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6" r:id="rId1"/>
    <p:sldMasterId id="2147483752" r:id="rId2"/>
  </p:sldMasterIdLst>
  <p:notesMasterIdLst>
    <p:notesMasterId r:id="rId8"/>
  </p:notesMasterIdLst>
  <p:handoutMasterIdLst>
    <p:handoutMasterId r:id="rId9"/>
  </p:handoutMasterIdLst>
  <p:sldIdLst>
    <p:sldId id="486" r:id="rId3"/>
    <p:sldId id="778" r:id="rId4"/>
    <p:sldId id="771" r:id="rId5"/>
    <p:sldId id="779" r:id="rId6"/>
    <p:sldId id="781" r:id="rId7"/>
  </p:sldIdLst>
  <p:sldSz cx="12192000" cy="6858000"/>
  <p:notesSz cx="7104063" cy="10234613"/>
  <p:defaultText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4EDD279-15F8-4136-9633-0752264B9EC0}">
          <p14:sldIdLst>
            <p14:sldId id="486"/>
            <p14:sldId id="778"/>
            <p14:sldId id="771"/>
            <p14:sldId id="779"/>
            <p14:sldId id="781"/>
          </p14:sldIdLst>
        </p14:section>
      </p14:sectionLst>
    </p:ext>
    <p:ext uri="{EFAFB233-063F-42B5-8137-9DF3F51BA10A}">
      <p15:sldGuideLst xmlns:p15="http://schemas.microsoft.com/office/powerpoint/2012/main">
        <p15:guide id="1" orient="horz" pos="2712" userDrawn="1">
          <p15:clr>
            <a:srgbClr val="A4A3A4"/>
          </p15:clr>
        </p15:guide>
        <p15:guide id="3" pos="456" userDrawn="1">
          <p15:clr>
            <a:srgbClr val="A4A3A4"/>
          </p15:clr>
        </p15:guide>
        <p15:guide id="4" pos="7224" userDrawn="1">
          <p15:clr>
            <a:srgbClr val="A4A3A4"/>
          </p15:clr>
        </p15:guide>
        <p15:guide id="5" orient="horz" pos="3840" userDrawn="1">
          <p15:clr>
            <a:srgbClr val="A4A3A4"/>
          </p15:clr>
        </p15:guide>
        <p15:guide id="6" orient="horz" pos="480" userDrawn="1">
          <p15:clr>
            <a:srgbClr val="A4A3A4"/>
          </p15:clr>
        </p15:guide>
        <p15:guide id="7" orient="horz" pos="1608" userDrawn="1">
          <p15:clr>
            <a:srgbClr val="A4A3A4"/>
          </p15:clr>
        </p15:guide>
        <p15:guide id="8" pos="2712" userDrawn="1">
          <p15:clr>
            <a:srgbClr val="A4A3A4"/>
          </p15:clr>
        </p15:guide>
        <p15:guide id="9" pos="4968" userDrawn="1">
          <p15:clr>
            <a:srgbClr val="A4A3A4"/>
          </p15:clr>
        </p15:guide>
        <p15:guide id="10" orient="horz" pos="2160" userDrawn="1">
          <p15:clr>
            <a:srgbClr val="A4A3A4"/>
          </p15:clr>
        </p15:guide>
        <p15:guide id="11"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F2F9"/>
    <a:srgbClr val="00ADD7"/>
    <a:srgbClr val="000000"/>
    <a:srgbClr val="343433"/>
    <a:srgbClr val="49A4D1"/>
    <a:srgbClr val="ADB5DF"/>
    <a:srgbClr val="959FD6"/>
    <a:srgbClr val="6472C3"/>
    <a:srgbClr val="0EAAE3"/>
    <a:srgbClr val="2626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137" autoAdjust="0"/>
    <p:restoredTop sz="94275" autoAdjust="0"/>
  </p:normalViewPr>
  <p:slideViewPr>
    <p:cSldViewPr snapToGrid="0">
      <p:cViewPr varScale="1">
        <p:scale>
          <a:sx n="78" d="100"/>
          <a:sy n="78" d="100"/>
        </p:scale>
        <p:origin x="72" y="163"/>
      </p:cViewPr>
      <p:guideLst>
        <p:guide orient="horz" pos="2712"/>
        <p:guide pos="456"/>
        <p:guide pos="7224"/>
        <p:guide orient="horz" pos="3840"/>
        <p:guide orient="horz" pos="480"/>
        <p:guide orient="horz" pos="1608"/>
        <p:guide pos="2712"/>
        <p:guide pos="4968"/>
        <p:guide orient="horz" pos="2160"/>
        <p:guide pos="3840"/>
      </p:guideLst>
    </p:cSldViewPr>
  </p:slideViewPr>
  <p:outlineViewPr>
    <p:cViewPr>
      <p:scale>
        <a:sx n="33" d="100"/>
        <a:sy n="33" d="100"/>
      </p:scale>
      <p:origin x="0" y="-1236"/>
    </p:cViewPr>
  </p:outlineViewPr>
  <p:notesTextViewPr>
    <p:cViewPr>
      <p:scale>
        <a:sx n="1" d="1"/>
        <a:sy n="1" d="1"/>
      </p:scale>
      <p:origin x="0" y="0"/>
    </p:cViewPr>
  </p:notesTextViewPr>
  <p:sorterViewPr>
    <p:cViewPr varScale="1">
      <p:scale>
        <a:sx n="1" d="1"/>
        <a:sy n="1" d="1"/>
      </p:scale>
      <p:origin x="0" y="-22280"/>
    </p:cViewPr>
  </p:sorterViewPr>
  <p:notesViewPr>
    <p:cSldViewPr snapToGrid="0">
      <p:cViewPr varScale="1">
        <p:scale>
          <a:sx n="150" d="100"/>
          <a:sy n="150" d="100"/>
        </p:scale>
        <p:origin x="6536" y="16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en-US" dirty="0">
              <a:latin typeface="Franklin Gothic Book Regular"/>
            </a:endParaRPr>
          </a:p>
        </p:txBody>
      </p:sp>
      <p:sp>
        <p:nvSpPr>
          <p:cNvPr id="4" name="Footer Placeholder 3"/>
          <p:cNvSpPr>
            <a:spLocks noGrp="1"/>
          </p:cNvSpPr>
          <p:nvPr>
            <p:ph type="ftr" sz="quarter" idx="2"/>
          </p:nvPr>
        </p:nvSpPr>
        <p:spPr>
          <a:xfrm>
            <a:off x="0" y="9721107"/>
            <a:ext cx="3078427" cy="513507"/>
          </a:xfrm>
          <a:prstGeom prst="rect">
            <a:avLst/>
          </a:prstGeom>
        </p:spPr>
        <p:txBody>
          <a:bodyPr vert="horz" lIns="99075" tIns="49538" rIns="99075" bIns="49538" rtlCol="0" anchor="b"/>
          <a:lstStyle>
            <a:lvl1pPr algn="l">
              <a:defRPr sz="1300"/>
            </a:lvl1pPr>
          </a:lstStyle>
          <a:p>
            <a:endParaRPr lang="en-US" dirty="0">
              <a:latin typeface="Franklin Gothic Book Regular"/>
            </a:endParaRPr>
          </a:p>
        </p:txBody>
      </p:sp>
      <p:sp>
        <p:nvSpPr>
          <p:cNvPr id="5" name="Slide Number Placeholder 4"/>
          <p:cNvSpPr>
            <a:spLocks noGrp="1"/>
          </p:cNvSpPr>
          <p:nvPr>
            <p:ph type="sldNum" sz="quarter" idx="3"/>
          </p:nvPr>
        </p:nvSpPr>
        <p:spPr>
          <a:xfrm>
            <a:off x="4023992" y="9721107"/>
            <a:ext cx="3078427" cy="513507"/>
          </a:xfrm>
          <a:prstGeom prst="rect">
            <a:avLst/>
          </a:prstGeom>
        </p:spPr>
        <p:txBody>
          <a:bodyPr vert="horz" lIns="99075" tIns="49538" rIns="99075" bIns="49538" rtlCol="0" anchor="b"/>
          <a:lstStyle>
            <a:lvl1pPr algn="r">
              <a:defRPr sz="1300"/>
            </a:lvl1pPr>
          </a:lstStyle>
          <a:p>
            <a:fld id="{8110298A-A03F-418F-998A-F7CA54F8BFE9}" type="slidenum">
              <a:rPr lang="en-US" smtClean="0">
                <a:latin typeface="Franklin Gothic Book Regular"/>
              </a:rPr>
              <a:t>‹#›</a:t>
            </a:fld>
            <a:endParaRPr lang="en-US" dirty="0">
              <a:latin typeface="Franklin Gothic Book Regular"/>
            </a:endParaRPr>
          </a:p>
        </p:txBody>
      </p:sp>
      <p:sp>
        <p:nvSpPr>
          <p:cNvPr id="3" name="Date Placeholder 2">
            <a:extLst>
              <a:ext uri="{FF2B5EF4-FFF2-40B4-BE49-F238E27FC236}">
                <a16:creationId xmlns:a16="http://schemas.microsoft.com/office/drawing/2014/main" id="{7B7D610C-1FD0-6649-9783-13F176052966}"/>
              </a:ext>
            </a:extLst>
          </p:cNvPr>
          <p:cNvSpPr>
            <a:spLocks noGrp="1"/>
          </p:cNvSpPr>
          <p:nvPr>
            <p:ph type="dt" sz="quarter" idx="1"/>
          </p:nvPr>
        </p:nvSpPr>
        <p:spPr>
          <a:xfrm>
            <a:off x="4023992" y="0"/>
            <a:ext cx="3078427" cy="513508"/>
          </a:xfrm>
          <a:prstGeom prst="rect">
            <a:avLst/>
          </a:prstGeom>
        </p:spPr>
        <p:txBody>
          <a:bodyPr vert="horz" lIns="99075" tIns="49538" rIns="99075" bIns="49538" rtlCol="0"/>
          <a:lstStyle>
            <a:lvl1pPr algn="r">
              <a:defRPr sz="1300"/>
            </a:lvl1pPr>
          </a:lstStyle>
          <a:p>
            <a:fld id="{A27706AA-5721-DC46-B09A-E76318248F19}" type="datetimeFigureOut">
              <a:rPr lang="en-GB" smtClean="0"/>
              <a:t>15/10/2026</a:t>
            </a:fld>
            <a:endParaRPr lang="en-GB" dirty="0"/>
          </a:p>
        </p:txBody>
      </p:sp>
    </p:spTree>
    <p:extLst>
      <p:ext uri="{BB962C8B-B14F-4D97-AF65-F5344CB8AC3E}">
        <p14:creationId xmlns:p14="http://schemas.microsoft.com/office/powerpoint/2010/main" val="11084894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b="0" i="0">
                <a:latin typeface="Franklin Gothic Book Regular"/>
              </a:defRPr>
            </a:lvl1pPr>
          </a:lstStyle>
          <a:p>
            <a:endParaRPr lang="id-ID" dirty="0"/>
          </a:p>
        </p:txBody>
      </p:sp>
      <p:sp>
        <p:nvSpPr>
          <p:cNvPr id="3" name="Date Placeholder 2"/>
          <p:cNvSpPr>
            <a:spLocks noGrp="1"/>
          </p:cNvSpPr>
          <p:nvPr>
            <p:ph type="dt" idx="1"/>
          </p:nvPr>
        </p:nvSpPr>
        <p:spPr>
          <a:xfrm>
            <a:off x="4023992" y="0"/>
            <a:ext cx="3078427" cy="513508"/>
          </a:xfrm>
          <a:prstGeom prst="rect">
            <a:avLst/>
          </a:prstGeom>
        </p:spPr>
        <p:txBody>
          <a:bodyPr vert="horz" lIns="99075" tIns="49538" rIns="99075" bIns="49538" rtlCol="0"/>
          <a:lstStyle>
            <a:lvl1pPr algn="r">
              <a:defRPr sz="1300" b="0" i="0">
                <a:latin typeface="Franklin Gothic Book Regular"/>
              </a:defRPr>
            </a:lvl1pPr>
          </a:lstStyle>
          <a:p>
            <a:fld id="{CFFFF55F-8596-4ED6-A487-C5C49AFFE812}" type="datetimeFigureOut">
              <a:rPr lang="id-ID" smtClean="0"/>
              <a:pPr/>
              <a:t>15/10/2026</a:t>
            </a:fld>
            <a:endParaRPr lang="id-ID" dirty="0"/>
          </a:p>
        </p:txBody>
      </p:sp>
      <p:sp>
        <p:nvSpPr>
          <p:cNvPr id="4" name="Slide Image Placeholder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0" anchor="ctr"/>
          <a:lstStyle/>
          <a:p>
            <a:endParaRPr lang="id-ID" dirty="0"/>
          </a:p>
        </p:txBody>
      </p:sp>
      <p:sp>
        <p:nvSpPr>
          <p:cNvPr id="5" name="Notes Placeholder 4"/>
          <p:cNvSpPr>
            <a:spLocks noGrp="1"/>
          </p:cNvSpPr>
          <p:nvPr>
            <p:ph type="body" sz="quarter" idx="3"/>
          </p:nvPr>
        </p:nvSpPr>
        <p:spPr>
          <a:xfrm>
            <a:off x="710407" y="4925407"/>
            <a:ext cx="5683250" cy="4029879"/>
          </a:xfrm>
          <a:prstGeom prst="rect">
            <a:avLst/>
          </a:prstGeom>
        </p:spPr>
        <p:txBody>
          <a:bodyPr vert="horz" lIns="99075" tIns="49538" rIns="99075" bIns="49538"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id-ID" dirty="0"/>
          </a:p>
        </p:txBody>
      </p:sp>
      <p:sp>
        <p:nvSpPr>
          <p:cNvPr id="6" name="Footer Placeholder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300" b="0" i="0">
                <a:latin typeface="Franklin Gothic Book Regular"/>
              </a:defRPr>
            </a:lvl1pPr>
          </a:lstStyle>
          <a:p>
            <a:endParaRPr lang="id-ID" dirty="0"/>
          </a:p>
        </p:txBody>
      </p:sp>
      <p:sp>
        <p:nvSpPr>
          <p:cNvPr id="7" name="Slide Number Placeholder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b="0" i="0">
                <a:latin typeface="Franklin Gothic Book Regular"/>
              </a:defRPr>
            </a:lvl1pPr>
          </a:lstStyle>
          <a:p>
            <a:fld id="{5350106B-FE1C-4EDD-AE60-AB8F600726B4}" type="slidenum">
              <a:rPr lang="id-ID" smtClean="0"/>
              <a:pPr/>
              <a:t>‹#›</a:t>
            </a:fld>
            <a:endParaRPr lang="id-ID" dirty="0"/>
          </a:p>
        </p:txBody>
      </p:sp>
    </p:spTree>
    <p:extLst>
      <p:ext uri="{BB962C8B-B14F-4D97-AF65-F5344CB8AC3E}">
        <p14:creationId xmlns:p14="http://schemas.microsoft.com/office/powerpoint/2010/main" val="1932357038"/>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Franklin Gothic Book Regular"/>
        <a:ea typeface="+mn-ea"/>
        <a:cs typeface="+mn-cs"/>
      </a:defRPr>
    </a:lvl1pPr>
    <a:lvl2pPr marL="457200" algn="l" defTabSz="914400" rtl="0" eaLnBrk="1" latinLnBrk="0" hangingPunct="1">
      <a:defRPr sz="1200" b="0" i="0" kern="1200">
        <a:solidFill>
          <a:schemeClr val="tx1"/>
        </a:solidFill>
        <a:latin typeface="Franklin Gothic Book Regular"/>
        <a:ea typeface="+mn-ea"/>
        <a:cs typeface="+mn-cs"/>
      </a:defRPr>
    </a:lvl2pPr>
    <a:lvl3pPr marL="914400" algn="l" defTabSz="914400" rtl="0" eaLnBrk="1" latinLnBrk="0" hangingPunct="1">
      <a:defRPr sz="1200" b="0" i="0" kern="1200">
        <a:solidFill>
          <a:schemeClr val="tx1"/>
        </a:solidFill>
        <a:latin typeface="Franklin Gothic Book Regular"/>
        <a:ea typeface="+mn-ea"/>
        <a:cs typeface="+mn-cs"/>
      </a:defRPr>
    </a:lvl3pPr>
    <a:lvl4pPr marL="1371600" algn="l" defTabSz="914400" rtl="0" eaLnBrk="1" latinLnBrk="0" hangingPunct="1">
      <a:defRPr sz="1200" b="0" i="0" kern="1200">
        <a:solidFill>
          <a:schemeClr val="tx1"/>
        </a:solidFill>
        <a:latin typeface="Franklin Gothic Book Regular"/>
        <a:ea typeface="+mn-ea"/>
        <a:cs typeface="+mn-cs"/>
      </a:defRPr>
    </a:lvl4pPr>
    <a:lvl5pPr marL="1828800" algn="l" defTabSz="914400" rtl="0" eaLnBrk="1" latinLnBrk="0" hangingPunct="1">
      <a:defRPr sz="1200" b="0" i="0" kern="1200">
        <a:solidFill>
          <a:schemeClr val="tx1"/>
        </a:solidFill>
        <a:latin typeface="Franklin Gothic Book Regular"/>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p1:notes"/>
          <p:cNvSpPr txBox="1">
            <a:spLocks noGrp="1"/>
          </p:cNvSpPr>
          <p:nvPr>
            <p:ph type="body" idx="1"/>
          </p:nvPr>
        </p:nvSpPr>
        <p:spPr>
          <a:xfrm>
            <a:off x="710407" y="4925407"/>
            <a:ext cx="5683250" cy="4029879"/>
          </a:xfrm>
          <a:prstGeom prst="rect">
            <a:avLst/>
          </a:prstGeom>
        </p:spPr>
        <p:txBody>
          <a:bodyPr spcFirstLastPara="1" wrap="square" lIns="99059" tIns="49516" rIns="99059" bIns="49516" anchor="t" anchorCtr="0">
            <a:noAutofit/>
          </a:bodyPr>
          <a:lstStyle/>
          <a:p>
            <a:endParaRPr dirty="0"/>
          </a:p>
        </p:txBody>
      </p:sp>
      <p:sp>
        <p:nvSpPr>
          <p:cNvPr id="68" name="Google Shape;68;p1: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001" dirty="0"/>
          </a:p>
        </p:txBody>
      </p:sp>
      <p:sp>
        <p:nvSpPr>
          <p:cNvPr id="4" name="Slide Number Placeholder 3"/>
          <p:cNvSpPr>
            <a:spLocks noGrp="1"/>
          </p:cNvSpPr>
          <p:nvPr>
            <p:ph type="sldNum" sz="quarter" idx="5"/>
          </p:nvPr>
        </p:nvSpPr>
        <p:spPr/>
        <p:txBody>
          <a:bodyPr/>
          <a:lstStyle/>
          <a:p>
            <a:fld id="{5350106B-FE1C-4EDD-AE60-AB8F600726B4}" type="slidenum">
              <a:rPr lang="id-ID" smtClean="0"/>
              <a:pPr/>
              <a:t>2</a:t>
            </a:fld>
            <a:endParaRPr lang="id-ID" dirty="0"/>
          </a:p>
        </p:txBody>
      </p:sp>
    </p:spTree>
    <p:extLst>
      <p:ext uri="{BB962C8B-B14F-4D97-AF65-F5344CB8AC3E}">
        <p14:creationId xmlns:p14="http://schemas.microsoft.com/office/powerpoint/2010/main" val="22091182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99E240-6EEC-E6B6-22D4-2F060C6491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7D2042-5AEB-6B96-C74B-6E00186B36B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A067E2A-8A23-38D6-52E7-CE794330C4B8}"/>
              </a:ext>
            </a:extLst>
          </p:cNvPr>
          <p:cNvSpPr>
            <a:spLocks noGrp="1"/>
          </p:cNvSpPr>
          <p:nvPr>
            <p:ph type="body" idx="1"/>
          </p:nvPr>
        </p:nvSpPr>
        <p:spPr/>
        <p:txBody>
          <a:bodyPr/>
          <a:lstStyle/>
          <a:p>
            <a:endParaRPr lang="en-GB" sz="1300" dirty="0"/>
          </a:p>
        </p:txBody>
      </p:sp>
      <p:sp>
        <p:nvSpPr>
          <p:cNvPr id="4" name="Slide Number Placeholder 3">
            <a:extLst>
              <a:ext uri="{FF2B5EF4-FFF2-40B4-BE49-F238E27FC236}">
                <a16:creationId xmlns:a16="http://schemas.microsoft.com/office/drawing/2014/main" id="{B00CC5F1-00CE-84C5-87C6-5FFF47567BCB}"/>
              </a:ext>
            </a:extLst>
          </p:cNvPr>
          <p:cNvSpPr>
            <a:spLocks noGrp="1"/>
          </p:cNvSpPr>
          <p:nvPr>
            <p:ph type="sldNum" sz="quarter" idx="5"/>
          </p:nvPr>
        </p:nvSpPr>
        <p:spPr/>
        <p:txBody>
          <a:bodyPr/>
          <a:lstStyle/>
          <a:p>
            <a:pPr defTabSz="990703">
              <a:defRPr/>
            </a:pPr>
            <a:fld id="{5350106B-FE1C-4EDD-AE60-AB8F600726B4}" type="slidenum">
              <a:rPr lang="id-ID">
                <a:solidFill>
                  <a:prstClr val="black"/>
                </a:solidFill>
              </a:rPr>
              <a:pPr defTabSz="990703">
                <a:defRPr/>
              </a:pPr>
              <a:t>3</a:t>
            </a:fld>
            <a:endParaRPr lang="id-ID" dirty="0">
              <a:solidFill>
                <a:prstClr val="black"/>
              </a:solidFill>
            </a:endParaRPr>
          </a:p>
        </p:txBody>
      </p:sp>
    </p:spTree>
    <p:extLst>
      <p:ext uri="{BB962C8B-B14F-4D97-AF65-F5344CB8AC3E}">
        <p14:creationId xmlns:p14="http://schemas.microsoft.com/office/powerpoint/2010/main" val="36046946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FD826C-0A28-D195-548B-E02056151B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8021A9-02F1-769E-AE02-51EDBB9EAD1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B70B77C-E616-A7FD-3FC8-F2443480231B}"/>
              </a:ext>
            </a:extLst>
          </p:cNvPr>
          <p:cNvSpPr>
            <a:spLocks noGrp="1"/>
          </p:cNvSpPr>
          <p:nvPr>
            <p:ph type="body" idx="1"/>
          </p:nvPr>
        </p:nvSpPr>
        <p:spPr/>
        <p:txBody>
          <a:bodyPr/>
          <a:lstStyle/>
          <a:p>
            <a:endParaRPr lang="en-GB" sz="1300" dirty="0"/>
          </a:p>
        </p:txBody>
      </p:sp>
      <p:sp>
        <p:nvSpPr>
          <p:cNvPr id="4" name="Slide Number Placeholder 3">
            <a:extLst>
              <a:ext uri="{FF2B5EF4-FFF2-40B4-BE49-F238E27FC236}">
                <a16:creationId xmlns:a16="http://schemas.microsoft.com/office/drawing/2014/main" id="{56111575-F7E8-37AD-49F0-FCFB29475EE8}"/>
              </a:ext>
            </a:extLst>
          </p:cNvPr>
          <p:cNvSpPr>
            <a:spLocks noGrp="1"/>
          </p:cNvSpPr>
          <p:nvPr>
            <p:ph type="sldNum" sz="quarter" idx="5"/>
          </p:nvPr>
        </p:nvSpPr>
        <p:spPr/>
        <p:txBody>
          <a:bodyPr/>
          <a:lstStyle/>
          <a:p>
            <a:pPr defTabSz="990703">
              <a:defRPr/>
            </a:pPr>
            <a:fld id="{5350106B-FE1C-4EDD-AE60-AB8F600726B4}" type="slidenum">
              <a:rPr lang="id-ID">
                <a:solidFill>
                  <a:prstClr val="black"/>
                </a:solidFill>
              </a:rPr>
              <a:pPr defTabSz="990703">
                <a:defRPr/>
              </a:pPr>
              <a:t>4</a:t>
            </a:fld>
            <a:endParaRPr lang="id-ID" dirty="0">
              <a:solidFill>
                <a:prstClr val="black"/>
              </a:solidFill>
            </a:endParaRPr>
          </a:p>
        </p:txBody>
      </p:sp>
    </p:spTree>
    <p:extLst>
      <p:ext uri="{BB962C8B-B14F-4D97-AF65-F5344CB8AC3E}">
        <p14:creationId xmlns:p14="http://schemas.microsoft.com/office/powerpoint/2010/main" val="12470410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27C532-8408-FB1A-C7D5-FDC53055BB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1B8CF7-6C88-5606-9B97-2EC7D5D755D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6B8EBCE-B71E-EF17-CCBC-B7B118390232}"/>
              </a:ext>
            </a:extLst>
          </p:cNvPr>
          <p:cNvSpPr>
            <a:spLocks noGrp="1"/>
          </p:cNvSpPr>
          <p:nvPr>
            <p:ph type="body" idx="1"/>
          </p:nvPr>
        </p:nvSpPr>
        <p:spPr/>
        <p:txBody>
          <a:bodyPr/>
          <a:lstStyle/>
          <a:p>
            <a:endParaRPr lang="en-GB" sz="1300" dirty="0"/>
          </a:p>
        </p:txBody>
      </p:sp>
      <p:sp>
        <p:nvSpPr>
          <p:cNvPr id="4" name="Slide Number Placeholder 3">
            <a:extLst>
              <a:ext uri="{FF2B5EF4-FFF2-40B4-BE49-F238E27FC236}">
                <a16:creationId xmlns:a16="http://schemas.microsoft.com/office/drawing/2014/main" id="{9A256B63-305F-BCD9-3B02-F197A633F664}"/>
              </a:ext>
            </a:extLst>
          </p:cNvPr>
          <p:cNvSpPr>
            <a:spLocks noGrp="1"/>
          </p:cNvSpPr>
          <p:nvPr>
            <p:ph type="sldNum" sz="quarter" idx="5"/>
          </p:nvPr>
        </p:nvSpPr>
        <p:spPr/>
        <p:txBody>
          <a:bodyPr/>
          <a:lstStyle/>
          <a:p>
            <a:pPr defTabSz="990703">
              <a:defRPr/>
            </a:pPr>
            <a:fld id="{5350106B-FE1C-4EDD-AE60-AB8F600726B4}" type="slidenum">
              <a:rPr lang="id-ID">
                <a:solidFill>
                  <a:prstClr val="black"/>
                </a:solidFill>
              </a:rPr>
              <a:pPr defTabSz="990703">
                <a:defRPr/>
              </a:pPr>
              <a:t>5</a:t>
            </a:fld>
            <a:endParaRPr lang="id-ID" dirty="0">
              <a:solidFill>
                <a:prstClr val="black"/>
              </a:solidFill>
            </a:endParaRPr>
          </a:p>
        </p:txBody>
      </p:sp>
    </p:spTree>
    <p:extLst>
      <p:ext uri="{BB962C8B-B14F-4D97-AF65-F5344CB8AC3E}">
        <p14:creationId xmlns:p14="http://schemas.microsoft.com/office/powerpoint/2010/main" val="38287903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and Text 1">
    <p:spTree>
      <p:nvGrpSpPr>
        <p:cNvPr id="1" name=""/>
        <p:cNvGrpSpPr/>
        <p:nvPr/>
      </p:nvGrpSpPr>
      <p:grpSpPr>
        <a:xfrm>
          <a:off x="0" y="0"/>
          <a:ext cx="0" cy="0"/>
          <a:chOff x="0" y="0"/>
          <a:chExt cx="0" cy="0"/>
        </a:xfrm>
      </p:grpSpPr>
      <p:sp>
        <p:nvSpPr>
          <p:cNvPr id="5" name="Text Placeholder 18">
            <a:extLst>
              <a:ext uri="{FF2B5EF4-FFF2-40B4-BE49-F238E27FC236}">
                <a16:creationId xmlns:a16="http://schemas.microsoft.com/office/drawing/2014/main" id="{BBAC5DA1-5089-3E00-0E0F-6B009A70B271}"/>
              </a:ext>
            </a:extLst>
          </p:cNvPr>
          <p:cNvSpPr>
            <a:spLocks noGrp="1"/>
          </p:cNvSpPr>
          <p:nvPr>
            <p:ph type="body" sz="quarter" idx="18"/>
          </p:nvPr>
        </p:nvSpPr>
        <p:spPr>
          <a:xfrm>
            <a:off x="964315" y="2312953"/>
            <a:ext cx="9017885" cy="3750390"/>
          </a:xfrm>
        </p:spPr>
        <p:txBody>
          <a:bodyPr/>
          <a:lstStyle>
            <a:lvl1pPr>
              <a:defRPr>
                <a:solidFill>
                  <a:schemeClr val="tx2"/>
                </a:solidFill>
              </a:defRPr>
            </a:lvl1pPr>
          </a:lstStyle>
          <a:p>
            <a:endParaRPr lang="en-GB" dirty="0"/>
          </a:p>
        </p:txBody>
      </p:sp>
      <p:sp>
        <p:nvSpPr>
          <p:cNvPr id="6" name="Title 1">
            <a:extLst>
              <a:ext uri="{FF2B5EF4-FFF2-40B4-BE49-F238E27FC236}">
                <a16:creationId xmlns:a16="http://schemas.microsoft.com/office/drawing/2014/main" id="{7C855A28-D4CF-10BD-5C95-2264614C3436}"/>
              </a:ext>
            </a:extLst>
          </p:cNvPr>
          <p:cNvSpPr>
            <a:spLocks noGrp="1"/>
          </p:cNvSpPr>
          <p:nvPr>
            <p:ph type="title"/>
          </p:nvPr>
        </p:nvSpPr>
        <p:spPr>
          <a:xfrm>
            <a:off x="964315" y="1054968"/>
            <a:ext cx="6541238" cy="704117"/>
          </a:xfrm>
        </p:spPr>
        <p:txBody>
          <a:bodyPr>
            <a:noAutofit/>
          </a:bodyPr>
          <a:lstStyle>
            <a:lvl1pPr>
              <a:defRPr sz="5400">
                <a:solidFill>
                  <a:schemeClr val="tx2"/>
                </a:solidFill>
              </a:defRPr>
            </a:lvl1pPr>
          </a:lstStyle>
          <a:p>
            <a:endParaRPr lang="en-GB" dirty="0"/>
          </a:p>
        </p:txBody>
      </p:sp>
    </p:spTree>
    <p:extLst>
      <p:ext uri="{BB962C8B-B14F-4D97-AF65-F5344CB8AC3E}">
        <p14:creationId xmlns:p14="http://schemas.microsoft.com/office/powerpoint/2010/main" val="17738851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Title Slide" userDrawn="1">
  <p:cSld name="1_Title Slide">
    <p:spTree>
      <p:nvGrpSpPr>
        <p:cNvPr id="1" name="Shape 10"/>
        <p:cNvGrpSpPr/>
        <p:nvPr/>
      </p:nvGrpSpPr>
      <p:grpSpPr>
        <a:xfrm>
          <a:off x="0" y="0"/>
          <a:ext cx="0" cy="0"/>
          <a:chOff x="0" y="0"/>
          <a:chExt cx="0" cy="0"/>
        </a:xfrm>
      </p:grpSpPr>
      <p:pic>
        <p:nvPicPr>
          <p:cNvPr id="3" name="Picture 2">
            <a:extLst>
              <a:ext uri="{FF2B5EF4-FFF2-40B4-BE49-F238E27FC236}">
                <a16:creationId xmlns:a16="http://schemas.microsoft.com/office/drawing/2014/main" id="{55CE97AF-927B-640C-CC53-8D7CD194B778}"/>
              </a:ext>
            </a:extLst>
          </p:cNvPr>
          <p:cNvPicPr>
            <a:picLocks noChangeAspect="1"/>
          </p:cNvPicPr>
          <p:nvPr userDrawn="1"/>
        </p:nvPicPr>
        <p:blipFill>
          <a:blip r:embed="rId2">
            <a:extLst>
              <a:ext uri="{28A0092B-C50C-407E-A947-70E740481C1C}">
                <a14:useLocalDpi xmlns:a14="http://schemas.microsoft.com/office/drawing/2010/main" val="0"/>
              </a:ext>
            </a:extLst>
          </a:blip>
          <a:srcRect l="27302" r="27302"/>
          <a:stretch/>
        </p:blipFill>
        <p:spPr>
          <a:xfrm>
            <a:off x="453113" y="924"/>
            <a:ext cx="5531127" cy="6857076"/>
          </a:xfrm>
          <a:prstGeom prst="rect">
            <a:avLst/>
          </a:prstGeom>
        </p:spPr>
      </p:pic>
      <p:sp>
        <p:nvSpPr>
          <p:cNvPr id="11" name="Google Shape;11;p2"/>
          <p:cNvSpPr>
            <a:spLocks noGrp="1"/>
          </p:cNvSpPr>
          <p:nvPr>
            <p:ph type="pic" idx="2"/>
          </p:nvPr>
        </p:nvSpPr>
        <p:spPr>
          <a:xfrm>
            <a:off x="1336949" y="2563520"/>
            <a:ext cx="3549600" cy="3549600"/>
          </a:xfrm>
          <a:prstGeom prst="ellipse">
            <a:avLst/>
          </a:prstGeom>
          <a:noFill/>
          <a:ln w="34925">
            <a:solidFill>
              <a:srgbClr val="000000"/>
            </a:solidFill>
          </a:ln>
        </p:spPr>
        <p:txBody>
          <a:bodyPr/>
          <a:lstStyle/>
          <a:p>
            <a:endParaRPr lang="en-GB" dirty="0"/>
          </a:p>
        </p:txBody>
      </p:sp>
      <p:cxnSp>
        <p:nvCxnSpPr>
          <p:cNvPr id="13" name="Google Shape;83;p23">
            <a:extLst>
              <a:ext uri="{FF2B5EF4-FFF2-40B4-BE49-F238E27FC236}">
                <a16:creationId xmlns:a16="http://schemas.microsoft.com/office/drawing/2014/main" id="{D060AE44-C392-FAC9-6A5E-4B45E5716DA5}"/>
              </a:ext>
            </a:extLst>
          </p:cNvPr>
          <p:cNvCxnSpPr>
            <a:cxnSpLocks/>
          </p:cNvCxnSpPr>
          <p:nvPr userDrawn="1"/>
        </p:nvCxnSpPr>
        <p:spPr>
          <a:xfrm>
            <a:off x="6629018" y="5247591"/>
            <a:ext cx="297138" cy="0"/>
          </a:xfrm>
          <a:prstGeom prst="straightConnector1">
            <a:avLst/>
          </a:prstGeom>
          <a:noFill/>
          <a:ln w="38100" cap="flat" cmpd="sng">
            <a:solidFill>
              <a:schemeClr val="accent1"/>
            </a:solidFill>
            <a:prstDash val="solid"/>
            <a:miter lim="800000"/>
            <a:headEnd type="none" w="sm" len="sm"/>
            <a:tailEnd type="none" w="sm" len="sm"/>
          </a:ln>
        </p:spPr>
      </p:cxnSp>
      <p:pic>
        <p:nvPicPr>
          <p:cNvPr id="15" name="Picture 14">
            <a:extLst>
              <a:ext uri="{FF2B5EF4-FFF2-40B4-BE49-F238E27FC236}">
                <a16:creationId xmlns:a16="http://schemas.microsoft.com/office/drawing/2014/main" id="{374D618D-6D68-2988-B202-357F6B18D393}"/>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9030707" y="532739"/>
            <a:ext cx="2537430" cy="782872"/>
          </a:xfrm>
          <a:prstGeom prst="rect">
            <a:avLst/>
          </a:prstGeom>
        </p:spPr>
      </p:pic>
      <p:sp>
        <p:nvSpPr>
          <p:cNvPr id="17" name="Text Placeholder 16">
            <a:extLst>
              <a:ext uri="{FF2B5EF4-FFF2-40B4-BE49-F238E27FC236}">
                <a16:creationId xmlns:a16="http://schemas.microsoft.com/office/drawing/2014/main" id="{CA479F75-3F29-5DCF-0964-EAA284121FE7}"/>
              </a:ext>
            </a:extLst>
          </p:cNvPr>
          <p:cNvSpPr>
            <a:spLocks noGrp="1"/>
          </p:cNvSpPr>
          <p:nvPr>
            <p:ph type="body" sz="quarter" idx="10" hasCustomPrompt="1"/>
          </p:nvPr>
        </p:nvSpPr>
        <p:spPr>
          <a:xfrm>
            <a:off x="6629018" y="2646127"/>
            <a:ext cx="4939119" cy="782872"/>
          </a:xfrm>
        </p:spPr>
        <p:txBody>
          <a:bodyPr anchor="b" anchorCtr="0">
            <a:noAutofit/>
          </a:bodyPr>
          <a:lstStyle>
            <a:lvl1pPr>
              <a:defRPr sz="6000" b="1" i="0">
                <a:solidFill>
                  <a:srgbClr val="000000"/>
                </a:solidFill>
                <a:latin typeface="+mj-lt"/>
              </a:defRPr>
            </a:lvl1pPr>
          </a:lstStyle>
          <a:p>
            <a:pPr lvl="0"/>
            <a:r>
              <a:rPr lang="en-001" dirty="0"/>
              <a:t>Title</a:t>
            </a:r>
          </a:p>
        </p:txBody>
      </p:sp>
      <p:sp>
        <p:nvSpPr>
          <p:cNvPr id="19" name="Text Placeholder 18">
            <a:extLst>
              <a:ext uri="{FF2B5EF4-FFF2-40B4-BE49-F238E27FC236}">
                <a16:creationId xmlns:a16="http://schemas.microsoft.com/office/drawing/2014/main" id="{A72DE130-FB19-120A-90F6-B7A7F8159B9F}"/>
              </a:ext>
            </a:extLst>
          </p:cNvPr>
          <p:cNvSpPr>
            <a:spLocks noGrp="1"/>
          </p:cNvSpPr>
          <p:nvPr>
            <p:ph type="body" sz="quarter" idx="11" hasCustomPrompt="1"/>
          </p:nvPr>
        </p:nvSpPr>
        <p:spPr>
          <a:xfrm>
            <a:off x="6629018" y="3513138"/>
            <a:ext cx="4939432" cy="590550"/>
          </a:xfrm>
        </p:spPr>
        <p:txBody>
          <a:bodyPr>
            <a:normAutofit/>
          </a:bodyPr>
          <a:lstStyle>
            <a:lvl1pPr>
              <a:defRPr sz="2400" b="0" i="0">
                <a:solidFill>
                  <a:srgbClr val="000000"/>
                </a:solidFill>
                <a:latin typeface="+mj-lt"/>
              </a:defRPr>
            </a:lvl1pPr>
          </a:lstStyle>
          <a:p>
            <a:pPr lvl="0"/>
            <a:r>
              <a:rPr lang="en-US" dirty="0"/>
              <a:t>Subtitle</a:t>
            </a:r>
            <a:endParaRPr lang="en-001" dirty="0"/>
          </a:p>
        </p:txBody>
      </p:sp>
      <p:sp>
        <p:nvSpPr>
          <p:cNvPr id="21" name="Text Placeholder 20">
            <a:extLst>
              <a:ext uri="{FF2B5EF4-FFF2-40B4-BE49-F238E27FC236}">
                <a16:creationId xmlns:a16="http://schemas.microsoft.com/office/drawing/2014/main" id="{74C44459-6D70-DCE8-0723-7DE35A7D560D}"/>
              </a:ext>
            </a:extLst>
          </p:cNvPr>
          <p:cNvSpPr>
            <a:spLocks noGrp="1"/>
          </p:cNvSpPr>
          <p:nvPr>
            <p:ph type="body" sz="quarter" idx="12" hasCustomPrompt="1"/>
          </p:nvPr>
        </p:nvSpPr>
        <p:spPr>
          <a:xfrm>
            <a:off x="6629018" y="5471300"/>
            <a:ext cx="1874900" cy="316129"/>
          </a:xfrm>
        </p:spPr>
        <p:txBody>
          <a:bodyPr>
            <a:noAutofit/>
          </a:bodyPr>
          <a:lstStyle>
            <a:lvl1pPr>
              <a:defRPr sz="1600">
                <a:solidFill>
                  <a:srgbClr val="000000"/>
                </a:solidFill>
              </a:defRPr>
            </a:lvl1pPr>
          </a:lstStyle>
          <a:p>
            <a:pPr lvl="0"/>
            <a:r>
              <a:rPr lang="en-US" dirty="0"/>
              <a:t>Presented by:</a:t>
            </a:r>
            <a:endParaRPr lang="en-001" dirty="0"/>
          </a:p>
        </p:txBody>
      </p:sp>
      <p:sp>
        <p:nvSpPr>
          <p:cNvPr id="22" name="Text Placeholder 20">
            <a:extLst>
              <a:ext uri="{FF2B5EF4-FFF2-40B4-BE49-F238E27FC236}">
                <a16:creationId xmlns:a16="http://schemas.microsoft.com/office/drawing/2014/main" id="{CF989CCC-E461-4832-93D4-B9C3FC41EC1A}"/>
              </a:ext>
            </a:extLst>
          </p:cNvPr>
          <p:cNvSpPr>
            <a:spLocks noGrp="1"/>
          </p:cNvSpPr>
          <p:nvPr>
            <p:ph type="body" sz="quarter" idx="13" hasCustomPrompt="1"/>
          </p:nvPr>
        </p:nvSpPr>
        <p:spPr>
          <a:xfrm>
            <a:off x="6629018" y="5853072"/>
            <a:ext cx="3394560" cy="590550"/>
          </a:xfrm>
        </p:spPr>
        <p:txBody>
          <a:bodyPr>
            <a:noAutofit/>
          </a:bodyPr>
          <a:lstStyle>
            <a:lvl1pPr>
              <a:defRPr sz="2000" b="1" i="0">
                <a:solidFill>
                  <a:srgbClr val="000000"/>
                </a:solidFill>
                <a:latin typeface="+mj-lt"/>
              </a:defRPr>
            </a:lvl1pPr>
          </a:lstStyle>
          <a:p>
            <a:pPr lvl="0"/>
            <a:r>
              <a:rPr lang="en-US" dirty="0"/>
              <a:t>Name Here</a:t>
            </a:r>
            <a:endParaRPr lang="en-001" dirty="0"/>
          </a:p>
        </p:txBody>
      </p:sp>
      <p:cxnSp>
        <p:nvCxnSpPr>
          <p:cNvPr id="5" name="Straight Connector 4">
            <a:extLst>
              <a:ext uri="{FF2B5EF4-FFF2-40B4-BE49-F238E27FC236}">
                <a16:creationId xmlns:a16="http://schemas.microsoft.com/office/drawing/2014/main" id="{5C850C6D-42D9-C5BF-D12F-1D87D17F60F6}"/>
              </a:ext>
            </a:extLst>
          </p:cNvPr>
          <p:cNvCxnSpPr/>
          <p:nvPr userDrawn="1"/>
        </p:nvCxnSpPr>
        <p:spPr>
          <a:xfrm>
            <a:off x="5994400" y="-121920"/>
            <a:ext cx="0" cy="7112000"/>
          </a:xfrm>
          <a:prstGeom prst="line">
            <a:avLst/>
          </a:prstGeom>
          <a:ln w="47625">
            <a:solidFill>
              <a:srgbClr val="000000"/>
            </a:solidFill>
          </a:ln>
          <a:effectLst/>
        </p:spPr>
        <p:style>
          <a:lnRef idx="1">
            <a:schemeClr val="accent1"/>
          </a:lnRef>
          <a:fillRef idx="0">
            <a:schemeClr val="accent1"/>
          </a:fillRef>
          <a:effectRef idx="0">
            <a:schemeClr val="accent1"/>
          </a:effectRef>
          <a:fontRef idx="minor">
            <a:schemeClr val="tx1"/>
          </a:fontRef>
        </p:style>
      </p:cxnSp>
      <p:pic>
        <p:nvPicPr>
          <p:cNvPr id="7" name="Picture 6" descr="A white rectangular sign with black text&#10;&#10;AI-generated content may be incorrect.">
            <a:extLst>
              <a:ext uri="{FF2B5EF4-FFF2-40B4-BE49-F238E27FC236}">
                <a16:creationId xmlns:a16="http://schemas.microsoft.com/office/drawing/2014/main" id="{F0DE151F-4602-FB7D-952B-FB6CA8121FB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42953" y="229051"/>
            <a:ext cx="2827316" cy="1589589"/>
          </a:xfrm>
          <a:prstGeom prst="rect">
            <a:avLst/>
          </a:prstGeom>
        </p:spPr>
      </p:pic>
    </p:spTree>
    <p:extLst>
      <p:ext uri="{BB962C8B-B14F-4D97-AF65-F5344CB8AC3E}">
        <p14:creationId xmlns:p14="http://schemas.microsoft.com/office/powerpoint/2010/main" val="36044996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Slide - Purple">
    <p:spTree>
      <p:nvGrpSpPr>
        <p:cNvPr id="1" name=""/>
        <p:cNvGrpSpPr/>
        <p:nvPr/>
      </p:nvGrpSpPr>
      <p:grpSpPr>
        <a:xfrm>
          <a:off x="0" y="0"/>
          <a:ext cx="0" cy="0"/>
          <a:chOff x="0" y="0"/>
          <a:chExt cx="0" cy="0"/>
        </a:xfrm>
      </p:grpSpPr>
      <p:sp>
        <p:nvSpPr>
          <p:cNvPr id="18" name="Slide Number"/>
          <p:cNvSpPr txBox="1">
            <a:spLocks noGrp="1"/>
          </p:cNvSpPr>
          <p:nvPr>
            <p:ph type="sldNum" sz="quarter" idx="2"/>
          </p:nvPr>
        </p:nvSpPr>
        <p:spPr>
          <a:xfrm>
            <a:off x="147638" y="6412144"/>
            <a:ext cx="134652" cy="138499"/>
          </a:xfrm>
          <a:prstGeom prst="rect">
            <a:avLst/>
          </a:prstGeom>
        </p:spPr>
        <p:txBody>
          <a:bodyPr/>
          <a:lstStyle/>
          <a:p>
            <a:fld id="{86CB4B4D-7CA3-9044-876B-883B54F8677D}" type="slidenum">
              <a:t>‹#›</a:t>
            </a:fld>
            <a:endParaRPr dirty="0"/>
          </a:p>
        </p:txBody>
      </p:sp>
      <p:sp>
        <p:nvSpPr>
          <p:cNvPr id="3" name="Title 1">
            <a:extLst>
              <a:ext uri="{FF2B5EF4-FFF2-40B4-BE49-F238E27FC236}">
                <a16:creationId xmlns:a16="http://schemas.microsoft.com/office/drawing/2014/main" id="{E6E031A7-1BDE-FDE3-0365-ED3228BDDBFB}"/>
              </a:ext>
            </a:extLst>
          </p:cNvPr>
          <p:cNvSpPr>
            <a:spLocks noGrp="1"/>
          </p:cNvSpPr>
          <p:nvPr>
            <p:ph type="title"/>
          </p:nvPr>
        </p:nvSpPr>
        <p:spPr>
          <a:xfrm>
            <a:off x="964315" y="1425082"/>
            <a:ext cx="6541238" cy="704117"/>
          </a:xfrm>
        </p:spPr>
        <p:txBody>
          <a:bodyPr>
            <a:noAutofit/>
          </a:bodyPr>
          <a:lstStyle>
            <a:lvl1pPr>
              <a:defRPr sz="5400">
                <a:solidFill>
                  <a:schemeClr val="tx2"/>
                </a:solidFill>
              </a:defRPr>
            </a:lvl1pPr>
          </a:lstStyle>
          <a:p>
            <a:endParaRPr lang="en-GB" dirty="0"/>
          </a:p>
        </p:txBody>
      </p:sp>
      <p:sp>
        <p:nvSpPr>
          <p:cNvPr id="4" name="Content Placeholder 2">
            <a:extLst>
              <a:ext uri="{FF2B5EF4-FFF2-40B4-BE49-F238E27FC236}">
                <a16:creationId xmlns:a16="http://schemas.microsoft.com/office/drawing/2014/main" id="{126FDD1B-0DA0-0BDC-DB51-F4AA98D8154A}"/>
              </a:ext>
            </a:extLst>
          </p:cNvPr>
          <p:cNvSpPr>
            <a:spLocks noGrp="1"/>
          </p:cNvSpPr>
          <p:nvPr>
            <p:ph sz="quarter" idx="18" hasCustomPrompt="1"/>
          </p:nvPr>
        </p:nvSpPr>
        <p:spPr>
          <a:xfrm>
            <a:off x="964315" y="2991255"/>
            <a:ext cx="10409866" cy="875489"/>
          </a:xfrm>
        </p:spPr>
        <p:txBody>
          <a:bodyPr>
            <a:noAutofit/>
          </a:bodyPr>
          <a:lstStyle>
            <a:lvl1pPr>
              <a:defRPr sz="2400">
                <a:solidFill>
                  <a:schemeClr val="accent1"/>
                </a:solidFill>
                <a:latin typeface="+mj-lt"/>
              </a:defRPr>
            </a:lvl1pPr>
          </a:lstStyle>
          <a:p>
            <a:pPr lvl="0"/>
            <a:r>
              <a:rPr lang="en-GB" dirty="0"/>
              <a:t>Subtitle / Further Info</a:t>
            </a:r>
          </a:p>
        </p:txBody>
      </p:sp>
    </p:spTree>
    <p:extLst>
      <p:ext uri="{BB962C8B-B14F-4D97-AF65-F5344CB8AC3E}">
        <p14:creationId xmlns:p14="http://schemas.microsoft.com/office/powerpoint/2010/main" val="16761662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_Title Slide" userDrawn="1">
  <p:cSld name="2_Title Slide">
    <p:spTree>
      <p:nvGrpSpPr>
        <p:cNvPr id="1" name="Shape 17"/>
        <p:cNvGrpSpPr/>
        <p:nvPr/>
      </p:nvGrpSpPr>
      <p:grpSpPr>
        <a:xfrm>
          <a:off x="0" y="0"/>
          <a:ext cx="0" cy="0"/>
          <a:chOff x="0" y="0"/>
          <a:chExt cx="0" cy="0"/>
        </a:xfrm>
      </p:grpSpPr>
      <p:cxnSp>
        <p:nvCxnSpPr>
          <p:cNvPr id="6" name="Google Shape;179;p27">
            <a:extLst>
              <a:ext uri="{FF2B5EF4-FFF2-40B4-BE49-F238E27FC236}">
                <a16:creationId xmlns:a16="http://schemas.microsoft.com/office/drawing/2014/main" id="{1EE32E0F-D999-3799-C5B2-283473BBBFCA}"/>
              </a:ext>
            </a:extLst>
          </p:cNvPr>
          <p:cNvCxnSpPr/>
          <p:nvPr userDrawn="1"/>
        </p:nvCxnSpPr>
        <p:spPr>
          <a:xfrm>
            <a:off x="5770485" y="0"/>
            <a:ext cx="0" cy="2055178"/>
          </a:xfrm>
          <a:prstGeom prst="straightConnector1">
            <a:avLst/>
          </a:prstGeom>
          <a:noFill/>
          <a:ln w="25400" cap="flat" cmpd="sng">
            <a:solidFill>
              <a:srgbClr val="D8D8D8"/>
            </a:solidFill>
            <a:prstDash val="solid"/>
            <a:miter lim="800000"/>
            <a:headEnd type="none" w="sm" len="sm"/>
            <a:tailEnd type="none" w="sm" len="sm"/>
          </a:ln>
        </p:spPr>
      </p:cxnSp>
      <p:sp>
        <p:nvSpPr>
          <p:cNvPr id="18" name="Google Shape;18;p6"/>
          <p:cNvSpPr>
            <a:spLocks noGrp="1"/>
          </p:cNvSpPr>
          <p:nvPr>
            <p:ph type="pic" idx="2"/>
          </p:nvPr>
        </p:nvSpPr>
        <p:spPr>
          <a:xfrm>
            <a:off x="1531937" y="1399898"/>
            <a:ext cx="2827629" cy="2827629"/>
          </a:xfrm>
          <a:prstGeom prst="ellipse">
            <a:avLst/>
          </a:prstGeom>
          <a:noFill/>
          <a:ln>
            <a:noFill/>
          </a:ln>
        </p:spPr>
        <p:txBody>
          <a:bodyPr/>
          <a:lstStyle/>
          <a:p>
            <a:endParaRPr lang="en-GB" dirty="0"/>
          </a:p>
        </p:txBody>
      </p:sp>
      <p:sp>
        <p:nvSpPr>
          <p:cNvPr id="8" name="Text Placeholder 7">
            <a:extLst>
              <a:ext uri="{FF2B5EF4-FFF2-40B4-BE49-F238E27FC236}">
                <a16:creationId xmlns:a16="http://schemas.microsoft.com/office/drawing/2014/main" id="{BEC51DE8-46B6-1BAF-91AB-6135CADDBF04}"/>
              </a:ext>
            </a:extLst>
          </p:cNvPr>
          <p:cNvSpPr>
            <a:spLocks noGrp="1"/>
          </p:cNvSpPr>
          <p:nvPr>
            <p:ph type="body" sz="quarter" idx="10" hasCustomPrompt="1"/>
          </p:nvPr>
        </p:nvSpPr>
        <p:spPr>
          <a:xfrm>
            <a:off x="5653088" y="2259202"/>
            <a:ext cx="5006975" cy="2943225"/>
          </a:xfrm>
        </p:spPr>
        <p:txBody>
          <a:bodyPr>
            <a:noAutofit/>
          </a:bodyPr>
          <a:lstStyle>
            <a:lvl1pPr>
              <a:defRPr lang="en-US" sz="3200" b="1" dirty="0" smtClean="0">
                <a:latin typeface="+mj-lt"/>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a:t>
            </a:r>
            <a:endParaRPr lang="en-001" dirty="0"/>
          </a:p>
        </p:txBody>
      </p:sp>
      <p:sp>
        <p:nvSpPr>
          <p:cNvPr id="10" name="Text Placeholder 9">
            <a:extLst>
              <a:ext uri="{FF2B5EF4-FFF2-40B4-BE49-F238E27FC236}">
                <a16:creationId xmlns:a16="http://schemas.microsoft.com/office/drawing/2014/main" id="{DDBB22EB-DA2F-DBED-0CD6-26C62DB496A8}"/>
              </a:ext>
            </a:extLst>
          </p:cNvPr>
          <p:cNvSpPr>
            <a:spLocks noGrp="1"/>
          </p:cNvSpPr>
          <p:nvPr>
            <p:ph type="body" sz="quarter" idx="11" hasCustomPrompt="1"/>
          </p:nvPr>
        </p:nvSpPr>
        <p:spPr>
          <a:xfrm>
            <a:off x="1402759" y="4642304"/>
            <a:ext cx="3080031" cy="339725"/>
          </a:xfrm>
        </p:spPr>
        <p:txBody>
          <a:bodyPr>
            <a:noAutofit/>
          </a:bodyPr>
          <a:lstStyle>
            <a:lvl1pPr algn="ctr">
              <a:defRPr sz="2400" b="1">
                <a:latin typeface="+mj-lt"/>
              </a:defRPr>
            </a:lvl1pPr>
          </a:lstStyle>
          <a:p>
            <a:pPr lvl="0"/>
            <a:r>
              <a:rPr lang="en-US" dirty="0"/>
              <a:t>Name Here</a:t>
            </a:r>
            <a:endParaRPr lang="en-001" dirty="0"/>
          </a:p>
        </p:txBody>
      </p:sp>
      <p:sp>
        <p:nvSpPr>
          <p:cNvPr id="11" name="Text Placeholder 9">
            <a:extLst>
              <a:ext uri="{FF2B5EF4-FFF2-40B4-BE49-F238E27FC236}">
                <a16:creationId xmlns:a16="http://schemas.microsoft.com/office/drawing/2014/main" id="{E16661A5-EEC6-9C5C-7CDE-4D01A01896D4}"/>
              </a:ext>
            </a:extLst>
          </p:cNvPr>
          <p:cNvSpPr>
            <a:spLocks noGrp="1"/>
          </p:cNvSpPr>
          <p:nvPr>
            <p:ph type="body" sz="quarter" idx="12" hasCustomPrompt="1"/>
          </p:nvPr>
        </p:nvSpPr>
        <p:spPr>
          <a:xfrm>
            <a:off x="1402759" y="5145490"/>
            <a:ext cx="3078247" cy="339725"/>
          </a:xfrm>
        </p:spPr>
        <p:txBody>
          <a:bodyPr>
            <a:noAutofit/>
          </a:bodyPr>
          <a:lstStyle>
            <a:lvl1pPr algn="ctr">
              <a:defRPr sz="1600" b="0">
                <a:solidFill>
                  <a:schemeClr val="accent1"/>
                </a:solidFill>
                <a:latin typeface="+mn-lt"/>
              </a:defRPr>
            </a:lvl1pPr>
          </a:lstStyle>
          <a:p>
            <a:pPr lvl="0"/>
            <a:r>
              <a:rPr lang="en-US" dirty="0"/>
              <a:t>Any info e.g. Job role, etc.</a:t>
            </a:r>
            <a:endParaRPr lang="en-001" dirty="0"/>
          </a:p>
        </p:txBody>
      </p:sp>
    </p:spTree>
    <p:extLst>
      <p:ext uri="{BB962C8B-B14F-4D97-AF65-F5344CB8AC3E}">
        <p14:creationId xmlns:p14="http://schemas.microsoft.com/office/powerpoint/2010/main" val="15647829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and Text 1">
    <p:spTree>
      <p:nvGrpSpPr>
        <p:cNvPr id="1" name=""/>
        <p:cNvGrpSpPr/>
        <p:nvPr/>
      </p:nvGrpSpPr>
      <p:grpSpPr>
        <a:xfrm>
          <a:off x="0" y="0"/>
          <a:ext cx="0" cy="0"/>
          <a:chOff x="0" y="0"/>
          <a:chExt cx="0" cy="0"/>
        </a:xfrm>
      </p:grpSpPr>
      <p:sp>
        <p:nvSpPr>
          <p:cNvPr id="5" name="Text Placeholder 18">
            <a:extLst>
              <a:ext uri="{FF2B5EF4-FFF2-40B4-BE49-F238E27FC236}">
                <a16:creationId xmlns:a16="http://schemas.microsoft.com/office/drawing/2014/main" id="{BBAC5DA1-5089-3E00-0E0F-6B009A70B271}"/>
              </a:ext>
            </a:extLst>
          </p:cNvPr>
          <p:cNvSpPr>
            <a:spLocks noGrp="1"/>
          </p:cNvSpPr>
          <p:nvPr>
            <p:ph type="body" sz="quarter" idx="18"/>
          </p:nvPr>
        </p:nvSpPr>
        <p:spPr>
          <a:xfrm>
            <a:off x="964315" y="2312953"/>
            <a:ext cx="9017885" cy="3750390"/>
          </a:xfrm>
        </p:spPr>
        <p:txBody>
          <a:bodyPr/>
          <a:lstStyle>
            <a:lvl1pPr>
              <a:defRPr>
                <a:solidFill>
                  <a:schemeClr val="tx2"/>
                </a:solidFill>
              </a:defRPr>
            </a:lvl1pPr>
          </a:lstStyle>
          <a:p>
            <a:endParaRPr lang="en-GB" dirty="0"/>
          </a:p>
        </p:txBody>
      </p:sp>
      <p:sp>
        <p:nvSpPr>
          <p:cNvPr id="6" name="Title 1">
            <a:extLst>
              <a:ext uri="{FF2B5EF4-FFF2-40B4-BE49-F238E27FC236}">
                <a16:creationId xmlns:a16="http://schemas.microsoft.com/office/drawing/2014/main" id="{7C855A28-D4CF-10BD-5C95-2264614C3436}"/>
              </a:ext>
            </a:extLst>
          </p:cNvPr>
          <p:cNvSpPr>
            <a:spLocks noGrp="1"/>
          </p:cNvSpPr>
          <p:nvPr>
            <p:ph type="title"/>
          </p:nvPr>
        </p:nvSpPr>
        <p:spPr>
          <a:xfrm>
            <a:off x="964315" y="1054968"/>
            <a:ext cx="6541238" cy="704117"/>
          </a:xfrm>
        </p:spPr>
        <p:txBody>
          <a:bodyPr>
            <a:noAutofit/>
          </a:bodyPr>
          <a:lstStyle>
            <a:lvl1pPr>
              <a:defRPr sz="5400">
                <a:solidFill>
                  <a:schemeClr val="tx2"/>
                </a:solidFill>
              </a:defRPr>
            </a:lvl1pPr>
          </a:lstStyle>
          <a:p>
            <a:endParaRPr lang="en-GB" dirty="0"/>
          </a:p>
        </p:txBody>
      </p:sp>
    </p:spTree>
    <p:extLst>
      <p:ext uri="{BB962C8B-B14F-4D97-AF65-F5344CB8AC3E}">
        <p14:creationId xmlns:p14="http://schemas.microsoft.com/office/powerpoint/2010/main" val="13420955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 image with text to righ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4D3F5A-7585-614A-B5A2-CF473D5BEF4B}"/>
              </a:ext>
            </a:extLst>
          </p:cNvPr>
          <p:cNvSpPr/>
          <p:nvPr userDrawn="1"/>
        </p:nvSpPr>
        <p:spPr>
          <a:xfrm>
            <a:off x="468086" y="1"/>
            <a:ext cx="3289598"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4" name="Picture Placeholder 3">
            <a:extLst>
              <a:ext uri="{FF2B5EF4-FFF2-40B4-BE49-F238E27FC236}">
                <a16:creationId xmlns:a16="http://schemas.microsoft.com/office/drawing/2014/main" id="{08E98BF4-1C03-4BFF-A48B-B93785BEAF33}"/>
              </a:ext>
            </a:extLst>
          </p:cNvPr>
          <p:cNvSpPr>
            <a:spLocks noGrp="1"/>
          </p:cNvSpPr>
          <p:nvPr>
            <p:ph type="pic" sz="quarter" idx="12"/>
          </p:nvPr>
        </p:nvSpPr>
        <p:spPr>
          <a:xfrm>
            <a:off x="1042946" y="1454376"/>
            <a:ext cx="5576218" cy="4043136"/>
          </a:xfrm>
          <a:custGeom>
            <a:avLst/>
            <a:gdLst>
              <a:gd name="connsiteX0" fmla="*/ 0 w 5576218"/>
              <a:gd name="connsiteY0" fmla="*/ 0 h 2478024"/>
              <a:gd name="connsiteX1" fmla="*/ 5576218 w 5576218"/>
              <a:gd name="connsiteY1" fmla="*/ 0 h 2478024"/>
              <a:gd name="connsiteX2" fmla="*/ 5576218 w 5576218"/>
              <a:gd name="connsiteY2" fmla="*/ 2478024 h 2478024"/>
              <a:gd name="connsiteX3" fmla="*/ 0 w 5576218"/>
              <a:gd name="connsiteY3" fmla="*/ 2478024 h 2478024"/>
            </a:gdLst>
            <a:ahLst/>
            <a:cxnLst>
              <a:cxn ang="0">
                <a:pos x="connsiteX0" y="connsiteY0"/>
              </a:cxn>
              <a:cxn ang="0">
                <a:pos x="connsiteX1" y="connsiteY1"/>
              </a:cxn>
              <a:cxn ang="0">
                <a:pos x="connsiteX2" y="connsiteY2"/>
              </a:cxn>
              <a:cxn ang="0">
                <a:pos x="connsiteX3" y="connsiteY3"/>
              </a:cxn>
            </a:cxnLst>
            <a:rect l="l" t="t" r="r" b="b"/>
            <a:pathLst>
              <a:path w="5576218" h="2478024">
                <a:moveTo>
                  <a:pt x="0" y="0"/>
                </a:moveTo>
                <a:lnTo>
                  <a:pt x="5576218" y="0"/>
                </a:lnTo>
                <a:lnTo>
                  <a:pt x="5576218" y="2478024"/>
                </a:lnTo>
                <a:lnTo>
                  <a:pt x="0" y="2478024"/>
                </a:lnTo>
                <a:close/>
              </a:path>
            </a:pathLst>
          </a:custGeom>
        </p:spPr>
        <p:txBody>
          <a:bodyPr wrap="square">
            <a:noAutofit/>
          </a:bodyPr>
          <a:lstStyle/>
          <a:p>
            <a:endParaRPr lang="id-ID"/>
          </a:p>
        </p:txBody>
      </p:sp>
      <p:sp>
        <p:nvSpPr>
          <p:cNvPr id="3" name="Content Placeholder 2">
            <a:extLst>
              <a:ext uri="{FF2B5EF4-FFF2-40B4-BE49-F238E27FC236}">
                <a16:creationId xmlns:a16="http://schemas.microsoft.com/office/drawing/2014/main" id="{FEAD41BD-DE58-FE41-90AE-E8AC0CA0722D}"/>
              </a:ext>
            </a:extLst>
          </p:cNvPr>
          <p:cNvSpPr>
            <a:spLocks noGrp="1"/>
          </p:cNvSpPr>
          <p:nvPr>
            <p:ph sz="quarter" idx="13" hasCustomPrompt="1"/>
          </p:nvPr>
        </p:nvSpPr>
        <p:spPr>
          <a:xfrm>
            <a:off x="7089775" y="3429000"/>
            <a:ext cx="4259263" cy="2068512"/>
          </a:xfrm>
        </p:spPr>
        <p:txBody>
          <a:bodyPr/>
          <a:lstStyle/>
          <a:p>
            <a:pPr lvl="0"/>
            <a:r>
              <a:rPr lang="en-US" dirty="0"/>
              <a:t>Text Here</a:t>
            </a:r>
            <a:endParaRPr lang="en-GB" dirty="0"/>
          </a:p>
        </p:txBody>
      </p:sp>
      <p:sp>
        <p:nvSpPr>
          <p:cNvPr id="5" name="Title 1">
            <a:extLst>
              <a:ext uri="{FF2B5EF4-FFF2-40B4-BE49-F238E27FC236}">
                <a16:creationId xmlns:a16="http://schemas.microsoft.com/office/drawing/2014/main" id="{BB8B83A7-FCD6-A644-930D-C812ED05166E}"/>
              </a:ext>
            </a:extLst>
          </p:cNvPr>
          <p:cNvSpPr>
            <a:spLocks noGrp="1"/>
          </p:cNvSpPr>
          <p:nvPr>
            <p:ph type="title"/>
          </p:nvPr>
        </p:nvSpPr>
        <p:spPr>
          <a:xfrm>
            <a:off x="7089775" y="1454376"/>
            <a:ext cx="4259298" cy="1805639"/>
          </a:xfrm>
        </p:spPr>
        <p:txBody>
          <a:bodyPr/>
          <a:lstStyle/>
          <a:p>
            <a:endParaRPr lang="en-GB" dirty="0"/>
          </a:p>
        </p:txBody>
      </p:sp>
    </p:spTree>
    <p:extLst>
      <p:ext uri="{BB962C8B-B14F-4D97-AF65-F5344CB8AC3E}">
        <p14:creationId xmlns:p14="http://schemas.microsoft.com/office/powerpoint/2010/main" val="205449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Layout 1 imag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33D5426-881E-E342-AD7B-88151D90BA14}"/>
              </a:ext>
            </a:extLst>
          </p:cNvPr>
          <p:cNvSpPr/>
          <p:nvPr userDrawn="1"/>
        </p:nvSpPr>
        <p:spPr>
          <a:xfrm>
            <a:off x="8434316" y="1"/>
            <a:ext cx="375768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5" name="Picture Placeholder 4">
            <a:extLst>
              <a:ext uri="{FF2B5EF4-FFF2-40B4-BE49-F238E27FC236}">
                <a16:creationId xmlns:a16="http://schemas.microsoft.com/office/drawing/2014/main" id="{9F0749BC-A711-4AB0-A83A-BD6CF9D07BD1}"/>
              </a:ext>
            </a:extLst>
          </p:cNvPr>
          <p:cNvSpPr>
            <a:spLocks noGrp="1"/>
          </p:cNvSpPr>
          <p:nvPr>
            <p:ph type="pic" sz="quarter" idx="10"/>
          </p:nvPr>
        </p:nvSpPr>
        <p:spPr>
          <a:xfrm>
            <a:off x="6304685" y="2166257"/>
            <a:ext cx="4259262" cy="3820206"/>
          </a:xfrm>
          <a:custGeom>
            <a:avLst/>
            <a:gdLst>
              <a:gd name="connsiteX0" fmla="*/ 0 w 4969924"/>
              <a:gd name="connsiteY0" fmla="*/ 0 h 3534229"/>
              <a:gd name="connsiteX1" fmla="*/ 4969924 w 4969924"/>
              <a:gd name="connsiteY1" fmla="*/ 0 h 3534229"/>
              <a:gd name="connsiteX2" fmla="*/ 4969924 w 4969924"/>
              <a:gd name="connsiteY2" fmla="*/ 3534229 h 3534229"/>
              <a:gd name="connsiteX3" fmla="*/ 0 w 4969924"/>
              <a:gd name="connsiteY3" fmla="*/ 3534229 h 3534229"/>
            </a:gdLst>
            <a:ahLst/>
            <a:cxnLst>
              <a:cxn ang="0">
                <a:pos x="connsiteX0" y="connsiteY0"/>
              </a:cxn>
              <a:cxn ang="0">
                <a:pos x="connsiteX1" y="connsiteY1"/>
              </a:cxn>
              <a:cxn ang="0">
                <a:pos x="connsiteX2" y="connsiteY2"/>
              </a:cxn>
              <a:cxn ang="0">
                <a:pos x="connsiteX3" y="connsiteY3"/>
              </a:cxn>
            </a:cxnLst>
            <a:rect l="l" t="t" r="r" b="b"/>
            <a:pathLst>
              <a:path w="4969924" h="3534229">
                <a:moveTo>
                  <a:pt x="0" y="0"/>
                </a:moveTo>
                <a:lnTo>
                  <a:pt x="4969924" y="0"/>
                </a:lnTo>
                <a:lnTo>
                  <a:pt x="4969924" y="3534229"/>
                </a:lnTo>
                <a:lnTo>
                  <a:pt x="0" y="3534229"/>
                </a:lnTo>
                <a:close/>
              </a:path>
            </a:pathLst>
          </a:custGeom>
        </p:spPr>
        <p:txBody>
          <a:bodyPr wrap="square">
            <a:noAutofit/>
          </a:bodyPr>
          <a:lstStyle/>
          <a:p>
            <a:endParaRPr lang="id-ID"/>
          </a:p>
        </p:txBody>
      </p:sp>
      <p:sp>
        <p:nvSpPr>
          <p:cNvPr id="2" name="Text Placeholder 18">
            <a:extLst>
              <a:ext uri="{FF2B5EF4-FFF2-40B4-BE49-F238E27FC236}">
                <a16:creationId xmlns:a16="http://schemas.microsoft.com/office/drawing/2014/main" id="{E7DC0E8A-4278-322F-503B-27914962ABC8}"/>
              </a:ext>
            </a:extLst>
          </p:cNvPr>
          <p:cNvSpPr>
            <a:spLocks noGrp="1"/>
          </p:cNvSpPr>
          <p:nvPr>
            <p:ph type="body" sz="quarter" idx="18"/>
          </p:nvPr>
        </p:nvSpPr>
        <p:spPr>
          <a:xfrm>
            <a:off x="964315" y="2166257"/>
            <a:ext cx="4923001" cy="3820206"/>
          </a:xfrm>
        </p:spPr>
        <p:txBody>
          <a:bodyPr/>
          <a:lstStyle>
            <a:lvl1pPr>
              <a:defRPr>
                <a:solidFill>
                  <a:schemeClr val="tx2"/>
                </a:solidFill>
              </a:defRPr>
            </a:lvl1pPr>
          </a:lstStyle>
          <a:p>
            <a:endParaRPr lang="en-GB" dirty="0"/>
          </a:p>
        </p:txBody>
      </p:sp>
      <p:sp>
        <p:nvSpPr>
          <p:cNvPr id="7" name="Title 1">
            <a:extLst>
              <a:ext uri="{FF2B5EF4-FFF2-40B4-BE49-F238E27FC236}">
                <a16:creationId xmlns:a16="http://schemas.microsoft.com/office/drawing/2014/main" id="{F0CE505B-4BB1-A6BA-C514-765426363775}"/>
              </a:ext>
            </a:extLst>
          </p:cNvPr>
          <p:cNvSpPr>
            <a:spLocks noGrp="1"/>
          </p:cNvSpPr>
          <p:nvPr>
            <p:ph type="title"/>
          </p:nvPr>
        </p:nvSpPr>
        <p:spPr>
          <a:xfrm>
            <a:off x="964315" y="1054968"/>
            <a:ext cx="6541238" cy="704117"/>
          </a:xfrm>
        </p:spPr>
        <p:txBody>
          <a:bodyPr>
            <a:noAutofit/>
          </a:bodyPr>
          <a:lstStyle>
            <a:lvl1pPr>
              <a:defRPr sz="5400">
                <a:solidFill>
                  <a:schemeClr val="tx2"/>
                </a:solidFill>
              </a:defRPr>
            </a:lvl1pPr>
          </a:lstStyle>
          <a:p>
            <a:endParaRPr lang="en-GB" dirty="0"/>
          </a:p>
        </p:txBody>
      </p:sp>
    </p:spTree>
    <p:extLst>
      <p:ext uri="{BB962C8B-B14F-4D97-AF65-F5344CB8AC3E}">
        <p14:creationId xmlns:p14="http://schemas.microsoft.com/office/powerpoint/2010/main" val="36434881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6" userDrawn="1">
  <p:cSld name="6">
    <p:spTree>
      <p:nvGrpSpPr>
        <p:cNvPr id="1" name="Shape 53"/>
        <p:cNvGrpSpPr/>
        <p:nvPr/>
      </p:nvGrpSpPr>
      <p:grpSpPr>
        <a:xfrm>
          <a:off x="0" y="0"/>
          <a:ext cx="0" cy="0"/>
          <a:chOff x="0" y="0"/>
          <a:chExt cx="0" cy="0"/>
        </a:xfrm>
      </p:grpSpPr>
      <p:sp>
        <p:nvSpPr>
          <p:cNvPr id="54" name="Google Shape;54;p19"/>
          <p:cNvSpPr>
            <a:spLocks noGrp="1"/>
          </p:cNvSpPr>
          <p:nvPr>
            <p:ph type="pic" idx="2"/>
          </p:nvPr>
        </p:nvSpPr>
        <p:spPr>
          <a:xfrm>
            <a:off x="8491069" y="1032314"/>
            <a:ext cx="2516900" cy="2516900"/>
          </a:xfrm>
          <a:prstGeom prst="rect">
            <a:avLst/>
          </a:prstGeom>
          <a:noFill/>
          <a:ln>
            <a:noFill/>
          </a:ln>
        </p:spPr>
        <p:txBody>
          <a:bodyPr/>
          <a:lstStyle/>
          <a:p>
            <a:endParaRPr lang="en-GB" dirty="0"/>
          </a:p>
        </p:txBody>
      </p:sp>
      <p:sp>
        <p:nvSpPr>
          <p:cNvPr id="55" name="Google Shape;55;p19"/>
          <p:cNvSpPr>
            <a:spLocks noGrp="1"/>
          </p:cNvSpPr>
          <p:nvPr>
            <p:ph type="pic" idx="3"/>
          </p:nvPr>
        </p:nvSpPr>
        <p:spPr>
          <a:xfrm>
            <a:off x="5038724" y="4062414"/>
            <a:ext cx="6429376" cy="2071687"/>
          </a:xfrm>
          <a:prstGeom prst="rect">
            <a:avLst/>
          </a:prstGeom>
          <a:noFill/>
          <a:ln>
            <a:noFill/>
          </a:ln>
        </p:spPr>
        <p:txBody>
          <a:bodyPr/>
          <a:lstStyle/>
          <a:p>
            <a:endParaRPr lang="en-GB" dirty="0"/>
          </a:p>
        </p:txBody>
      </p:sp>
      <p:sp>
        <p:nvSpPr>
          <p:cNvPr id="56" name="Google Shape;56;p19"/>
          <p:cNvSpPr>
            <a:spLocks noGrp="1"/>
          </p:cNvSpPr>
          <p:nvPr>
            <p:ph type="pic" idx="4"/>
          </p:nvPr>
        </p:nvSpPr>
        <p:spPr>
          <a:xfrm>
            <a:off x="5038725" y="1032314"/>
            <a:ext cx="2774156" cy="2825312"/>
          </a:xfrm>
          <a:prstGeom prst="rect">
            <a:avLst/>
          </a:prstGeom>
          <a:noFill/>
          <a:ln>
            <a:noFill/>
          </a:ln>
        </p:spPr>
        <p:txBody>
          <a:bodyPr/>
          <a:lstStyle/>
          <a:p>
            <a:endParaRPr lang="en-GB" dirty="0"/>
          </a:p>
        </p:txBody>
      </p:sp>
      <p:sp>
        <p:nvSpPr>
          <p:cNvPr id="57" name="Google Shape;57;p19"/>
          <p:cNvSpPr>
            <a:spLocks noGrp="1"/>
          </p:cNvSpPr>
          <p:nvPr>
            <p:ph type="pic" idx="5"/>
          </p:nvPr>
        </p:nvSpPr>
        <p:spPr>
          <a:xfrm>
            <a:off x="723899" y="2674620"/>
            <a:ext cx="3733801" cy="3459480"/>
          </a:xfrm>
          <a:prstGeom prst="rect">
            <a:avLst/>
          </a:prstGeom>
          <a:noFill/>
          <a:ln>
            <a:noFill/>
          </a:ln>
        </p:spPr>
        <p:txBody>
          <a:bodyPr/>
          <a:lstStyle/>
          <a:p>
            <a:endParaRPr lang="en-GB" dirty="0"/>
          </a:p>
        </p:txBody>
      </p:sp>
      <p:sp>
        <p:nvSpPr>
          <p:cNvPr id="2" name="Title 1">
            <a:extLst>
              <a:ext uri="{FF2B5EF4-FFF2-40B4-BE49-F238E27FC236}">
                <a16:creationId xmlns:a16="http://schemas.microsoft.com/office/drawing/2014/main" id="{4D2065E0-B00D-E2AF-D765-6A511E00B248}"/>
              </a:ext>
            </a:extLst>
          </p:cNvPr>
          <p:cNvSpPr>
            <a:spLocks noGrp="1"/>
          </p:cNvSpPr>
          <p:nvPr>
            <p:ph type="title" hasCustomPrompt="1"/>
          </p:nvPr>
        </p:nvSpPr>
        <p:spPr>
          <a:xfrm>
            <a:off x="757486" y="826368"/>
            <a:ext cx="3981782" cy="704117"/>
          </a:xfrm>
        </p:spPr>
        <p:txBody>
          <a:bodyPr>
            <a:noAutofit/>
          </a:bodyPr>
          <a:lstStyle>
            <a:lvl1pPr marL="0" marR="0" indent="0" algn="l" defTabSz="914400" rtl="0" eaLnBrk="1" fontAlgn="auto" latinLnBrk="0" hangingPunct="1">
              <a:lnSpc>
                <a:spcPct val="90000"/>
              </a:lnSpc>
              <a:spcBef>
                <a:spcPct val="0"/>
              </a:spcBef>
              <a:spcAft>
                <a:spcPts val="0"/>
              </a:spcAft>
              <a:buClrTx/>
              <a:buSzTx/>
              <a:buFontTx/>
              <a:buNone/>
              <a:tabLst/>
              <a:defRPr sz="5400">
                <a:solidFill>
                  <a:schemeClr val="tx2"/>
                </a:solidFill>
              </a:defRPr>
            </a:lvl1pPr>
          </a:lstStyle>
          <a:p>
            <a:r>
              <a:rPr lang="en-US" dirty="0"/>
              <a:t>Title Here</a:t>
            </a:r>
            <a:endParaRPr lang="en-GB" dirty="0"/>
          </a:p>
        </p:txBody>
      </p:sp>
      <p:sp>
        <p:nvSpPr>
          <p:cNvPr id="7" name="Text Placeholder 6">
            <a:extLst>
              <a:ext uri="{FF2B5EF4-FFF2-40B4-BE49-F238E27FC236}">
                <a16:creationId xmlns:a16="http://schemas.microsoft.com/office/drawing/2014/main" id="{CDF47BBD-8C8A-3965-E791-2D8780EEB538}"/>
              </a:ext>
            </a:extLst>
          </p:cNvPr>
          <p:cNvSpPr>
            <a:spLocks noGrp="1"/>
          </p:cNvSpPr>
          <p:nvPr>
            <p:ph type="body" sz="quarter" idx="10"/>
          </p:nvPr>
        </p:nvSpPr>
        <p:spPr>
          <a:xfrm>
            <a:off x="723900" y="1695450"/>
            <a:ext cx="3733800" cy="801688"/>
          </a:xfrm>
        </p:spPr>
        <p:txBody>
          <a:bodyPr/>
          <a:lstStyle/>
          <a:p>
            <a:pPr lvl="0"/>
            <a:endParaRPr lang="en-001" dirty="0"/>
          </a:p>
        </p:txBody>
      </p:sp>
    </p:spTree>
    <p:extLst>
      <p:ext uri="{BB962C8B-B14F-4D97-AF65-F5344CB8AC3E}">
        <p14:creationId xmlns:p14="http://schemas.microsoft.com/office/powerpoint/2010/main" val="34141813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1" userDrawn="1">
  <p:cSld name="1">
    <p:spTree>
      <p:nvGrpSpPr>
        <p:cNvPr id="1" name="Shape 37"/>
        <p:cNvGrpSpPr/>
        <p:nvPr/>
      </p:nvGrpSpPr>
      <p:grpSpPr>
        <a:xfrm>
          <a:off x="0" y="0"/>
          <a:ext cx="0" cy="0"/>
          <a:chOff x="0" y="0"/>
          <a:chExt cx="0" cy="0"/>
        </a:xfrm>
      </p:grpSpPr>
      <p:sp>
        <p:nvSpPr>
          <p:cNvPr id="22" name="Google Shape;525;p41">
            <a:extLst>
              <a:ext uri="{FF2B5EF4-FFF2-40B4-BE49-F238E27FC236}">
                <a16:creationId xmlns:a16="http://schemas.microsoft.com/office/drawing/2014/main" id="{463A05DA-B7DC-F38B-CF30-320F864B7412}"/>
              </a:ext>
            </a:extLst>
          </p:cNvPr>
          <p:cNvSpPr/>
          <p:nvPr userDrawn="1"/>
        </p:nvSpPr>
        <p:spPr>
          <a:xfrm flipH="1">
            <a:off x="6665759" y="711165"/>
            <a:ext cx="4764241" cy="4764240"/>
          </a:xfrm>
          <a:prstGeom prst="ellipse">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38" name="Google Shape;38;p14"/>
          <p:cNvSpPr>
            <a:spLocks noGrp="1"/>
          </p:cNvSpPr>
          <p:nvPr>
            <p:ph type="pic" idx="2"/>
          </p:nvPr>
        </p:nvSpPr>
        <p:spPr>
          <a:xfrm>
            <a:off x="7387780" y="1433187"/>
            <a:ext cx="3320198" cy="3320200"/>
          </a:xfrm>
          <a:prstGeom prst="ellipse">
            <a:avLst/>
          </a:prstGeom>
          <a:noFill/>
          <a:ln>
            <a:noFill/>
          </a:ln>
        </p:spPr>
        <p:txBody>
          <a:bodyPr/>
          <a:lstStyle/>
          <a:p>
            <a:endParaRPr lang="en-GB" dirty="0"/>
          </a:p>
        </p:txBody>
      </p:sp>
      <p:sp>
        <p:nvSpPr>
          <p:cNvPr id="9" name="Title 1">
            <a:extLst>
              <a:ext uri="{FF2B5EF4-FFF2-40B4-BE49-F238E27FC236}">
                <a16:creationId xmlns:a16="http://schemas.microsoft.com/office/drawing/2014/main" id="{53B1089A-3078-2231-2255-4A9281057353}"/>
              </a:ext>
            </a:extLst>
          </p:cNvPr>
          <p:cNvSpPr>
            <a:spLocks noGrp="1"/>
          </p:cNvSpPr>
          <p:nvPr>
            <p:ph type="title" hasCustomPrompt="1"/>
          </p:nvPr>
        </p:nvSpPr>
        <p:spPr>
          <a:xfrm>
            <a:off x="757486" y="826368"/>
            <a:ext cx="10515600" cy="704117"/>
          </a:xfrm>
        </p:spPr>
        <p:txBody>
          <a:bodyPr/>
          <a:lstStyle>
            <a:lvl1pPr>
              <a:defRPr>
                <a:solidFill>
                  <a:schemeClr val="tx2"/>
                </a:solidFill>
              </a:defRPr>
            </a:lvl1pPr>
          </a:lstStyle>
          <a:p>
            <a:r>
              <a:rPr lang="en-US" dirty="0"/>
              <a:t>Title Here</a:t>
            </a:r>
            <a:endParaRPr lang="en-GB" dirty="0"/>
          </a:p>
        </p:txBody>
      </p:sp>
      <p:sp>
        <p:nvSpPr>
          <p:cNvPr id="10" name="Text Placeholder 18">
            <a:extLst>
              <a:ext uri="{FF2B5EF4-FFF2-40B4-BE49-F238E27FC236}">
                <a16:creationId xmlns:a16="http://schemas.microsoft.com/office/drawing/2014/main" id="{309F62B4-7BEF-CE03-4F6B-C8C637726B16}"/>
              </a:ext>
            </a:extLst>
          </p:cNvPr>
          <p:cNvSpPr>
            <a:spLocks noGrp="1"/>
          </p:cNvSpPr>
          <p:nvPr>
            <p:ph type="body" sz="quarter" idx="18"/>
          </p:nvPr>
        </p:nvSpPr>
        <p:spPr>
          <a:xfrm>
            <a:off x="785262" y="2345611"/>
            <a:ext cx="4018959" cy="888244"/>
          </a:xfrm>
        </p:spPr>
        <p:txBody>
          <a:bodyPr/>
          <a:lstStyle>
            <a:lvl1pPr>
              <a:defRPr>
                <a:solidFill>
                  <a:schemeClr val="tx2"/>
                </a:solidFill>
              </a:defRPr>
            </a:lvl1pPr>
          </a:lstStyle>
          <a:p>
            <a:endParaRPr lang="en-GB" dirty="0"/>
          </a:p>
        </p:txBody>
      </p:sp>
      <p:sp>
        <p:nvSpPr>
          <p:cNvPr id="11" name="Text Placeholder 22">
            <a:extLst>
              <a:ext uri="{FF2B5EF4-FFF2-40B4-BE49-F238E27FC236}">
                <a16:creationId xmlns:a16="http://schemas.microsoft.com/office/drawing/2014/main" id="{BC4C16BC-EB77-7096-3EFF-307EB52E7B2D}"/>
              </a:ext>
            </a:extLst>
          </p:cNvPr>
          <p:cNvSpPr>
            <a:spLocks noGrp="1"/>
          </p:cNvSpPr>
          <p:nvPr>
            <p:ph type="body" sz="quarter" idx="22" hasCustomPrompt="1"/>
          </p:nvPr>
        </p:nvSpPr>
        <p:spPr>
          <a:xfrm>
            <a:off x="772138" y="1871138"/>
            <a:ext cx="2710543" cy="474472"/>
          </a:xfrm>
        </p:spPr>
        <p:txBody>
          <a:bodyPr>
            <a:normAutofit/>
          </a:bodyPr>
          <a:lstStyle>
            <a:lvl1pPr>
              <a:defRPr sz="2400" b="1" i="0">
                <a:solidFill>
                  <a:schemeClr val="tx2"/>
                </a:solidFill>
                <a:latin typeface="+mj-lt"/>
              </a:defRPr>
            </a:lvl1pPr>
          </a:lstStyle>
          <a:p>
            <a:r>
              <a:rPr lang="en-GB" dirty="0"/>
              <a:t>Subtitle</a:t>
            </a:r>
          </a:p>
        </p:txBody>
      </p:sp>
      <p:sp>
        <p:nvSpPr>
          <p:cNvPr id="14" name="Text Placeholder 18">
            <a:extLst>
              <a:ext uri="{FF2B5EF4-FFF2-40B4-BE49-F238E27FC236}">
                <a16:creationId xmlns:a16="http://schemas.microsoft.com/office/drawing/2014/main" id="{CD06192E-AA55-3E00-32AD-03C257380B67}"/>
              </a:ext>
            </a:extLst>
          </p:cNvPr>
          <p:cNvSpPr>
            <a:spLocks noGrp="1"/>
          </p:cNvSpPr>
          <p:nvPr>
            <p:ph type="body" sz="quarter" idx="23" hasCustomPrompt="1"/>
          </p:nvPr>
        </p:nvSpPr>
        <p:spPr>
          <a:xfrm>
            <a:off x="1382540" y="3851026"/>
            <a:ext cx="4143702" cy="888244"/>
          </a:xfrm>
        </p:spPr>
        <p:txBody>
          <a:bodyPr>
            <a:noAutofit/>
          </a:bodyPr>
          <a:lstStyle>
            <a:lvl1pPr>
              <a:defRPr sz="1600" i="0">
                <a:solidFill>
                  <a:schemeClr val="accent1"/>
                </a:solidFill>
              </a:defRPr>
            </a:lvl1pPr>
          </a:lstStyle>
          <a:p>
            <a:r>
              <a:rPr lang="en-GB" dirty="0"/>
              <a:t>Text here – you can change the ‘+’ icon if you like - right click on it, go to ‘Change Graphic’ and select ‘From Icons’.</a:t>
            </a:r>
          </a:p>
        </p:txBody>
      </p:sp>
      <p:sp>
        <p:nvSpPr>
          <p:cNvPr id="15" name="Text Placeholder 22">
            <a:extLst>
              <a:ext uri="{FF2B5EF4-FFF2-40B4-BE49-F238E27FC236}">
                <a16:creationId xmlns:a16="http://schemas.microsoft.com/office/drawing/2014/main" id="{88A3ED21-DD76-702F-77F6-50E0D5F53BA8}"/>
              </a:ext>
            </a:extLst>
          </p:cNvPr>
          <p:cNvSpPr>
            <a:spLocks noGrp="1"/>
          </p:cNvSpPr>
          <p:nvPr>
            <p:ph type="body" sz="quarter" idx="24" hasCustomPrompt="1"/>
          </p:nvPr>
        </p:nvSpPr>
        <p:spPr>
          <a:xfrm>
            <a:off x="1369416" y="3376553"/>
            <a:ext cx="2710543" cy="474472"/>
          </a:xfrm>
        </p:spPr>
        <p:txBody>
          <a:bodyPr>
            <a:normAutofit/>
          </a:bodyPr>
          <a:lstStyle>
            <a:lvl1pPr>
              <a:defRPr sz="2400" b="1" i="0">
                <a:solidFill>
                  <a:schemeClr val="tx2"/>
                </a:solidFill>
                <a:latin typeface="+mj-lt"/>
              </a:defRPr>
            </a:lvl1pPr>
          </a:lstStyle>
          <a:p>
            <a:r>
              <a:rPr lang="en-GB" dirty="0"/>
              <a:t>Subtitle</a:t>
            </a:r>
          </a:p>
        </p:txBody>
      </p:sp>
      <p:sp>
        <p:nvSpPr>
          <p:cNvPr id="16" name="Text Placeholder 18">
            <a:extLst>
              <a:ext uri="{FF2B5EF4-FFF2-40B4-BE49-F238E27FC236}">
                <a16:creationId xmlns:a16="http://schemas.microsoft.com/office/drawing/2014/main" id="{3E301230-1742-B79D-E49C-D0EB29E5B13E}"/>
              </a:ext>
            </a:extLst>
          </p:cNvPr>
          <p:cNvSpPr>
            <a:spLocks noGrp="1"/>
          </p:cNvSpPr>
          <p:nvPr>
            <p:ph type="body" sz="quarter" idx="25" hasCustomPrompt="1"/>
          </p:nvPr>
        </p:nvSpPr>
        <p:spPr>
          <a:xfrm>
            <a:off x="1382540" y="5356441"/>
            <a:ext cx="4143702" cy="888244"/>
          </a:xfrm>
        </p:spPr>
        <p:txBody>
          <a:bodyPr>
            <a:noAutofit/>
          </a:bodyPr>
          <a:lstStyle>
            <a:lvl1pPr>
              <a:defRPr sz="1600">
                <a:solidFill>
                  <a:schemeClr val="accent1"/>
                </a:solidFill>
              </a:defRPr>
            </a:lvl1pPr>
          </a:lstStyle>
          <a:p>
            <a:r>
              <a:rPr lang="en-GB" dirty="0"/>
              <a:t>Text here – you can change the ‘+’ icon if you like - right click on it, go to ‘Change Graphic’ and select ‘From Icons’.</a:t>
            </a:r>
          </a:p>
        </p:txBody>
      </p:sp>
      <p:sp>
        <p:nvSpPr>
          <p:cNvPr id="17" name="Text Placeholder 22">
            <a:extLst>
              <a:ext uri="{FF2B5EF4-FFF2-40B4-BE49-F238E27FC236}">
                <a16:creationId xmlns:a16="http://schemas.microsoft.com/office/drawing/2014/main" id="{DA08DB8A-148C-096B-0E16-7C334DDD3763}"/>
              </a:ext>
            </a:extLst>
          </p:cNvPr>
          <p:cNvSpPr>
            <a:spLocks noGrp="1"/>
          </p:cNvSpPr>
          <p:nvPr>
            <p:ph type="body" sz="quarter" idx="26" hasCustomPrompt="1"/>
          </p:nvPr>
        </p:nvSpPr>
        <p:spPr>
          <a:xfrm>
            <a:off x="1369416" y="4881968"/>
            <a:ext cx="2710543" cy="474472"/>
          </a:xfrm>
        </p:spPr>
        <p:txBody>
          <a:bodyPr>
            <a:normAutofit/>
          </a:bodyPr>
          <a:lstStyle>
            <a:lvl1pPr>
              <a:defRPr sz="2400" b="1" i="0">
                <a:solidFill>
                  <a:schemeClr val="tx2"/>
                </a:solidFill>
                <a:latin typeface="+mj-lt"/>
              </a:defRPr>
            </a:lvl1pPr>
          </a:lstStyle>
          <a:p>
            <a:r>
              <a:rPr lang="en-GB" dirty="0"/>
              <a:t>Subtitle</a:t>
            </a:r>
          </a:p>
        </p:txBody>
      </p:sp>
    </p:spTree>
    <p:extLst>
      <p:ext uri="{BB962C8B-B14F-4D97-AF65-F5344CB8AC3E}">
        <p14:creationId xmlns:p14="http://schemas.microsoft.com/office/powerpoint/2010/main" val="2820879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2" userDrawn="1">
  <p:cSld name="2">
    <p:spTree>
      <p:nvGrpSpPr>
        <p:cNvPr id="1" name="Shape 39"/>
        <p:cNvGrpSpPr/>
        <p:nvPr/>
      </p:nvGrpSpPr>
      <p:grpSpPr>
        <a:xfrm>
          <a:off x="0" y="0"/>
          <a:ext cx="0" cy="0"/>
          <a:chOff x="0" y="0"/>
          <a:chExt cx="0" cy="0"/>
        </a:xfrm>
      </p:grpSpPr>
      <p:sp>
        <p:nvSpPr>
          <p:cNvPr id="11" name="Title 1">
            <a:extLst>
              <a:ext uri="{FF2B5EF4-FFF2-40B4-BE49-F238E27FC236}">
                <a16:creationId xmlns:a16="http://schemas.microsoft.com/office/drawing/2014/main" id="{12CF5C6F-3EA1-4419-6E30-B8C8F8FA19E5}"/>
              </a:ext>
            </a:extLst>
          </p:cNvPr>
          <p:cNvSpPr>
            <a:spLocks noGrp="1"/>
          </p:cNvSpPr>
          <p:nvPr>
            <p:ph type="title" hasCustomPrompt="1"/>
          </p:nvPr>
        </p:nvSpPr>
        <p:spPr>
          <a:xfrm>
            <a:off x="6433458" y="826368"/>
            <a:ext cx="5041147" cy="704117"/>
          </a:xfrm>
        </p:spPr>
        <p:txBody>
          <a:bodyPr/>
          <a:lstStyle>
            <a:lvl1pPr>
              <a:defRPr>
                <a:solidFill>
                  <a:schemeClr val="tx2"/>
                </a:solidFill>
              </a:defRPr>
            </a:lvl1pPr>
          </a:lstStyle>
          <a:p>
            <a:r>
              <a:rPr lang="en-US" dirty="0"/>
              <a:t>Title Here</a:t>
            </a:r>
            <a:endParaRPr lang="en-GB" dirty="0"/>
          </a:p>
        </p:txBody>
      </p:sp>
      <p:sp>
        <p:nvSpPr>
          <p:cNvPr id="12" name="Text Placeholder 18">
            <a:extLst>
              <a:ext uri="{FF2B5EF4-FFF2-40B4-BE49-F238E27FC236}">
                <a16:creationId xmlns:a16="http://schemas.microsoft.com/office/drawing/2014/main" id="{247FE024-DDD9-871B-43BA-D3568188380B}"/>
              </a:ext>
            </a:extLst>
          </p:cNvPr>
          <p:cNvSpPr>
            <a:spLocks noGrp="1"/>
          </p:cNvSpPr>
          <p:nvPr>
            <p:ph type="body" sz="quarter" idx="18"/>
          </p:nvPr>
        </p:nvSpPr>
        <p:spPr>
          <a:xfrm>
            <a:off x="6461234" y="2345611"/>
            <a:ext cx="5026495" cy="888244"/>
          </a:xfrm>
        </p:spPr>
        <p:txBody>
          <a:bodyPr/>
          <a:lstStyle>
            <a:lvl1pPr>
              <a:defRPr>
                <a:solidFill>
                  <a:schemeClr val="tx2"/>
                </a:solidFill>
              </a:defRPr>
            </a:lvl1pPr>
          </a:lstStyle>
          <a:p>
            <a:endParaRPr lang="en-GB" dirty="0"/>
          </a:p>
        </p:txBody>
      </p:sp>
      <p:sp>
        <p:nvSpPr>
          <p:cNvPr id="13" name="Text Placeholder 22">
            <a:extLst>
              <a:ext uri="{FF2B5EF4-FFF2-40B4-BE49-F238E27FC236}">
                <a16:creationId xmlns:a16="http://schemas.microsoft.com/office/drawing/2014/main" id="{C2BA2C09-4B2C-DAD5-F9AA-7C1CF9D3E079}"/>
              </a:ext>
            </a:extLst>
          </p:cNvPr>
          <p:cNvSpPr>
            <a:spLocks noGrp="1"/>
          </p:cNvSpPr>
          <p:nvPr>
            <p:ph type="body" sz="quarter" idx="22" hasCustomPrompt="1"/>
          </p:nvPr>
        </p:nvSpPr>
        <p:spPr>
          <a:xfrm>
            <a:off x="6448110" y="1871138"/>
            <a:ext cx="5026495" cy="474472"/>
          </a:xfrm>
        </p:spPr>
        <p:txBody>
          <a:bodyPr>
            <a:normAutofit/>
          </a:bodyPr>
          <a:lstStyle>
            <a:lvl1pPr>
              <a:defRPr sz="2400" b="1" i="0">
                <a:solidFill>
                  <a:schemeClr val="tx2"/>
                </a:solidFill>
                <a:latin typeface="+mj-lt"/>
              </a:defRPr>
            </a:lvl1pPr>
          </a:lstStyle>
          <a:p>
            <a:r>
              <a:rPr lang="en-GB" dirty="0"/>
              <a:t>Subtitle</a:t>
            </a:r>
          </a:p>
        </p:txBody>
      </p:sp>
      <p:sp>
        <p:nvSpPr>
          <p:cNvPr id="14" name="Text Placeholder 18">
            <a:extLst>
              <a:ext uri="{FF2B5EF4-FFF2-40B4-BE49-F238E27FC236}">
                <a16:creationId xmlns:a16="http://schemas.microsoft.com/office/drawing/2014/main" id="{C2A71103-47E6-AED1-BB04-C1D61883604E}"/>
              </a:ext>
            </a:extLst>
          </p:cNvPr>
          <p:cNvSpPr>
            <a:spLocks noGrp="1"/>
          </p:cNvSpPr>
          <p:nvPr>
            <p:ph type="body" sz="quarter" idx="23" hasCustomPrompt="1"/>
          </p:nvPr>
        </p:nvSpPr>
        <p:spPr>
          <a:xfrm>
            <a:off x="7058512" y="3851026"/>
            <a:ext cx="4429217" cy="888244"/>
          </a:xfrm>
        </p:spPr>
        <p:txBody>
          <a:bodyPr>
            <a:noAutofit/>
          </a:bodyPr>
          <a:lstStyle>
            <a:lvl1pPr>
              <a:lnSpc>
                <a:spcPct val="100000"/>
              </a:lnSpc>
              <a:defRPr sz="1600">
                <a:solidFill>
                  <a:schemeClr val="accent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Text here – you can change the ‘+’ icon if you like - right click on it, go to ‘Change Graphic’ and select ‘From Icons’.</a:t>
            </a:r>
          </a:p>
          <a:p>
            <a:endParaRPr lang="en-GB" dirty="0"/>
          </a:p>
        </p:txBody>
      </p:sp>
      <p:sp>
        <p:nvSpPr>
          <p:cNvPr id="15" name="Text Placeholder 22">
            <a:extLst>
              <a:ext uri="{FF2B5EF4-FFF2-40B4-BE49-F238E27FC236}">
                <a16:creationId xmlns:a16="http://schemas.microsoft.com/office/drawing/2014/main" id="{AE06B344-4903-8AF4-6212-7AE5857239CF}"/>
              </a:ext>
            </a:extLst>
          </p:cNvPr>
          <p:cNvSpPr>
            <a:spLocks noGrp="1"/>
          </p:cNvSpPr>
          <p:nvPr>
            <p:ph type="body" sz="quarter" idx="24" hasCustomPrompt="1"/>
          </p:nvPr>
        </p:nvSpPr>
        <p:spPr>
          <a:xfrm>
            <a:off x="7045388" y="3376553"/>
            <a:ext cx="4429217" cy="474472"/>
          </a:xfrm>
        </p:spPr>
        <p:txBody>
          <a:bodyPr>
            <a:normAutofit/>
          </a:bodyPr>
          <a:lstStyle>
            <a:lvl1pPr>
              <a:defRPr sz="2400" b="1" i="0">
                <a:solidFill>
                  <a:schemeClr val="tx2"/>
                </a:solidFill>
                <a:latin typeface="+mj-lt"/>
              </a:defRPr>
            </a:lvl1pPr>
          </a:lstStyle>
          <a:p>
            <a:r>
              <a:rPr lang="en-GB" dirty="0"/>
              <a:t>Subtitle</a:t>
            </a:r>
          </a:p>
        </p:txBody>
      </p:sp>
      <p:sp>
        <p:nvSpPr>
          <p:cNvPr id="16" name="Text Placeholder 18">
            <a:extLst>
              <a:ext uri="{FF2B5EF4-FFF2-40B4-BE49-F238E27FC236}">
                <a16:creationId xmlns:a16="http://schemas.microsoft.com/office/drawing/2014/main" id="{ADFB1900-C0B8-D72A-751B-DDE89F2214D5}"/>
              </a:ext>
            </a:extLst>
          </p:cNvPr>
          <p:cNvSpPr>
            <a:spLocks noGrp="1"/>
          </p:cNvSpPr>
          <p:nvPr>
            <p:ph type="body" sz="quarter" idx="25" hasCustomPrompt="1"/>
          </p:nvPr>
        </p:nvSpPr>
        <p:spPr>
          <a:xfrm>
            <a:off x="7058512" y="5356441"/>
            <a:ext cx="4442341" cy="888244"/>
          </a:xfrm>
        </p:spPr>
        <p:txBody>
          <a:bodyPr>
            <a:noAutofit/>
          </a:bodyPr>
          <a:lstStyle>
            <a:lvl1pPr>
              <a:lnSpc>
                <a:spcPct val="100000"/>
              </a:lnSpc>
              <a:defRPr sz="1600">
                <a:solidFill>
                  <a:schemeClr val="accent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Text here – you can change the ‘+’ icon if you like - right click on it, go to ‘Change Graphic’ and select ‘From Icons’.</a:t>
            </a:r>
          </a:p>
          <a:p>
            <a:endParaRPr lang="en-GB" dirty="0"/>
          </a:p>
        </p:txBody>
      </p:sp>
      <p:sp>
        <p:nvSpPr>
          <p:cNvPr id="17" name="Text Placeholder 22">
            <a:extLst>
              <a:ext uri="{FF2B5EF4-FFF2-40B4-BE49-F238E27FC236}">
                <a16:creationId xmlns:a16="http://schemas.microsoft.com/office/drawing/2014/main" id="{0FDAA416-BEFD-B3B1-DC54-94E31D942052}"/>
              </a:ext>
            </a:extLst>
          </p:cNvPr>
          <p:cNvSpPr>
            <a:spLocks noGrp="1"/>
          </p:cNvSpPr>
          <p:nvPr>
            <p:ph type="body" sz="quarter" idx="26" hasCustomPrompt="1"/>
          </p:nvPr>
        </p:nvSpPr>
        <p:spPr>
          <a:xfrm>
            <a:off x="7045388" y="4881968"/>
            <a:ext cx="4442341" cy="474472"/>
          </a:xfrm>
        </p:spPr>
        <p:txBody>
          <a:bodyPr>
            <a:normAutofit/>
          </a:bodyPr>
          <a:lstStyle>
            <a:lvl1pPr>
              <a:defRPr sz="2400" b="1" i="0">
                <a:solidFill>
                  <a:schemeClr val="tx2"/>
                </a:solidFill>
                <a:latin typeface="+mj-lt"/>
              </a:defRPr>
            </a:lvl1pPr>
          </a:lstStyle>
          <a:p>
            <a:r>
              <a:rPr lang="en-GB" dirty="0"/>
              <a:t>Subtitle</a:t>
            </a:r>
          </a:p>
        </p:txBody>
      </p:sp>
      <p:sp>
        <p:nvSpPr>
          <p:cNvPr id="18" name="Google Shape;38;p14">
            <a:extLst>
              <a:ext uri="{FF2B5EF4-FFF2-40B4-BE49-F238E27FC236}">
                <a16:creationId xmlns:a16="http://schemas.microsoft.com/office/drawing/2014/main" id="{0040CFE9-0554-BC6B-1AAA-ED57622C9FF9}"/>
              </a:ext>
            </a:extLst>
          </p:cNvPr>
          <p:cNvSpPr>
            <a:spLocks noGrp="1"/>
          </p:cNvSpPr>
          <p:nvPr>
            <p:ph type="pic" idx="27"/>
          </p:nvPr>
        </p:nvSpPr>
        <p:spPr>
          <a:xfrm>
            <a:off x="1445922" y="1433187"/>
            <a:ext cx="3320198" cy="3320200"/>
          </a:xfrm>
          <a:prstGeom prst="ellipse">
            <a:avLst/>
          </a:prstGeom>
          <a:noFill/>
          <a:ln>
            <a:noFill/>
          </a:ln>
        </p:spPr>
        <p:txBody>
          <a:bodyPr/>
          <a:lstStyle/>
          <a:p>
            <a:endParaRPr lang="en-GB" dirty="0"/>
          </a:p>
        </p:txBody>
      </p:sp>
    </p:spTree>
    <p:extLst>
      <p:ext uri="{BB962C8B-B14F-4D97-AF65-F5344CB8AC3E}">
        <p14:creationId xmlns:p14="http://schemas.microsoft.com/office/powerpoint/2010/main" val="8585303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Design 04">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20B2D70-747F-440D-8CA4-8A1465EF2AEA}"/>
              </a:ext>
            </a:extLst>
          </p:cNvPr>
          <p:cNvSpPr/>
          <p:nvPr userDrawn="1"/>
        </p:nvSpPr>
        <p:spPr>
          <a:xfrm>
            <a:off x="7152000" y="1629000"/>
            <a:ext cx="5040000" cy="360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400000" dirty="0"/>
          </a:p>
        </p:txBody>
      </p:sp>
      <p:sp>
        <p:nvSpPr>
          <p:cNvPr id="2" name="Title 1">
            <a:extLst>
              <a:ext uri="{FF2B5EF4-FFF2-40B4-BE49-F238E27FC236}">
                <a16:creationId xmlns:a16="http://schemas.microsoft.com/office/drawing/2014/main" id="{B8646FE5-12E3-40B6-9D3D-D210DEA33EE9}"/>
              </a:ext>
            </a:extLst>
          </p:cNvPr>
          <p:cNvSpPr>
            <a:spLocks noGrp="1"/>
          </p:cNvSpPr>
          <p:nvPr>
            <p:ph type="title" hasCustomPrompt="1"/>
          </p:nvPr>
        </p:nvSpPr>
        <p:spPr>
          <a:xfrm>
            <a:off x="7426321" y="2037992"/>
            <a:ext cx="4383934" cy="503466"/>
          </a:xfrm>
        </p:spPr>
        <p:txBody>
          <a:bodyPr>
            <a:noAutofit/>
          </a:bodyPr>
          <a:lstStyle>
            <a:lvl1pPr algn="l">
              <a:defRPr lang="en-ID" sz="5400" b="1" i="0" kern="1200" dirty="0">
                <a:solidFill>
                  <a:schemeClr val="bg1"/>
                </a:solidFill>
                <a:latin typeface="+mj-lt"/>
                <a:ea typeface="+mj-ea"/>
                <a:cs typeface="Calibri" panose="020F0502020204030204" pitchFamily="34" charset="0"/>
              </a:defRPr>
            </a:lvl1pPr>
          </a:lstStyle>
          <a:p>
            <a:r>
              <a:rPr lang="en-US" dirty="0"/>
              <a:t>Title Here</a:t>
            </a:r>
            <a:endParaRPr lang="en-GB" dirty="0"/>
          </a:p>
        </p:txBody>
      </p:sp>
      <p:sp>
        <p:nvSpPr>
          <p:cNvPr id="6" name="Content Placeholder 2">
            <a:extLst>
              <a:ext uri="{FF2B5EF4-FFF2-40B4-BE49-F238E27FC236}">
                <a16:creationId xmlns:a16="http://schemas.microsoft.com/office/drawing/2014/main" id="{5C949389-D5EA-2121-962A-B64432B9E47E}"/>
              </a:ext>
            </a:extLst>
          </p:cNvPr>
          <p:cNvSpPr>
            <a:spLocks noGrp="1"/>
          </p:cNvSpPr>
          <p:nvPr>
            <p:ph sz="quarter" idx="15"/>
          </p:nvPr>
        </p:nvSpPr>
        <p:spPr>
          <a:xfrm>
            <a:off x="7426321" y="2768233"/>
            <a:ext cx="4383934" cy="230869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8" name="Picture Placeholder 67">
            <a:extLst>
              <a:ext uri="{FF2B5EF4-FFF2-40B4-BE49-F238E27FC236}">
                <a16:creationId xmlns:a16="http://schemas.microsoft.com/office/drawing/2014/main" id="{57ECA08D-3699-1963-01C4-AEABC48F6B13}"/>
              </a:ext>
            </a:extLst>
          </p:cNvPr>
          <p:cNvSpPr>
            <a:spLocks noGrp="1"/>
          </p:cNvSpPr>
          <p:nvPr>
            <p:ph type="pic" sz="quarter" idx="16"/>
          </p:nvPr>
        </p:nvSpPr>
        <p:spPr>
          <a:xfrm>
            <a:off x="443229" y="0"/>
            <a:ext cx="11748771" cy="6858000"/>
          </a:xfrm>
          <a:custGeom>
            <a:avLst/>
            <a:gdLst>
              <a:gd name="connsiteX0" fmla="*/ 0 w 4997889"/>
              <a:gd name="connsiteY0" fmla="*/ 0 h 2917371"/>
              <a:gd name="connsiteX1" fmla="*/ 4997889 w 4997889"/>
              <a:gd name="connsiteY1" fmla="*/ 0 h 2917371"/>
              <a:gd name="connsiteX2" fmla="*/ 4997889 w 4997889"/>
              <a:gd name="connsiteY2" fmla="*/ 692606 h 2917371"/>
              <a:gd name="connsiteX3" fmla="*/ 2853081 w 4997889"/>
              <a:gd name="connsiteY3" fmla="*/ 692606 h 2917371"/>
              <a:gd name="connsiteX4" fmla="*/ 2853081 w 4997889"/>
              <a:gd name="connsiteY4" fmla="*/ 2224766 h 2917371"/>
              <a:gd name="connsiteX5" fmla="*/ 4997889 w 4997889"/>
              <a:gd name="connsiteY5" fmla="*/ 2224766 h 2917371"/>
              <a:gd name="connsiteX6" fmla="*/ 4997889 w 4997889"/>
              <a:gd name="connsiteY6" fmla="*/ 2917371 h 2917371"/>
              <a:gd name="connsiteX7" fmla="*/ 0 w 4997889"/>
              <a:gd name="connsiteY7" fmla="*/ 2917371 h 2917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97889" h="2917371">
                <a:moveTo>
                  <a:pt x="0" y="0"/>
                </a:moveTo>
                <a:lnTo>
                  <a:pt x="4997889" y="0"/>
                </a:lnTo>
                <a:lnTo>
                  <a:pt x="4997889" y="692606"/>
                </a:lnTo>
                <a:lnTo>
                  <a:pt x="2853081" y="692606"/>
                </a:lnTo>
                <a:lnTo>
                  <a:pt x="2853081" y="2224766"/>
                </a:lnTo>
                <a:lnTo>
                  <a:pt x="4997889" y="2224766"/>
                </a:lnTo>
                <a:lnTo>
                  <a:pt x="4997889" y="2917371"/>
                </a:lnTo>
                <a:lnTo>
                  <a:pt x="0" y="2917371"/>
                </a:lnTo>
                <a:close/>
              </a:path>
            </a:pathLst>
          </a:custGeom>
        </p:spPr>
        <p:txBody>
          <a:bodyPr wrap="square">
            <a:noAutofit/>
          </a:bodyPr>
          <a:lstStyle/>
          <a:p>
            <a:endParaRPr lang="en-001" dirty="0"/>
          </a:p>
        </p:txBody>
      </p:sp>
    </p:spTree>
    <p:extLst>
      <p:ext uri="{BB962C8B-B14F-4D97-AF65-F5344CB8AC3E}">
        <p14:creationId xmlns:p14="http://schemas.microsoft.com/office/powerpoint/2010/main" val="19672786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iPad mockup">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2D56433-D8C0-B94F-9678-2A1833FB4407}"/>
              </a:ext>
            </a:extLst>
          </p:cNvPr>
          <p:cNvSpPr/>
          <p:nvPr userDrawn="1"/>
        </p:nvSpPr>
        <p:spPr>
          <a:xfrm>
            <a:off x="925286" y="457200"/>
            <a:ext cx="8267418" cy="59436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descr="ipad.png">
            <a:extLst>
              <a:ext uri="{FF2B5EF4-FFF2-40B4-BE49-F238E27FC236}">
                <a16:creationId xmlns:a16="http://schemas.microsoft.com/office/drawing/2014/main" id="{87A63E40-85A2-8D4F-A63E-FD69539DDF6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2066"/>
          <a:stretch>
            <a:fillRect/>
          </a:stretch>
        </p:blipFill>
        <p:spPr>
          <a:xfrm>
            <a:off x="7785279" y="959665"/>
            <a:ext cx="3478228" cy="4938669"/>
          </a:xfrm>
          <a:custGeom>
            <a:avLst/>
            <a:gdLst>
              <a:gd name="connsiteX0" fmla="*/ 0 w 3675800"/>
              <a:gd name="connsiteY0" fmla="*/ 0 h 4907772"/>
              <a:gd name="connsiteX1" fmla="*/ 3675800 w 3675800"/>
              <a:gd name="connsiteY1" fmla="*/ 0 h 4907772"/>
              <a:gd name="connsiteX2" fmla="*/ 3675800 w 3675800"/>
              <a:gd name="connsiteY2" fmla="*/ 4907772 h 4907772"/>
              <a:gd name="connsiteX3" fmla="*/ 0 w 3675800"/>
              <a:gd name="connsiteY3" fmla="*/ 4907772 h 4907772"/>
            </a:gdLst>
            <a:ahLst/>
            <a:cxnLst>
              <a:cxn ang="0">
                <a:pos x="connsiteX0" y="connsiteY0"/>
              </a:cxn>
              <a:cxn ang="0">
                <a:pos x="connsiteX1" y="connsiteY1"/>
              </a:cxn>
              <a:cxn ang="0">
                <a:pos x="connsiteX2" y="connsiteY2"/>
              </a:cxn>
              <a:cxn ang="0">
                <a:pos x="connsiteX3" y="connsiteY3"/>
              </a:cxn>
            </a:cxnLst>
            <a:rect l="l" t="t" r="r" b="b"/>
            <a:pathLst>
              <a:path w="3675800" h="4907772">
                <a:moveTo>
                  <a:pt x="0" y="0"/>
                </a:moveTo>
                <a:lnTo>
                  <a:pt x="3675800" y="0"/>
                </a:lnTo>
                <a:lnTo>
                  <a:pt x="3675800" y="4907772"/>
                </a:lnTo>
                <a:lnTo>
                  <a:pt x="0" y="4907772"/>
                </a:lnTo>
                <a:close/>
              </a:path>
            </a:pathLst>
          </a:custGeom>
        </p:spPr>
      </p:pic>
      <p:sp>
        <p:nvSpPr>
          <p:cNvPr id="6" name="Picture Placeholder 5">
            <a:extLst>
              <a:ext uri="{FF2B5EF4-FFF2-40B4-BE49-F238E27FC236}">
                <a16:creationId xmlns:a16="http://schemas.microsoft.com/office/drawing/2014/main" id="{CA55743E-F9DA-4120-9AD5-7CF6E601E8EF}"/>
              </a:ext>
            </a:extLst>
          </p:cNvPr>
          <p:cNvSpPr>
            <a:spLocks noGrp="1"/>
          </p:cNvSpPr>
          <p:nvPr>
            <p:ph type="pic" sz="quarter" idx="10"/>
          </p:nvPr>
        </p:nvSpPr>
        <p:spPr>
          <a:xfrm>
            <a:off x="7975856" y="1402821"/>
            <a:ext cx="3064758" cy="4060451"/>
          </a:xfrm>
          <a:custGeom>
            <a:avLst/>
            <a:gdLst>
              <a:gd name="connsiteX0" fmla="*/ 0 w 3064758"/>
              <a:gd name="connsiteY0" fmla="*/ 0 h 4060451"/>
              <a:gd name="connsiteX1" fmla="*/ 3064758 w 3064758"/>
              <a:gd name="connsiteY1" fmla="*/ 0 h 4060451"/>
              <a:gd name="connsiteX2" fmla="*/ 3064758 w 3064758"/>
              <a:gd name="connsiteY2" fmla="*/ 4060451 h 4060451"/>
              <a:gd name="connsiteX3" fmla="*/ 0 w 3064758"/>
              <a:gd name="connsiteY3" fmla="*/ 4060451 h 4060451"/>
            </a:gdLst>
            <a:ahLst/>
            <a:cxnLst>
              <a:cxn ang="0">
                <a:pos x="connsiteX0" y="connsiteY0"/>
              </a:cxn>
              <a:cxn ang="0">
                <a:pos x="connsiteX1" y="connsiteY1"/>
              </a:cxn>
              <a:cxn ang="0">
                <a:pos x="connsiteX2" y="connsiteY2"/>
              </a:cxn>
              <a:cxn ang="0">
                <a:pos x="connsiteX3" y="connsiteY3"/>
              </a:cxn>
            </a:cxnLst>
            <a:rect l="l" t="t" r="r" b="b"/>
            <a:pathLst>
              <a:path w="3064758" h="4060451">
                <a:moveTo>
                  <a:pt x="0" y="0"/>
                </a:moveTo>
                <a:lnTo>
                  <a:pt x="3064758" y="0"/>
                </a:lnTo>
                <a:lnTo>
                  <a:pt x="3064758" y="4060451"/>
                </a:lnTo>
                <a:lnTo>
                  <a:pt x="0" y="4060451"/>
                </a:lnTo>
                <a:close/>
              </a:path>
            </a:pathLst>
          </a:custGeom>
        </p:spPr>
        <p:txBody>
          <a:bodyPr wrap="square">
            <a:noAutofit/>
          </a:bodyPr>
          <a:lstStyle/>
          <a:p>
            <a:endParaRPr lang="id-ID"/>
          </a:p>
        </p:txBody>
      </p:sp>
      <p:sp>
        <p:nvSpPr>
          <p:cNvPr id="7" name="Content Placeholder 3">
            <a:extLst>
              <a:ext uri="{FF2B5EF4-FFF2-40B4-BE49-F238E27FC236}">
                <a16:creationId xmlns:a16="http://schemas.microsoft.com/office/drawing/2014/main" id="{37BA8E43-E1C9-B74F-8643-D535E7085ECC}"/>
              </a:ext>
            </a:extLst>
          </p:cNvPr>
          <p:cNvSpPr>
            <a:spLocks noGrp="1"/>
          </p:cNvSpPr>
          <p:nvPr>
            <p:ph sz="quarter" idx="11"/>
          </p:nvPr>
        </p:nvSpPr>
        <p:spPr>
          <a:xfrm>
            <a:off x="1413640" y="2024743"/>
            <a:ext cx="5955989" cy="391588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Title 4">
            <a:extLst>
              <a:ext uri="{FF2B5EF4-FFF2-40B4-BE49-F238E27FC236}">
                <a16:creationId xmlns:a16="http://schemas.microsoft.com/office/drawing/2014/main" id="{1C15D9C2-039A-8249-A077-A130F0C4941D}"/>
              </a:ext>
            </a:extLst>
          </p:cNvPr>
          <p:cNvSpPr>
            <a:spLocks noGrp="1"/>
          </p:cNvSpPr>
          <p:nvPr>
            <p:ph type="title"/>
          </p:nvPr>
        </p:nvSpPr>
        <p:spPr>
          <a:xfrm>
            <a:off x="1413640" y="988496"/>
            <a:ext cx="6148746" cy="862075"/>
          </a:xfrm>
        </p:spPr>
        <p:txBody>
          <a:bodyPr>
            <a:noAutofit/>
          </a:bodyPr>
          <a:lstStyle>
            <a:lvl1pPr>
              <a:defRPr sz="5400">
                <a:solidFill>
                  <a:schemeClr val="bg1"/>
                </a:solidFill>
              </a:defRPr>
            </a:lvl1pPr>
          </a:lstStyle>
          <a:p>
            <a:endParaRPr lang="en-GB" dirty="0"/>
          </a:p>
        </p:txBody>
      </p:sp>
    </p:spTree>
    <p:extLst>
      <p:ext uri="{BB962C8B-B14F-4D97-AF65-F5344CB8AC3E}">
        <p14:creationId xmlns:p14="http://schemas.microsoft.com/office/powerpoint/2010/main" val="37719767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Mobile mockup">
    <p:spTree>
      <p:nvGrpSpPr>
        <p:cNvPr id="1" name=""/>
        <p:cNvGrpSpPr/>
        <p:nvPr/>
      </p:nvGrpSpPr>
      <p:grpSpPr>
        <a:xfrm>
          <a:off x="0" y="0"/>
          <a:ext cx="0" cy="0"/>
          <a:chOff x="0" y="0"/>
          <a:chExt cx="0" cy="0"/>
        </a:xfrm>
      </p:grpSpPr>
      <p:sp>
        <p:nvSpPr>
          <p:cNvPr id="9" name="Freeform: Shape 17">
            <a:extLst>
              <a:ext uri="{FF2B5EF4-FFF2-40B4-BE49-F238E27FC236}">
                <a16:creationId xmlns:a16="http://schemas.microsoft.com/office/drawing/2014/main" id="{AA7531F8-EAEB-D54E-9E70-A5CA5BC92991}"/>
              </a:ext>
            </a:extLst>
          </p:cNvPr>
          <p:cNvSpPr/>
          <p:nvPr userDrawn="1"/>
        </p:nvSpPr>
        <p:spPr>
          <a:xfrm>
            <a:off x="4720406" y="1587486"/>
            <a:ext cx="6459221" cy="4340677"/>
          </a:xfrm>
          <a:custGeom>
            <a:avLst/>
            <a:gdLst>
              <a:gd name="connsiteX0" fmla="*/ 0 w 4675059"/>
              <a:gd name="connsiteY0" fmla="*/ 0 h 4624612"/>
              <a:gd name="connsiteX1" fmla="*/ 4675059 w 4675059"/>
              <a:gd name="connsiteY1" fmla="*/ 0 h 4624612"/>
              <a:gd name="connsiteX2" fmla="*/ 4675059 w 4675059"/>
              <a:gd name="connsiteY2" fmla="*/ 4624612 h 4624612"/>
              <a:gd name="connsiteX3" fmla="*/ 0 w 4675059"/>
              <a:gd name="connsiteY3" fmla="*/ 4624612 h 4624612"/>
            </a:gdLst>
            <a:ahLst/>
            <a:cxnLst>
              <a:cxn ang="0">
                <a:pos x="connsiteX0" y="connsiteY0"/>
              </a:cxn>
              <a:cxn ang="0">
                <a:pos x="connsiteX1" y="connsiteY1"/>
              </a:cxn>
              <a:cxn ang="0">
                <a:pos x="connsiteX2" y="connsiteY2"/>
              </a:cxn>
              <a:cxn ang="0">
                <a:pos x="connsiteX3" y="connsiteY3"/>
              </a:cxn>
            </a:cxnLst>
            <a:rect l="l" t="t" r="r" b="b"/>
            <a:pathLst>
              <a:path w="4675059" h="4624612">
                <a:moveTo>
                  <a:pt x="0" y="0"/>
                </a:moveTo>
                <a:lnTo>
                  <a:pt x="4675059" y="0"/>
                </a:lnTo>
                <a:lnTo>
                  <a:pt x="4675059" y="4624612"/>
                </a:lnTo>
                <a:lnTo>
                  <a:pt x="0" y="4624612"/>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descr="iPhone-6-Flat-Mockup---Black.png">
            <a:extLst>
              <a:ext uri="{FF2B5EF4-FFF2-40B4-BE49-F238E27FC236}">
                <a16:creationId xmlns:a16="http://schemas.microsoft.com/office/drawing/2014/main" id="{7834A6D4-0733-6847-967F-3D2E6858C9F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56957" y="482474"/>
            <a:ext cx="2928765" cy="6085240"/>
          </a:xfrm>
          <a:prstGeom prst="rect">
            <a:avLst/>
          </a:prstGeom>
        </p:spPr>
      </p:pic>
      <p:sp>
        <p:nvSpPr>
          <p:cNvPr id="6" name="Picture Placeholder 5">
            <a:extLst>
              <a:ext uri="{FF2B5EF4-FFF2-40B4-BE49-F238E27FC236}">
                <a16:creationId xmlns:a16="http://schemas.microsoft.com/office/drawing/2014/main" id="{151F0826-E324-40BC-B921-F9B0E4808116}"/>
              </a:ext>
            </a:extLst>
          </p:cNvPr>
          <p:cNvSpPr>
            <a:spLocks noGrp="1"/>
          </p:cNvSpPr>
          <p:nvPr>
            <p:ph type="pic" sz="quarter" idx="10"/>
          </p:nvPr>
        </p:nvSpPr>
        <p:spPr>
          <a:xfrm>
            <a:off x="2090056" y="1320800"/>
            <a:ext cx="2525487" cy="4492171"/>
          </a:xfrm>
          <a:custGeom>
            <a:avLst/>
            <a:gdLst>
              <a:gd name="connsiteX0" fmla="*/ 0 w 2902414"/>
              <a:gd name="connsiteY0" fmla="*/ 0 h 5202195"/>
              <a:gd name="connsiteX1" fmla="*/ 2902414 w 2902414"/>
              <a:gd name="connsiteY1" fmla="*/ 0 h 5202195"/>
              <a:gd name="connsiteX2" fmla="*/ 2902414 w 2902414"/>
              <a:gd name="connsiteY2" fmla="*/ 5202195 h 5202195"/>
              <a:gd name="connsiteX3" fmla="*/ 0 w 2902414"/>
              <a:gd name="connsiteY3" fmla="*/ 5202195 h 5202195"/>
            </a:gdLst>
            <a:ahLst/>
            <a:cxnLst>
              <a:cxn ang="0">
                <a:pos x="connsiteX0" y="connsiteY0"/>
              </a:cxn>
              <a:cxn ang="0">
                <a:pos x="connsiteX1" y="connsiteY1"/>
              </a:cxn>
              <a:cxn ang="0">
                <a:pos x="connsiteX2" y="connsiteY2"/>
              </a:cxn>
              <a:cxn ang="0">
                <a:pos x="connsiteX3" y="connsiteY3"/>
              </a:cxn>
            </a:cxnLst>
            <a:rect l="l" t="t" r="r" b="b"/>
            <a:pathLst>
              <a:path w="2902414" h="5202195">
                <a:moveTo>
                  <a:pt x="0" y="0"/>
                </a:moveTo>
                <a:lnTo>
                  <a:pt x="2902414" y="0"/>
                </a:lnTo>
                <a:lnTo>
                  <a:pt x="2902414" y="5202195"/>
                </a:lnTo>
                <a:lnTo>
                  <a:pt x="0" y="5202195"/>
                </a:lnTo>
                <a:close/>
              </a:path>
            </a:pathLst>
          </a:custGeom>
        </p:spPr>
        <p:txBody>
          <a:bodyPr wrap="square">
            <a:noAutofit/>
          </a:bodyPr>
          <a:lstStyle/>
          <a:p>
            <a:endParaRPr lang="id-ID"/>
          </a:p>
        </p:txBody>
      </p:sp>
      <p:sp>
        <p:nvSpPr>
          <p:cNvPr id="7" name="Content Placeholder 2">
            <a:extLst>
              <a:ext uri="{FF2B5EF4-FFF2-40B4-BE49-F238E27FC236}">
                <a16:creationId xmlns:a16="http://schemas.microsoft.com/office/drawing/2014/main" id="{25131A98-FFC7-EF43-8266-A6B91E274EAB}"/>
              </a:ext>
            </a:extLst>
          </p:cNvPr>
          <p:cNvSpPr>
            <a:spLocks noGrp="1"/>
          </p:cNvSpPr>
          <p:nvPr>
            <p:ph sz="quarter" idx="11"/>
          </p:nvPr>
        </p:nvSpPr>
        <p:spPr>
          <a:xfrm>
            <a:off x="5076263" y="2587557"/>
            <a:ext cx="5717832" cy="2950724"/>
          </a:xfrm>
        </p:spPr>
        <p:txBody>
          <a:bodyPr/>
          <a:lstStyle>
            <a:lvl1pPr>
              <a:defRPr>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endParaRPr lang="en-GB" dirty="0"/>
          </a:p>
        </p:txBody>
      </p:sp>
      <p:sp>
        <p:nvSpPr>
          <p:cNvPr id="8" name="Title 1">
            <a:extLst>
              <a:ext uri="{FF2B5EF4-FFF2-40B4-BE49-F238E27FC236}">
                <a16:creationId xmlns:a16="http://schemas.microsoft.com/office/drawing/2014/main" id="{98845D57-3461-894B-A6B7-C62E92075068}"/>
              </a:ext>
            </a:extLst>
          </p:cNvPr>
          <p:cNvSpPr>
            <a:spLocks noGrp="1"/>
          </p:cNvSpPr>
          <p:nvPr>
            <p:ph type="title"/>
          </p:nvPr>
        </p:nvSpPr>
        <p:spPr>
          <a:xfrm>
            <a:off x="5076262" y="1883440"/>
            <a:ext cx="5717832" cy="704117"/>
          </a:xfrm>
        </p:spPr>
        <p:txBody>
          <a:bodyPr/>
          <a:lstStyle>
            <a:lvl1pPr>
              <a:defRPr>
                <a:solidFill>
                  <a:schemeClr val="bg1"/>
                </a:solidFill>
              </a:defRPr>
            </a:lvl1pPr>
          </a:lstStyle>
          <a:p>
            <a:endParaRPr lang="en-GB" dirty="0"/>
          </a:p>
        </p:txBody>
      </p:sp>
    </p:spTree>
    <p:extLst>
      <p:ext uri="{BB962C8B-B14F-4D97-AF65-F5344CB8AC3E}">
        <p14:creationId xmlns:p14="http://schemas.microsoft.com/office/powerpoint/2010/main" val="2975335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meline 1">
    <p:spTree>
      <p:nvGrpSpPr>
        <p:cNvPr id="1" name=""/>
        <p:cNvGrpSpPr/>
        <p:nvPr/>
      </p:nvGrpSpPr>
      <p:grpSpPr>
        <a:xfrm>
          <a:off x="0" y="0"/>
          <a:ext cx="0" cy="0"/>
          <a:chOff x="0" y="0"/>
          <a:chExt cx="0" cy="0"/>
        </a:xfrm>
      </p:grpSpPr>
      <p:sp>
        <p:nvSpPr>
          <p:cNvPr id="9" name="Content Placeholder 6">
            <a:extLst>
              <a:ext uri="{FF2B5EF4-FFF2-40B4-BE49-F238E27FC236}">
                <a16:creationId xmlns:a16="http://schemas.microsoft.com/office/drawing/2014/main" id="{431249FF-23C9-9541-B738-ADDBCE6E4136}"/>
              </a:ext>
            </a:extLst>
          </p:cNvPr>
          <p:cNvSpPr>
            <a:spLocks noGrp="1"/>
          </p:cNvSpPr>
          <p:nvPr>
            <p:ph sz="quarter" idx="18"/>
          </p:nvPr>
        </p:nvSpPr>
        <p:spPr>
          <a:xfrm>
            <a:off x="3995199" y="5199185"/>
            <a:ext cx="3857030" cy="369460"/>
          </a:xfrm>
        </p:spPr>
        <p:txBody>
          <a:bodyPr/>
          <a:lstStyle/>
          <a:p>
            <a:pPr lvl="0"/>
            <a:endParaRPr lang="en-GB" dirty="0"/>
          </a:p>
        </p:txBody>
      </p:sp>
      <p:sp>
        <p:nvSpPr>
          <p:cNvPr id="8" name="Content Placeholder 6">
            <a:extLst>
              <a:ext uri="{FF2B5EF4-FFF2-40B4-BE49-F238E27FC236}">
                <a16:creationId xmlns:a16="http://schemas.microsoft.com/office/drawing/2014/main" id="{033594BF-926F-3844-B550-7A5CD77CCC88}"/>
              </a:ext>
            </a:extLst>
          </p:cNvPr>
          <p:cNvSpPr>
            <a:spLocks noGrp="1"/>
          </p:cNvSpPr>
          <p:nvPr>
            <p:ph sz="quarter" idx="17"/>
          </p:nvPr>
        </p:nvSpPr>
        <p:spPr>
          <a:xfrm>
            <a:off x="3995199" y="3863254"/>
            <a:ext cx="3857030" cy="369460"/>
          </a:xfrm>
        </p:spPr>
        <p:txBody>
          <a:bodyPr/>
          <a:lstStyle/>
          <a:p>
            <a:pPr lvl="0"/>
            <a:endParaRPr lang="en-GB" dirty="0"/>
          </a:p>
        </p:txBody>
      </p:sp>
      <p:sp>
        <p:nvSpPr>
          <p:cNvPr id="7" name="Content Placeholder 6">
            <a:extLst>
              <a:ext uri="{FF2B5EF4-FFF2-40B4-BE49-F238E27FC236}">
                <a16:creationId xmlns:a16="http://schemas.microsoft.com/office/drawing/2014/main" id="{7865A27C-A77F-3B47-BDCF-A3704E96AC97}"/>
              </a:ext>
            </a:extLst>
          </p:cNvPr>
          <p:cNvSpPr>
            <a:spLocks noGrp="1"/>
          </p:cNvSpPr>
          <p:nvPr>
            <p:ph sz="quarter" idx="16"/>
          </p:nvPr>
        </p:nvSpPr>
        <p:spPr>
          <a:xfrm>
            <a:off x="3995199" y="2520837"/>
            <a:ext cx="3857030" cy="369460"/>
          </a:xfrm>
        </p:spPr>
        <p:txBody>
          <a:bodyPr/>
          <a:lstStyle/>
          <a:p>
            <a:pPr lvl="0"/>
            <a:endParaRPr lang="en-GB" dirty="0"/>
          </a:p>
        </p:txBody>
      </p:sp>
      <p:sp>
        <p:nvSpPr>
          <p:cNvPr id="5" name="Picture Placeholder 4">
            <a:extLst>
              <a:ext uri="{FF2B5EF4-FFF2-40B4-BE49-F238E27FC236}">
                <a16:creationId xmlns:a16="http://schemas.microsoft.com/office/drawing/2014/main" id="{8C5AA098-5CA6-4A52-91D0-510897D84A15}"/>
              </a:ext>
            </a:extLst>
          </p:cNvPr>
          <p:cNvSpPr>
            <a:spLocks noGrp="1"/>
          </p:cNvSpPr>
          <p:nvPr>
            <p:ph type="pic" sz="quarter" idx="15" hasCustomPrompt="1"/>
          </p:nvPr>
        </p:nvSpPr>
        <p:spPr>
          <a:xfrm>
            <a:off x="8784185" y="0"/>
            <a:ext cx="3407814" cy="6858000"/>
          </a:xfrm>
          <a:custGeom>
            <a:avLst/>
            <a:gdLst>
              <a:gd name="connsiteX0" fmla="*/ 0 w 3407814"/>
              <a:gd name="connsiteY0" fmla="*/ 0 h 6858000"/>
              <a:gd name="connsiteX1" fmla="*/ 3407814 w 3407814"/>
              <a:gd name="connsiteY1" fmla="*/ 0 h 6858000"/>
              <a:gd name="connsiteX2" fmla="*/ 3407814 w 3407814"/>
              <a:gd name="connsiteY2" fmla="*/ 6858000 h 6858000"/>
              <a:gd name="connsiteX3" fmla="*/ 0 w 340781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407814" h="6858000">
                <a:moveTo>
                  <a:pt x="0" y="0"/>
                </a:moveTo>
                <a:lnTo>
                  <a:pt x="3407814" y="0"/>
                </a:lnTo>
                <a:lnTo>
                  <a:pt x="3407814" y="6858000"/>
                </a:lnTo>
                <a:lnTo>
                  <a:pt x="0" y="6858000"/>
                </a:lnTo>
                <a:close/>
              </a:path>
            </a:pathLst>
          </a:custGeom>
        </p:spPr>
        <p:txBody>
          <a:bodyPr wrap="square">
            <a:noAutofit/>
          </a:bodyPr>
          <a:lstStyle>
            <a:lvl1pPr>
              <a:defRPr>
                <a:solidFill>
                  <a:schemeClr val="accent4"/>
                </a:solidFill>
              </a:defRPr>
            </a:lvl1pPr>
          </a:lstStyle>
          <a:p>
            <a:r>
              <a:rPr lang="en-US" dirty="0"/>
              <a:t>Picture</a:t>
            </a:r>
            <a:endParaRPr lang="id-ID" dirty="0"/>
          </a:p>
        </p:txBody>
      </p:sp>
      <p:cxnSp>
        <p:nvCxnSpPr>
          <p:cNvPr id="6" name="Straight Connector 5">
            <a:extLst>
              <a:ext uri="{FF2B5EF4-FFF2-40B4-BE49-F238E27FC236}">
                <a16:creationId xmlns:a16="http://schemas.microsoft.com/office/drawing/2014/main" id="{51A57E63-DD1E-D84E-8B25-33E57897C973}"/>
              </a:ext>
            </a:extLst>
          </p:cNvPr>
          <p:cNvCxnSpPr>
            <a:cxnSpLocks/>
          </p:cNvCxnSpPr>
          <p:nvPr userDrawn="1"/>
        </p:nvCxnSpPr>
        <p:spPr>
          <a:xfrm>
            <a:off x="3286539" y="2057400"/>
            <a:ext cx="0" cy="4800600"/>
          </a:xfrm>
          <a:prstGeom prst="line">
            <a:avLst/>
          </a:prstGeom>
          <a:ln w="38100">
            <a:solidFill>
              <a:schemeClr val="bg1">
                <a:lumMod val="7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4E36B20-ED48-8742-8214-5CD580B1FEA1}"/>
              </a:ext>
            </a:extLst>
          </p:cNvPr>
          <p:cNvCxnSpPr>
            <a:cxnSpLocks/>
          </p:cNvCxnSpPr>
          <p:nvPr userDrawn="1"/>
        </p:nvCxnSpPr>
        <p:spPr>
          <a:xfrm flipV="1">
            <a:off x="3286539" y="0"/>
            <a:ext cx="0" cy="511629"/>
          </a:xfrm>
          <a:prstGeom prst="line">
            <a:avLst/>
          </a:prstGeom>
          <a:ln w="38100">
            <a:solidFill>
              <a:schemeClr val="bg1">
                <a:lumMod val="75000"/>
              </a:schemeClr>
            </a:solidFill>
            <a:headEnd type="ova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5F1F2692-D0A0-C842-B98A-624D5D639F31}"/>
              </a:ext>
            </a:extLst>
          </p:cNvPr>
          <p:cNvSpPr/>
          <p:nvPr userDrawn="1"/>
        </p:nvSpPr>
        <p:spPr>
          <a:xfrm>
            <a:off x="2975643" y="2394672"/>
            <a:ext cx="621792" cy="62179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latin typeface="Franklin Gothic Book Regular"/>
              <a:ea typeface="PT Sans" panose="020B0503020203020204" pitchFamily="34" charset="0"/>
            </a:endParaRPr>
          </a:p>
        </p:txBody>
      </p:sp>
      <p:sp>
        <p:nvSpPr>
          <p:cNvPr id="12" name="Oval 11">
            <a:extLst>
              <a:ext uri="{FF2B5EF4-FFF2-40B4-BE49-F238E27FC236}">
                <a16:creationId xmlns:a16="http://schemas.microsoft.com/office/drawing/2014/main" id="{EA3929AE-AF16-274C-B6A1-8B9AD6967111}"/>
              </a:ext>
            </a:extLst>
          </p:cNvPr>
          <p:cNvSpPr/>
          <p:nvPr userDrawn="1"/>
        </p:nvSpPr>
        <p:spPr>
          <a:xfrm>
            <a:off x="2975643" y="3738815"/>
            <a:ext cx="621792" cy="621792"/>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Book Regular"/>
              <a:ea typeface="PT Sans" panose="020B0503020203020204" pitchFamily="34" charset="0"/>
            </a:endParaRPr>
          </a:p>
        </p:txBody>
      </p:sp>
      <p:sp>
        <p:nvSpPr>
          <p:cNvPr id="13" name="Oval 12">
            <a:extLst>
              <a:ext uri="{FF2B5EF4-FFF2-40B4-BE49-F238E27FC236}">
                <a16:creationId xmlns:a16="http://schemas.microsoft.com/office/drawing/2014/main" id="{CA65894A-8C3A-044B-ABF5-D747F5941F4D}"/>
              </a:ext>
            </a:extLst>
          </p:cNvPr>
          <p:cNvSpPr/>
          <p:nvPr userDrawn="1"/>
        </p:nvSpPr>
        <p:spPr>
          <a:xfrm>
            <a:off x="2975643" y="5082958"/>
            <a:ext cx="621792" cy="62179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Book Regular"/>
              <a:ea typeface="PT Sans" panose="020B0503020203020204" pitchFamily="34" charset="0"/>
            </a:endParaRPr>
          </a:p>
        </p:txBody>
      </p:sp>
      <p:sp>
        <p:nvSpPr>
          <p:cNvPr id="3" name="Text Placeholder 2">
            <a:extLst>
              <a:ext uri="{FF2B5EF4-FFF2-40B4-BE49-F238E27FC236}">
                <a16:creationId xmlns:a16="http://schemas.microsoft.com/office/drawing/2014/main" id="{A389EC26-053F-6348-A7FB-A05124D4B041}"/>
              </a:ext>
            </a:extLst>
          </p:cNvPr>
          <p:cNvSpPr>
            <a:spLocks noGrp="1"/>
          </p:cNvSpPr>
          <p:nvPr>
            <p:ph type="body" sz="quarter" idx="19"/>
          </p:nvPr>
        </p:nvSpPr>
        <p:spPr>
          <a:xfrm>
            <a:off x="1154526" y="616495"/>
            <a:ext cx="4264025" cy="512618"/>
          </a:xfrm>
        </p:spPr>
        <p:txBody>
          <a:bodyPr>
            <a:noAutofit/>
          </a:bodyPr>
          <a:lstStyle>
            <a:lvl1pPr algn="ctr">
              <a:defRPr lang="en-US" sz="3600" b="1" kern="1200" dirty="0" smtClean="0">
                <a:solidFill>
                  <a:schemeClr val="tx2"/>
                </a:solidFill>
                <a:latin typeface="+mj-lt"/>
                <a:ea typeface="+mn-ea"/>
                <a:cs typeface="+mn-cs"/>
              </a:defRPr>
            </a:lvl1pPr>
            <a:lvl2pPr marL="179387" indent="0">
              <a:buNone/>
              <a:defRPr lang="en-US" sz="3200" b="1" kern="1200" dirty="0" smtClean="0">
                <a:solidFill>
                  <a:schemeClr val="tx1"/>
                </a:solidFill>
                <a:latin typeface="+mj-lt"/>
                <a:ea typeface="+mn-ea"/>
                <a:cs typeface="+mn-cs"/>
              </a:defRPr>
            </a:lvl2pPr>
            <a:lvl3pPr>
              <a:defRPr lang="en-US" sz="3200" b="1" kern="1200" dirty="0" smtClean="0">
                <a:solidFill>
                  <a:schemeClr val="tx1"/>
                </a:solidFill>
                <a:latin typeface="+mj-lt"/>
                <a:ea typeface="+mn-ea"/>
                <a:cs typeface="+mn-cs"/>
              </a:defRPr>
            </a:lvl3pPr>
            <a:lvl4pPr>
              <a:defRPr lang="en-US" sz="3200" b="1" kern="1200" dirty="0" smtClean="0">
                <a:solidFill>
                  <a:schemeClr val="tx1"/>
                </a:solidFill>
                <a:latin typeface="+mj-lt"/>
                <a:ea typeface="+mn-ea"/>
                <a:cs typeface="+mn-cs"/>
              </a:defRPr>
            </a:lvl4pPr>
            <a:lvl5pPr>
              <a:defRPr lang="en-GB" sz="3200" b="1" kern="1200" dirty="0">
                <a:solidFill>
                  <a:schemeClr val="tx1"/>
                </a:solidFill>
                <a:latin typeface="+mj-lt"/>
                <a:ea typeface="+mn-ea"/>
                <a:cs typeface="+mn-cs"/>
              </a:defRPr>
            </a:lvl5pPr>
          </a:lstStyle>
          <a:p>
            <a:pPr lvl="0"/>
            <a:endParaRPr lang="en-US" dirty="0"/>
          </a:p>
        </p:txBody>
      </p:sp>
      <p:sp>
        <p:nvSpPr>
          <p:cNvPr id="16" name="Text Placeholder 15">
            <a:extLst>
              <a:ext uri="{FF2B5EF4-FFF2-40B4-BE49-F238E27FC236}">
                <a16:creationId xmlns:a16="http://schemas.microsoft.com/office/drawing/2014/main" id="{2FACABC7-584D-2846-B86E-4D17792977EE}"/>
              </a:ext>
            </a:extLst>
          </p:cNvPr>
          <p:cNvSpPr>
            <a:spLocks noGrp="1"/>
          </p:cNvSpPr>
          <p:nvPr>
            <p:ph type="body" sz="quarter" idx="20"/>
          </p:nvPr>
        </p:nvSpPr>
        <p:spPr>
          <a:xfrm>
            <a:off x="1154113" y="1215340"/>
            <a:ext cx="4264025" cy="621792"/>
          </a:xfrm>
        </p:spPr>
        <p:txBody>
          <a:bodyPr>
            <a:noAutofit/>
          </a:bodyPr>
          <a:lstStyle>
            <a:lvl1pPr algn="ctr">
              <a:defRPr sz="1800" b="1">
                <a:solidFill>
                  <a:schemeClr val="accent1"/>
                </a:solidFill>
              </a:defRPr>
            </a:lvl1pPr>
          </a:lstStyle>
          <a:p>
            <a:pPr lvl="0"/>
            <a:endParaRPr lang="en-GB" dirty="0"/>
          </a:p>
        </p:txBody>
      </p:sp>
    </p:spTree>
    <p:extLst>
      <p:ext uri="{BB962C8B-B14F-4D97-AF65-F5344CB8AC3E}">
        <p14:creationId xmlns:p14="http://schemas.microsoft.com/office/powerpoint/2010/main" val="4590274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meline 2">
    <p:spTree>
      <p:nvGrpSpPr>
        <p:cNvPr id="1" name=""/>
        <p:cNvGrpSpPr/>
        <p:nvPr/>
      </p:nvGrpSpPr>
      <p:grpSpPr>
        <a:xfrm>
          <a:off x="0" y="0"/>
          <a:ext cx="0" cy="0"/>
          <a:chOff x="0" y="0"/>
          <a:chExt cx="0" cy="0"/>
        </a:xfrm>
      </p:grpSpPr>
      <p:sp>
        <p:nvSpPr>
          <p:cNvPr id="9" name="Content Placeholder 6">
            <a:extLst>
              <a:ext uri="{FF2B5EF4-FFF2-40B4-BE49-F238E27FC236}">
                <a16:creationId xmlns:a16="http://schemas.microsoft.com/office/drawing/2014/main" id="{431249FF-23C9-9541-B738-ADDBCE6E4136}"/>
              </a:ext>
            </a:extLst>
          </p:cNvPr>
          <p:cNvSpPr>
            <a:spLocks noGrp="1"/>
          </p:cNvSpPr>
          <p:nvPr>
            <p:ph sz="quarter" idx="18"/>
          </p:nvPr>
        </p:nvSpPr>
        <p:spPr>
          <a:xfrm>
            <a:off x="3995199" y="3623304"/>
            <a:ext cx="3857030" cy="369460"/>
          </a:xfrm>
        </p:spPr>
        <p:txBody>
          <a:bodyPr/>
          <a:lstStyle/>
          <a:p>
            <a:pPr lvl="0"/>
            <a:endParaRPr lang="en-GB" dirty="0"/>
          </a:p>
        </p:txBody>
      </p:sp>
      <p:sp>
        <p:nvSpPr>
          <p:cNvPr id="8" name="Content Placeholder 6">
            <a:extLst>
              <a:ext uri="{FF2B5EF4-FFF2-40B4-BE49-F238E27FC236}">
                <a16:creationId xmlns:a16="http://schemas.microsoft.com/office/drawing/2014/main" id="{033594BF-926F-3844-B550-7A5CD77CCC88}"/>
              </a:ext>
            </a:extLst>
          </p:cNvPr>
          <p:cNvSpPr>
            <a:spLocks noGrp="1"/>
          </p:cNvSpPr>
          <p:nvPr>
            <p:ph sz="quarter" idx="17"/>
          </p:nvPr>
        </p:nvSpPr>
        <p:spPr>
          <a:xfrm>
            <a:off x="3995199" y="2287373"/>
            <a:ext cx="3857030" cy="369460"/>
          </a:xfrm>
        </p:spPr>
        <p:txBody>
          <a:bodyPr/>
          <a:lstStyle/>
          <a:p>
            <a:pPr lvl="0"/>
            <a:endParaRPr lang="en-GB" dirty="0"/>
          </a:p>
        </p:txBody>
      </p:sp>
      <p:sp>
        <p:nvSpPr>
          <p:cNvPr id="7" name="Content Placeholder 6">
            <a:extLst>
              <a:ext uri="{FF2B5EF4-FFF2-40B4-BE49-F238E27FC236}">
                <a16:creationId xmlns:a16="http://schemas.microsoft.com/office/drawing/2014/main" id="{7865A27C-A77F-3B47-BDCF-A3704E96AC97}"/>
              </a:ext>
            </a:extLst>
          </p:cNvPr>
          <p:cNvSpPr>
            <a:spLocks noGrp="1"/>
          </p:cNvSpPr>
          <p:nvPr>
            <p:ph sz="quarter" idx="16"/>
          </p:nvPr>
        </p:nvSpPr>
        <p:spPr>
          <a:xfrm>
            <a:off x="3995199" y="944956"/>
            <a:ext cx="3857030" cy="369460"/>
          </a:xfrm>
        </p:spPr>
        <p:txBody>
          <a:bodyPr/>
          <a:lstStyle/>
          <a:p>
            <a:pPr lvl="0"/>
            <a:endParaRPr lang="en-GB" dirty="0"/>
          </a:p>
        </p:txBody>
      </p:sp>
      <p:sp>
        <p:nvSpPr>
          <p:cNvPr id="5" name="Picture Placeholder 4">
            <a:extLst>
              <a:ext uri="{FF2B5EF4-FFF2-40B4-BE49-F238E27FC236}">
                <a16:creationId xmlns:a16="http://schemas.microsoft.com/office/drawing/2014/main" id="{8C5AA098-5CA6-4A52-91D0-510897D84A15}"/>
              </a:ext>
            </a:extLst>
          </p:cNvPr>
          <p:cNvSpPr>
            <a:spLocks noGrp="1"/>
          </p:cNvSpPr>
          <p:nvPr>
            <p:ph type="pic" sz="quarter" idx="15" hasCustomPrompt="1"/>
          </p:nvPr>
        </p:nvSpPr>
        <p:spPr>
          <a:xfrm>
            <a:off x="8784185" y="0"/>
            <a:ext cx="3407814" cy="6858000"/>
          </a:xfrm>
          <a:custGeom>
            <a:avLst/>
            <a:gdLst>
              <a:gd name="connsiteX0" fmla="*/ 0 w 3407814"/>
              <a:gd name="connsiteY0" fmla="*/ 0 h 6858000"/>
              <a:gd name="connsiteX1" fmla="*/ 3407814 w 3407814"/>
              <a:gd name="connsiteY1" fmla="*/ 0 h 6858000"/>
              <a:gd name="connsiteX2" fmla="*/ 3407814 w 3407814"/>
              <a:gd name="connsiteY2" fmla="*/ 6858000 h 6858000"/>
              <a:gd name="connsiteX3" fmla="*/ 0 w 340781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407814" h="6858000">
                <a:moveTo>
                  <a:pt x="0" y="0"/>
                </a:moveTo>
                <a:lnTo>
                  <a:pt x="3407814" y="0"/>
                </a:lnTo>
                <a:lnTo>
                  <a:pt x="3407814" y="6858000"/>
                </a:lnTo>
                <a:lnTo>
                  <a:pt x="0" y="6858000"/>
                </a:lnTo>
                <a:close/>
              </a:path>
            </a:pathLst>
          </a:custGeom>
        </p:spPr>
        <p:txBody>
          <a:bodyPr wrap="square">
            <a:noAutofit/>
          </a:bodyPr>
          <a:lstStyle>
            <a:lvl1pPr>
              <a:defRPr>
                <a:solidFill>
                  <a:schemeClr val="accent1"/>
                </a:solidFill>
              </a:defRPr>
            </a:lvl1pPr>
          </a:lstStyle>
          <a:p>
            <a:r>
              <a:rPr lang="en-US" dirty="0"/>
              <a:t>Picture</a:t>
            </a:r>
            <a:endParaRPr lang="id-ID" dirty="0"/>
          </a:p>
        </p:txBody>
      </p:sp>
      <p:cxnSp>
        <p:nvCxnSpPr>
          <p:cNvPr id="6" name="Straight Connector 5">
            <a:extLst>
              <a:ext uri="{FF2B5EF4-FFF2-40B4-BE49-F238E27FC236}">
                <a16:creationId xmlns:a16="http://schemas.microsoft.com/office/drawing/2014/main" id="{4E16F3B6-5CB7-7847-B55C-01DC9A2919D6}"/>
              </a:ext>
            </a:extLst>
          </p:cNvPr>
          <p:cNvCxnSpPr>
            <a:cxnSpLocks/>
          </p:cNvCxnSpPr>
          <p:nvPr userDrawn="1"/>
        </p:nvCxnSpPr>
        <p:spPr>
          <a:xfrm>
            <a:off x="3286539" y="0"/>
            <a:ext cx="0" cy="5267739"/>
          </a:xfrm>
          <a:prstGeom prst="line">
            <a:avLst/>
          </a:prstGeom>
          <a:ln w="38100">
            <a:solidFill>
              <a:schemeClr val="bg1">
                <a:lumMod val="75000"/>
              </a:schemeClr>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A3294677-B5CA-8146-8BBE-DA19533B4559}"/>
              </a:ext>
            </a:extLst>
          </p:cNvPr>
          <p:cNvSpPr/>
          <p:nvPr userDrawn="1"/>
        </p:nvSpPr>
        <p:spPr>
          <a:xfrm>
            <a:off x="2975643" y="804411"/>
            <a:ext cx="621792" cy="62179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Book Regular"/>
              <a:ea typeface="PT Sans" panose="020B0503020203020204" pitchFamily="34" charset="0"/>
            </a:endParaRPr>
          </a:p>
        </p:txBody>
      </p:sp>
      <p:sp>
        <p:nvSpPr>
          <p:cNvPr id="11" name="Oval 10">
            <a:extLst>
              <a:ext uri="{FF2B5EF4-FFF2-40B4-BE49-F238E27FC236}">
                <a16:creationId xmlns:a16="http://schemas.microsoft.com/office/drawing/2014/main" id="{80061511-515E-9348-BA98-46B4A2DD8D4B}"/>
              </a:ext>
            </a:extLst>
          </p:cNvPr>
          <p:cNvSpPr/>
          <p:nvPr userDrawn="1"/>
        </p:nvSpPr>
        <p:spPr>
          <a:xfrm>
            <a:off x="2975643" y="2148554"/>
            <a:ext cx="621792" cy="62179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Book Regular"/>
              <a:ea typeface="PT Sans" panose="020B0503020203020204" pitchFamily="34" charset="0"/>
            </a:endParaRPr>
          </a:p>
        </p:txBody>
      </p:sp>
      <p:sp>
        <p:nvSpPr>
          <p:cNvPr id="12" name="Oval 11">
            <a:extLst>
              <a:ext uri="{FF2B5EF4-FFF2-40B4-BE49-F238E27FC236}">
                <a16:creationId xmlns:a16="http://schemas.microsoft.com/office/drawing/2014/main" id="{73E7D854-2AD4-2545-A440-F8AB802D18B9}"/>
              </a:ext>
            </a:extLst>
          </p:cNvPr>
          <p:cNvSpPr/>
          <p:nvPr userDrawn="1"/>
        </p:nvSpPr>
        <p:spPr>
          <a:xfrm>
            <a:off x="2975643" y="3492697"/>
            <a:ext cx="621792" cy="62179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Book Regular"/>
              <a:ea typeface="PT Sans" panose="020B0503020203020204" pitchFamily="34" charset="0"/>
            </a:endParaRPr>
          </a:p>
        </p:txBody>
      </p:sp>
      <p:sp>
        <p:nvSpPr>
          <p:cNvPr id="13" name="Text Placeholder 2">
            <a:extLst>
              <a:ext uri="{FF2B5EF4-FFF2-40B4-BE49-F238E27FC236}">
                <a16:creationId xmlns:a16="http://schemas.microsoft.com/office/drawing/2014/main" id="{95993BC8-1E47-C541-A98D-D4F1BCDFCCFF}"/>
              </a:ext>
            </a:extLst>
          </p:cNvPr>
          <p:cNvSpPr>
            <a:spLocks noGrp="1"/>
          </p:cNvSpPr>
          <p:nvPr>
            <p:ph type="body" sz="quarter" idx="19"/>
          </p:nvPr>
        </p:nvSpPr>
        <p:spPr>
          <a:xfrm>
            <a:off x="1154526" y="5521703"/>
            <a:ext cx="4264025" cy="512618"/>
          </a:xfrm>
        </p:spPr>
        <p:txBody>
          <a:bodyPr>
            <a:noAutofit/>
          </a:bodyPr>
          <a:lstStyle>
            <a:lvl1pPr algn="ctr">
              <a:defRPr lang="en-US" sz="3200" b="1" kern="1200" dirty="0" smtClean="0">
                <a:solidFill>
                  <a:schemeClr val="tx2"/>
                </a:solidFill>
                <a:latin typeface="+mj-lt"/>
                <a:ea typeface="+mn-ea"/>
                <a:cs typeface="+mn-cs"/>
              </a:defRPr>
            </a:lvl1pPr>
            <a:lvl2pPr marL="179387" indent="0">
              <a:buNone/>
              <a:defRPr lang="en-US" sz="3200" b="1" kern="1200" dirty="0" smtClean="0">
                <a:solidFill>
                  <a:schemeClr val="tx1"/>
                </a:solidFill>
                <a:latin typeface="+mj-lt"/>
                <a:ea typeface="+mn-ea"/>
                <a:cs typeface="+mn-cs"/>
              </a:defRPr>
            </a:lvl2pPr>
            <a:lvl3pPr>
              <a:defRPr lang="en-US" sz="3200" b="1" kern="1200" dirty="0" smtClean="0">
                <a:solidFill>
                  <a:schemeClr val="tx1"/>
                </a:solidFill>
                <a:latin typeface="+mj-lt"/>
                <a:ea typeface="+mn-ea"/>
                <a:cs typeface="+mn-cs"/>
              </a:defRPr>
            </a:lvl3pPr>
            <a:lvl4pPr>
              <a:defRPr lang="en-US" sz="3200" b="1" kern="1200" dirty="0" smtClean="0">
                <a:solidFill>
                  <a:schemeClr val="tx1"/>
                </a:solidFill>
                <a:latin typeface="+mj-lt"/>
                <a:ea typeface="+mn-ea"/>
                <a:cs typeface="+mn-cs"/>
              </a:defRPr>
            </a:lvl4pPr>
            <a:lvl5pPr>
              <a:defRPr lang="en-GB" sz="3200" b="1" kern="1200" dirty="0">
                <a:solidFill>
                  <a:schemeClr val="tx1"/>
                </a:solidFill>
                <a:latin typeface="+mj-lt"/>
                <a:ea typeface="+mn-ea"/>
                <a:cs typeface="+mn-cs"/>
              </a:defRPr>
            </a:lvl5pPr>
          </a:lstStyle>
          <a:p>
            <a:pPr lvl="0"/>
            <a:endParaRPr lang="en-US" dirty="0"/>
          </a:p>
        </p:txBody>
      </p:sp>
    </p:spTree>
    <p:extLst>
      <p:ext uri="{BB962C8B-B14F-4D97-AF65-F5344CB8AC3E}">
        <p14:creationId xmlns:p14="http://schemas.microsoft.com/office/powerpoint/2010/main" val="468277373"/>
      </p:ext>
    </p:extLst>
  </p:cSld>
  <p:clrMapOvr>
    <a:masterClrMapping/>
  </p:clrMapOvr>
  <p:transition spd="slow">
    <p:push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omparis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E406657-15D3-214C-BBEC-9E3F7F9516C6}"/>
              </a:ext>
            </a:extLst>
          </p:cNvPr>
          <p:cNvSpPr/>
          <p:nvPr userDrawn="1"/>
        </p:nvSpPr>
        <p:spPr>
          <a:xfrm>
            <a:off x="453963" y="691978"/>
            <a:ext cx="3600000" cy="560996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Title 9"/>
          <p:cNvSpPr>
            <a:spLocks noGrp="1"/>
          </p:cNvSpPr>
          <p:nvPr>
            <p:ph type="title" hasCustomPrompt="1"/>
          </p:nvPr>
        </p:nvSpPr>
        <p:spPr>
          <a:xfrm>
            <a:off x="861539" y="1023586"/>
            <a:ext cx="2834211" cy="4930710"/>
          </a:xfrm>
        </p:spPr>
        <p:txBody>
          <a:bodyPr anchor="t">
            <a:normAutofit/>
          </a:bodyPr>
          <a:lstStyle>
            <a:lvl1pPr>
              <a:defRPr sz="6000">
                <a:solidFill>
                  <a:schemeClr val="bg1"/>
                </a:solidFill>
              </a:defRPr>
            </a:lvl1pPr>
          </a:lstStyle>
          <a:p>
            <a:r>
              <a:rPr lang="en-GB" dirty="0"/>
              <a:t>Title Here</a:t>
            </a:r>
            <a:endParaRPr lang="en-US" dirty="0"/>
          </a:p>
        </p:txBody>
      </p:sp>
      <p:sp>
        <p:nvSpPr>
          <p:cNvPr id="3" name="Text Placeholder 2"/>
          <p:cNvSpPr>
            <a:spLocks noGrp="1"/>
          </p:cNvSpPr>
          <p:nvPr>
            <p:ph type="body" idx="1" hasCustomPrompt="1"/>
          </p:nvPr>
        </p:nvSpPr>
        <p:spPr>
          <a:xfrm>
            <a:off x="4379541" y="1023586"/>
            <a:ext cx="3474720" cy="640457"/>
          </a:xfrm>
        </p:spPr>
        <p:txBody>
          <a:bodyPr anchor="t">
            <a:normAutofit/>
          </a:bodyPr>
          <a:lstStyle>
            <a:lvl1pPr marL="0" indent="0">
              <a:spcBef>
                <a:spcPts val="0"/>
              </a:spcBef>
              <a:buNone/>
              <a:defRPr sz="2400" b="1" i="0">
                <a:solidFill>
                  <a:schemeClr val="bg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Subtitle Here</a:t>
            </a:r>
          </a:p>
        </p:txBody>
      </p:sp>
      <p:sp>
        <p:nvSpPr>
          <p:cNvPr id="5" name="Text Placeholder 4"/>
          <p:cNvSpPr>
            <a:spLocks noGrp="1"/>
          </p:cNvSpPr>
          <p:nvPr>
            <p:ph type="body" sz="quarter" idx="3" hasCustomPrompt="1"/>
          </p:nvPr>
        </p:nvSpPr>
        <p:spPr>
          <a:xfrm>
            <a:off x="8330092" y="1023586"/>
            <a:ext cx="3474720" cy="644779"/>
          </a:xfrm>
        </p:spPr>
        <p:txBody>
          <a:bodyPr anchor="t">
            <a:normAutofit/>
          </a:bodyPr>
          <a:lstStyle>
            <a:lvl1pPr marL="0" indent="0">
              <a:spcBef>
                <a:spcPts val="0"/>
              </a:spcBef>
              <a:buNone/>
              <a:defRPr sz="2400" b="1" i="0">
                <a:solidFill>
                  <a:schemeClr val="bg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Subtitle Here</a:t>
            </a:r>
          </a:p>
        </p:txBody>
      </p:sp>
      <p:sp>
        <p:nvSpPr>
          <p:cNvPr id="9" name="Content Placeholder 8">
            <a:extLst>
              <a:ext uri="{FF2B5EF4-FFF2-40B4-BE49-F238E27FC236}">
                <a16:creationId xmlns:a16="http://schemas.microsoft.com/office/drawing/2014/main" id="{60E7E026-72A2-804E-97B5-5C06920C9BF9}"/>
              </a:ext>
            </a:extLst>
          </p:cNvPr>
          <p:cNvSpPr>
            <a:spLocks noGrp="1"/>
          </p:cNvSpPr>
          <p:nvPr>
            <p:ph sz="quarter" idx="10"/>
          </p:nvPr>
        </p:nvSpPr>
        <p:spPr>
          <a:xfrm>
            <a:off x="4378779" y="1763486"/>
            <a:ext cx="3475038" cy="419122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 name="Content Placeholder 8">
            <a:extLst>
              <a:ext uri="{FF2B5EF4-FFF2-40B4-BE49-F238E27FC236}">
                <a16:creationId xmlns:a16="http://schemas.microsoft.com/office/drawing/2014/main" id="{E5191415-5A1C-1345-80E5-AF9271658B74}"/>
              </a:ext>
            </a:extLst>
          </p:cNvPr>
          <p:cNvSpPr>
            <a:spLocks noGrp="1"/>
          </p:cNvSpPr>
          <p:nvPr>
            <p:ph sz="quarter" idx="11"/>
          </p:nvPr>
        </p:nvSpPr>
        <p:spPr>
          <a:xfrm>
            <a:off x="8328886" y="1763486"/>
            <a:ext cx="3475038" cy="419122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5013482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3 images with caption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3D7DAE-E70B-86FC-2ED8-79DBA33489F7}"/>
              </a:ext>
            </a:extLst>
          </p:cNvPr>
          <p:cNvSpPr/>
          <p:nvPr userDrawn="1"/>
        </p:nvSpPr>
        <p:spPr>
          <a:xfrm>
            <a:off x="952144" y="5315243"/>
            <a:ext cx="3363684" cy="1146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AB19980F-14AC-9D18-91F8-F84B4A889FDC}"/>
              </a:ext>
            </a:extLst>
          </p:cNvPr>
          <p:cNvSpPr/>
          <p:nvPr userDrawn="1"/>
        </p:nvSpPr>
        <p:spPr>
          <a:xfrm>
            <a:off x="4610418" y="5315243"/>
            <a:ext cx="3362726" cy="114641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118F6C6-945F-A7AE-E40C-1AA11E2103E4}"/>
              </a:ext>
            </a:extLst>
          </p:cNvPr>
          <p:cNvSpPr/>
          <p:nvPr userDrawn="1"/>
        </p:nvSpPr>
        <p:spPr>
          <a:xfrm>
            <a:off x="8266448" y="5315243"/>
            <a:ext cx="3362400" cy="114641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Picture Placeholder 9">
            <a:extLst>
              <a:ext uri="{FF2B5EF4-FFF2-40B4-BE49-F238E27FC236}">
                <a16:creationId xmlns:a16="http://schemas.microsoft.com/office/drawing/2014/main" id="{23C78A9A-8596-4DAF-BCA5-6F911FF6840F}"/>
              </a:ext>
            </a:extLst>
          </p:cNvPr>
          <p:cNvSpPr>
            <a:spLocks noGrp="1"/>
          </p:cNvSpPr>
          <p:nvPr>
            <p:ph type="pic" sz="quarter" idx="11"/>
          </p:nvPr>
        </p:nvSpPr>
        <p:spPr>
          <a:xfrm>
            <a:off x="953428" y="2646046"/>
            <a:ext cx="3362400" cy="2442949"/>
          </a:xfrm>
          <a:custGeom>
            <a:avLst/>
            <a:gdLst>
              <a:gd name="connsiteX0" fmla="*/ 0 w 3474720"/>
              <a:gd name="connsiteY0" fmla="*/ 0 h 2442949"/>
              <a:gd name="connsiteX1" fmla="*/ 3474720 w 3474720"/>
              <a:gd name="connsiteY1" fmla="*/ 0 h 2442949"/>
              <a:gd name="connsiteX2" fmla="*/ 3474720 w 3474720"/>
              <a:gd name="connsiteY2" fmla="*/ 2442949 h 2442949"/>
              <a:gd name="connsiteX3" fmla="*/ 0 w 3474720"/>
              <a:gd name="connsiteY3" fmla="*/ 2442949 h 2442949"/>
            </a:gdLst>
            <a:ahLst/>
            <a:cxnLst>
              <a:cxn ang="0">
                <a:pos x="connsiteX0" y="connsiteY0"/>
              </a:cxn>
              <a:cxn ang="0">
                <a:pos x="connsiteX1" y="connsiteY1"/>
              </a:cxn>
              <a:cxn ang="0">
                <a:pos x="connsiteX2" y="connsiteY2"/>
              </a:cxn>
              <a:cxn ang="0">
                <a:pos x="connsiteX3" y="connsiteY3"/>
              </a:cxn>
            </a:cxnLst>
            <a:rect l="l" t="t" r="r" b="b"/>
            <a:pathLst>
              <a:path w="3474720" h="2442949">
                <a:moveTo>
                  <a:pt x="0" y="0"/>
                </a:moveTo>
                <a:lnTo>
                  <a:pt x="3474720" y="0"/>
                </a:lnTo>
                <a:lnTo>
                  <a:pt x="3474720" y="2442949"/>
                </a:lnTo>
                <a:lnTo>
                  <a:pt x="0" y="2442949"/>
                </a:lnTo>
                <a:close/>
              </a:path>
            </a:pathLst>
          </a:custGeom>
        </p:spPr>
        <p:txBody>
          <a:bodyPr wrap="square">
            <a:noAutofit/>
          </a:bodyPr>
          <a:lstStyle/>
          <a:p>
            <a:endParaRPr lang="id-ID" dirty="0"/>
          </a:p>
        </p:txBody>
      </p:sp>
      <p:sp>
        <p:nvSpPr>
          <p:cNvPr id="11" name="Picture Placeholder 10">
            <a:extLst>
              <a:ext uri="{FF2B5EF4-FFF2-40B4-BE49-F238E27FC236}">
                <a16:creationId xmlns:a16="http://schemas.microsoft.com/office/drawing/2014/main" id="{00EA635A-351A-4AB7-9374-6C64253C8548}"/>
              </a:ext>
            </a:extLst>
          </p:cNvPr>
          <p:cNvSpPr>
            <a:spLocks noGrp="1"/>
          </p:cNvSpPr>
          <p:nvPr>
            <p:ph type="pic" sz="quarter" idx="12"/>
          </p:nvPr>
        </p:nvSpPr>
        <p:spPr>
          <a:xfrm>
            <a:off x="4610743" y="2646046"/>
            <a:ext cx="3362400" cy="2442949"/>
          </a:xfrm>
          <a:custGeom>
            <a:avLst/>
            <a:gdLst>
              <a:gd name="connsiteX0" fmla="*/ 0 w 3474720"/>
              <a:gd name="connsiteY0" fmla="*/ 0 h 2442949"/>
              <a:gd name="connsiteX1" fmla="*/ 3474720 w 3474720"/>
              <a:gd name="connsiteY1" fmla="*/ 0 h 2442949"/>
              <a:gd name="connsiteX2" fmla="*/ 3474720 w 3474720"/>
              <a:gd name="connsiteY2" fmla="*/ 2442949 h 2442949"/>
              <a:gd name="connsiteX3" fmla="*/ 0 w 3474720"/>
              <a:gd name="connsiteY3" fmla="*/ 2442949 h 2442949"/>
            </a:gdLst>
            <a:ahLst/>
            <a:cxnLst>
              <a:cxn ang="0">
                <a:pos x="connsiteX0" y="connsiteY0"/>
              </a:cxn>
              <a:cxn ang="0">
                <a:pos x="connsiteX1" y="connsiteY1"/>
              </a:cxn>
              <a:cxn ang="0">
                <a:pos x="connsiteX2" y="connsiteY2"/>
              </a:cxn>
              <a:cxn ang="0">
                <a:pos x="connsiteX3" y="connsiteY3"/>
              </a:cxn>
            </a:cxnLst>
            <a:rect l="l" t="t" r="r" b="b"/>
            <a:pathLst>
              <a:path w="3474720" h="2442949">
                <a:moveTo>
                  <a:pt x="0" y="0"/>
                </a:moveTo>
                <a:lnTo>
                  <a:pt x="3474720" y="0"/>
                </a:lnTo>
                <a:lnTo>
                  <a:pt x="3474720" y="2442949"/>
                </a:lnTo>
                <a:lnTo>
                  <a:pt x="0" y="2442949"/>
                </a:lnTo>
                <a:close/>
              </a:path>
            </a:pathLst>
          </a:custGeom>
        </p:spPr>
        <p:txBody>
          <a:bodyPr wrap="square">
            <a:noAutofit/>
          </a:bodyPr>
          <a:lstStyle/>
          <a:p>
            <a:endParaRPr lang="id-ID" dirty="0"/>
          </a:p>
        </p:txBody>
      </p:sp>
      <p:sp>
        <p:nvSpPr>
          <p:cNvPr id="9" name="Picture Placeholder 8">
            <a:extLst>
              <a:ext uri="{FF2B5EF4-FFF2-40B4-BE49-F238E27FC236}">
                <a16:creationId xmlns:a16="http://schemas.microsoft.com/office/drawing/2014/main" id="{0D102039-67AD-4C6B-ADCD-73BEE642621A}"/>
              </a:ext>
            </a:extLst>
          </p:cNvPr>
          <p:cNvSpPr>
            <a:spLocks noGrp="1"/>
          </p:cNvSpPr>
          <p:nvPr>
            <p:ph type="pic" sz="quarter" idx="13"/>
          </p:nvPr>
        </p:nvSpPr>
        <p:spPr>
          <a:xfrm>
            <a:off x="8266774" y="2646046"/>
            <a:ext cx="3362400" cy="2442949"/>
          </a:xfrm>
          <a:custGeom>
            <a:avLst/>
            <a:gdLst>
              <a:gd name="connsiteX0" fmla="*/ 0 w 3474720"/>
              <a:gd name="connsiteY0" fmla="*/ 0 h 2442949"/>
              <a:gd name="connsiteX1" fmla="*/ 3474720 w 3474720"/>
              <a:gd name="connsiteY1" fmla="*/ 0 h 2442949"/>
              <a:gd name="connsiteX2" fmla="*/ 3474720 w 3474720"/>
              <a:gd name="connsiteY2" fmla="*/ 2442949 h 2442949"/>
              <a:gd name="connsiteX3" fmla="*/ 0 w 3474720"/>
              <a:gd name="connsiteY3" fmla="*/ 2442949 h 2442949"/>
            </a:gdLst>
            <a:ahLst/>
            <a:cxnLst>
              <a:cxn ang="0">
                <a:pos x="connsiteX0" y="connsiteY0"/>
              </a:cxn>
              <a:cxn ang="0">
                <a:pos x="connsiteX1" y="connsiteY1"/>
              </a:cxn>
              <a:cxn ang="0">
                <a:pos x="connsiteX2" y="connsiteY2"/>
              </a:cxn>
              <a:cxn ang="0">
                <a:pos x="connsiteX3" y="connsiteY3"/>
              </a:cxn>
            </a:cxnLst>
            <a:rect l="l" t="t" r="r" b="b"/>
            <a:pathLst>
              <a:path w="3474720" h="2442949">
                <a:moveTo>
                  <a:pt x="0" y="0"/>
                </a:moveTo>
                <a:lnTo>
                  <a:pt x="3474720" y="0"/>
                </a:lnTo>
                <a:lnTo>
                  <a:pt x="3474720" y="2442949"/>
                </a:lnTo>
                <a:lnTo>
                  <a:pt x="0" y="2442949"/>
                </a:lnTo>
                <a:close/>
              </a:path>
            </a:pathLst>
          </a:custGeom>
        </p:spPr>
        <p:txBody>
          <a:bodyPr wrap="square">
            <a:noAutofit/>
          </a:bodyPr>
          <a:lstStyle/>
          <a:p>
            <a:endParaRPr lang="id-ID"/>
          </a:p>
        </p:txBody>
      </p:sp>
      <p:sp>
        <p:nvSpPr>
          <p:cNvPr id="3" name="Content Placeholder 2">
            <a:extLst>
              <a:ext uri="{FF2B5EF4-FFF2-40B4-BE49-F238E27FC236}">
                <a16:creationId xmlns:a16="http://schemas.microsoft.com/office/drawing/2014/main" id="{BC248D40-9473-D94E-97B3-B7AC63B339A0}"/>
              </a:ext>
            </a:extLst>
          </p:cNvPr>
          <p:cNvSpPr>
            <a:spLocks noGrp="1"/>
          </p:cNvSpPr>
          <p:nvPr>
            <p:ph sz="quarter" idx="18" hasCustomPrompt="1"/>
          </p:nvPr>
        </p:nvSpPr>
        <p:spPr>
          <a:xfrm>
            <a:off x="953428" y="1775480"/>
            <a:ext cx="10675746" cy="700392"/>
          </a:xfrm>
        </p:spPr>
        <p:txBody>
          <a:bodyPr/>
          <a:lstStyle/>
          <a:p>
            <a:pPr lvl="0"/>
            <a:r>
              <a:rPr lang="en-GB" dirty="0"/>
              <a:t>Text here</a:t>
            </a:r>
          </a:p>
        </p:txBody>
      </p:sp>
      <p:sp>
        <p:nvSpPr>
          <p:cNvPr id="2" name="Title 1">
            <a:extLst>
              <a:ext uri="{FF2B5EF4-FFF2-40B4-BE49-F238E27FC236}">
                <a16:creationId xmlns:a16="http://schemas.microsoft.com/office/drawing/2014/main" id="{2D8CF039-981F-D848-8286-110803128C9E}"/>
              </a:ext>
            </a:extLst>
          </p:cNvPr>
          <p:cNvSpPr>
            <a:spLocks noGrp="1"/>
          </p:cNvSpPr>
          <p:nvPr>
            <p:ph type="title"/>
          </p:nvPr>
        </p:nvSpPr>
        <p:spPr>
          <a:xfrm>
            <a:off x="953428" y="576944"/>
            <a:ext cx="10675745" cy="953542"/>
          </a:xfrm>
        </p:spPr>
        <p:txBody>
          <a:bodyPr>
            <a:noAutofit/>
          </a:bodyPr>
          <a:lstStyle>
            <a:lvl1pPr>
              <a:defRPr sz="6000"/>
            </a:lvl1pPr>
          </a:lstStyle>
          <a:p>
            <a:endParaRPr lang="en-GB" dirty="0"/>
          </a:p>
        </p:txBody>
      </p:sp>
      <p:sp>
        <p:nvSpPr>
          <p:cNvPr id="16" name="Text Placeholder 15">
            <a:extLst>
              <a:ext uri="{FF2B5EF4-FFF2-40B4-BE49-F238E27FC236}">
                <a16:creationId xmlns:a16="http://schemas.microsoft.com/office/drawing/2014/main" id="{9772630C-1418-C76A-8891-67F3F0F12AEF}"/>
              </a:ext>
            </a:extLst>
          </p:cNvPr>
          <p:cNvSpPr>
            <a:spLocks noGrp="1"/>
          </p:cNvSpPr>
          <p:nvPr>
            <p:ph type="body" sz="quarter" idx="19" hasCustomPrompt="1"/>
          </p:nvPr>
        </p:nvSpPr>
        <p:spPr>
          <a:xfrm>
            <a:off x="952500" y="5314950"/>
            <a:ext cx="3363913" cy="114617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text</a:t>
            </a:r>
            <a:endParaRPr lang="en-001" dirty="0"/>
          </a:p>
        </p:txBody>
      </p:sp>
      <p:sp>
        <p:nvSpPr>
          <p:cNvPr id="17" name="Text Placeholder 15">
            <a:extLst>
              <a:ext uri="{FF2B5EF4-FFF2-40B4-BE49-F238E27FC236}">
                <a16:creationId xmlns:a16="http://schemas.microsoft.com/office/drawing/2014/main" id="{CC9D7D4C-EF3B-F9CE-8A07-F6BF986B0F98}"/>
              </a:ext>
            </a:extLst>
          </p:cNvPr>
          <p:cNvSpPr>
            <a:spLocks noGrp="1"/>
          </p:cNvSpPr>
          <p:nvPr>
            <p:ph type="body" sz="quarter" idx="20" hasCustomPrompt="1"/>
          </p:nvPr>
        </p:nvSpPr>
        <p:spPr>
          <a:xfrm>
            <a:off x="4610100" y="5314950"/>
            <a:ext cx="3363913" cy="114617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text</a:t>
            </a:r>
            <a:endParaRPr lang="en-001" dirty="0"/>
          </a:p>
        </p:txBody>
      </p:sp>
      <p:sp>
        <p:nvSpPr>
          <p:cNvPr id="18" name="Text Placeholder 15">
            <a:extLst>
              <a:ext uri="{FF2B5EF4-FFF2-40B4-BE49-F238E27FC236}">
                <a16:creationId xmlns:a16="http://schemas.microsoft.com/office/drawing/2014/main" id="{EC7DB674-2C2F-9B7F-75A4-6383B10A8BED}"/>
              </a:ext>
            </a:extLst>
          </p:cNvPr>
          <p:cNvSpPr>
            <a:spLocks noGrp="1"/>
          </p:cNvSpPr>
          <p:nvPr>
            <p:ph type="body" sz="quarter" idx="21" hasCustomPrompt="1"/>
          </p:nvPr>
        </p:nvSpPr>
        <p:spPr>
          <a:xfrm>
            <a:off x="8267700" y="5314950"/>
            <a:ext cx="3363913" cy="114617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text</a:t>
            </a:r>
            <a:endParaRPr lang="en-001" dirty="0"/>
          </a:p>
        </p:txBody>
      </p:sp>
    </p:spTree>
    <p:extLst>
      <p:ext uri="{BB962C8B-B14F-4D97-AF65-F5344CB8AC3E}">
        <p14:creationId xmlns:p14="http://schemas.microsoft.com/office/powerpoint/2010/main" val="379720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North west map">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1EE960D-8E7B-8348-BA5A-E4E8C2F7858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6314" y="3591"/>
            <a:ext cx="12192000" cy="6854409"/>
          </a:xfrm>
          <a:prstGeom prst="rect">
            <a:avLst/>
          </a:prstGeom>
        </p:spPr>
      </p:pic>
      <p:sp>
        <p:nvSpPr>
          <p:cNvPr id="2" name="Title 1">
            <a:extLst>
              <a:ext uri="{FF2B5EF4-FFF2-40B4-BE49-F238E27FC236}">
                <a16:creationId xmlns:a16="http://schemas.microsoft.com/office/drawing/2014/main" id="{147BCDAD-BF32-4E4A-ACD0-5C78B06F69B8}"/>
              </a:ext>
            </a:extLst>
          </p:cNvPr>
          <p:cNvSpPr>
            <a:spLocks noGrp="1"/>
          </p:cNvSpPr>
          <p:nvPr>
            <p:ph type="title"/>
          </p:nvPr>
        </p:nvSpPr>
        <p:spPr/>
        <p:txBody>
          <a:bodyPr>
            <a:noAutofit/>
          </a:bodyPr>
          <a:lstStyle>
            <a:lvl1pPr>
              <a:defRPr sz="6000">
                <a:solidFill>
                  <a:schemeClr val="tx2"/>
                </a:solidFill>
              </a:defRPr>
            </a:lvl1pPr>
          </a:lstStyle>
          <a:p>
            <a:endParaRPr lang="en-GB" dirty="0"/>
          </a:p>
        </p:txBody>
      </p:sp>
    </p:spTree>
    <p:extLst>
      <p:ext uri="{BB962C8B-B14F-4D97-AF65-F5344CB8AC3E}">
        <p14:creationId xmlns:p14="http://schemas.microsoft.com/office/powerpoint/2010/main" val="32873094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UK Map">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2500E38E-AA42-0C4E-82B6-EF33B903816A}"/>
              </a:ext>
            </a:extLst>
          </p:cNvPr>
          <p:cNvSpPr>
            <a:spLocks noGrp="1"/>
          </p:cNvSpPr>
          <p:nvPr>
            <p:ph sz="quarter" idx="18" hasCustomPrompt="1"/>
          </p:nvPr>
        </p:nvSpPr>
        <p:spPr>
          <a:xfrm>
            <a:off x="757486" y="1693770"/>
            <a:ext cx="10409866" cy="564322"/>
          </a:xfrm>
        </p:spPr>
        <p:txBody>
          <a:bodyPr/>
          <a:lstStyle/>
          <a:p>
            <a:r>
              <a:rPr lang="en-GB" dirty="0"/>
              <a:t>Enter text here. This Map is editable and different sections can be coloured/highlighted as required. Just click on the area you want to edit and select your chosen colour from the ’Shape Fill’ drop down menu.</a:t>
            </a:r>
          </a:p>
        </p:txBody>
      </p:sp>
      <p:sp>
        <p:nvSpPr>
          <p:cNvPr id="2" name="Title 1">
            <a:extLst>
              <a:ext uri="{FF2B5EF4-FFF2-40B4-BE49-F238E27FC236}">
                <a16:creationId xmlns:a16="http://schemas.microsoft.com/office/drawing/2014/main" id="{7EEF8B76-2A21-5B48-B103-04C008D0BF91}"/>
              </a:ext>
            </a:extLst>
          </p:cNvPr>
          <p:cNvSpPr>
            <a:spLocks noGrp="1"/>
          </p:cNvSpPr>
          <p:nvPr>
            <p:ph type="title"/>
          </p:nvPr>
        </p:nvSpPr>
        <p:spPr/>
        <p:txBody>
          <a:bodyPr/>
          <a:lstStyle/>
          <a:p>
            <a:endParaRPr lang="en-GB" dirty="0"/>
          </a:p>
        </p:txBody>
      </p:sp>
      <p:grpSp>
        <p:nvGrpSpPr>
          <p:cNvPr id="5" name="Group">
            <a:extLst>
              <a:ext uri="{FF2B5EF4-FFF2-40B4-BE49-F238E27FC236}">
                <a16:creationId xmlns:a16="http://schemas.microsoft.com/office/drawing/2014/main" id="{86844C3A-0F10-3E43-82CD-3FE2EB818660}"/>
              </a:ext>
            </a:extLst>
          </p:cNvPr>
          <p:cNvGrpSpPr/>
          <p:nvPr userDrawn="1"/>
        </p:nvGrpSpPr>
        <p:grpSpPr>
          <a:xfrm>
            <a:off x="4778601" y="2405973"/>
            <a:ext cx="2547347" cy="4230943"/>
            <a:chOff x="0" y="0"/>
            <a:chExt cx="7022291" cy="11663475"/>
          </a:xfrm>
          <a:solidFill>
            <a:schemeClr val="bg1">
              <a:lumMod val="85000"/>
            </a:schemeClr>
          </a:solidFill>
        </p:grpSpPr>
        <p:sp>
          <p:nvSpPr>
            <p:cNvPr id="6" name="Shape">
              <a:extLst>
                <a:ext uri="{FF2B5EF4-FFF2-40B4-BE49-F238E27FC236}">
                  <a16:creationId xmlns:a16="http://schemas.microsoft.com/office/drawing/2014/main" id="{FD99A943-A1AA-8C49-8B2C-F15C2334C49A}"/>
                </a:ext>
              </a:extLst>
            </p:cNvPr>
            <p:cNvSpPr/>
            <p:nvPr/>
          </p:nvSpPr>
          <p:spPr>
            <a:xfrm>
              <a:off x="4141778" y="2890817"/>
              <a:ext cx="188324" cy="208799"/>
            </a:xfrm>
            <a:custGeom>
              <a:avLst/>
              <a:gdLst/>
              <a:ahLst/>
              <a:cxnLst>
                <a:cxn ang="0">
                  <a:pos x="wd2" y="hd2"/>
                </a:cxn>
                <a:cxn ang="5400000">
                  <a:pos x="wd2" y="hd2"/>
                </a:cxn>
                <a:cxn ang="10800000">
                  <a:pos x="wd2" y="hd2"/>
                </a:cxn>
                <a:cxn ang="16200000">
                  <a:pos x="wd2" y="hd2"/>
                </a:cxn>
              </a:cxnLst>
              <a:rect l="0" t="0" r="r" b="b"/>
              <a:pathLst>
                <a:path w="20361" h="20913" extrusionOk="0">
                  <a:moveTo>
                    <a:pt x="19239" y="18451"/>
                  </a:moveTo>
                  <a:lnTo>
                    <a:pt x="19239" y="18136"/>
                  </a:lnTo>
                  <a:cubicBezTo>
                    <a:pt x="21141" y="13331"/>
                    <a:pt x="18508" y="14679"/>
                    <a:pt x="18508" y="11266"/>
                  </a:cubicBezTo>
                  <a:cubicBezTo>
                    <a:pt x="18508" y="8167"/>
                    <a:pt x="19239" y="4754"/>
                    <a:pt x="20361" y="1656"/>
                  </a:cubicBezTo>
                  <a:cubicBezTo>
                    <a:pt x="19239" y="1341"/>
                    <a:pt x="18508" y="982"/>
                    <a:pt x="17387" y="1341"/>
                  </a:cubicBezTo>
                  <a:cubicBezTo>
                    <a:pt x="16265" y="1341"/>
                    <a:pt x="15534" y="3362"/>
                    <a:pt x="14071" y="3362"/>
                  </a:cubicBezTo>
                  <a:cubicBezTo>
                    <a:pt x="12560" y="3048"/>
                    <a:pt x="12169" y="1341"/>
                    <a:pt x="11097" y="623"/>
                  </a:cubicBezTo>
                  <a:cubicBezTo>
                    <a:pt x="9585" y="309"/>
                    <a:pt x="8074" y="-410"/>
                    <a:pt x="6952" y="309"/>
                  </a:cubicBezTo>
                  <a:cubicBezTo>
                    <a:pt x="5880" y="982"/>
                    <a:pt x="4758" y="2689"/>
                    <a:pt x="5099" y="4395"/>
                  </a:cubicBezTo>
                  <a:cubicBezTo>
                    <a:pt x="5490" y="6461"/>
                    <a:pt x="8074" y="7853"/>
                    <a:pt x="8464" y="9874"/>
                  </a:cubicBezTo>
                  <a:cubicBezTo>
                    <a:pt x="8464" y="11266"/>
                    <a:pt x="8074" y="12658"/>
                    <a:pt x="6952" y="13331"/>
                  </a:cubicBezTo>
                  <a:cubicBezTo>
                    <a:pt x="5099" y="14005"/>
                    <a:pt x="2857" y="11939"/>
                    <a:pt x="1394" y="12972"/>
                  </a:cubicBezTo>
                  <a:cubicBezTo>
                    <a:pt x="-118" y="14364"/>
                    <a:pt x="-459" y="17104"/>
                    <a:pt x="662" y="18451"/>
                  </a:cubicBezTo>
                  <a:cubicBezTo>
                    <a:pt x="1735" y="19843"/>
                    <a:pt x="4368" y="17104"/>
                    <a:pt x="6221" y="18136"/>
                  </a:cubicBezTo>
                  <a:cubicBezTo>
                    <a:pt x="6952" y="18451"/>
                    <a:pt x="4758" y="19843"/>
                    <a:pt x="5490" y="20516"/>
                  </a:cubicBezTo>
                  <a:cubicBezTo>
                    <a:pt x="5880" y="21190"/>
                    <a:pt x="6952" y="20876"/>
                    <a:pt x="7732" y="20516"/>
                  </a:cubicBezTo>
                  <a:cubicBezTo>
                    <a:pt x="8854" y="20157"/>
                    <a:pt x="9585" y="19169"/>
                    <a:pt x="10707" y="18451"/>
                  </a:cubicBezTo>
                  <a:cubicBezTo>
                    <a:pt x="12950" y="17418"/>
                    <a:pt x="14802" y="15397"/>
                    <a:pt x="17387" y="15711"/>
                  </a:cubicBezTo>
                  <a:cubicBezTo>
                    <a:pt x="18898" y="15711"/>
                    <a:pt x="18508" y="17418"/>
                    <a:pt x="19239" y="18451"/>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7" name="Shape">
              <a:extLst>
                <a:ext uri="{FF2B5EF4-FFF2-40B4-BE49-F238E27FC236}">
                  <a16:creationId xmlns:a16="http://schemas.microsoft.com/office/drawing/2014/main" id="{49A847E6-8A3A-4341-981C-E8B786FE60B9}"/>
                </a:ext>
              </a:extLst>
            </p:cNvPr>
            <p:cNvSpPr/>
            <p:nvPr/>
          </p:nvSpPr>
          <p:spPr>
            <a:xfrm>
              <a:off x="3645865" y="7571762"/>
              <a:ext cx="144961" cy="187885"/>
            </a:xfrm>
            <a:custGeom>
              <a:avLst/>
              <a:gdLst/>
              <a:ahLst/>
              <a:cxnLst>
                <a:cxn ang="0">
                  <a:pos x="wd2" y="hd2"/>
                </a:cxn>
                <a:cxn ang="5400000">
                  <a:pos x="wd2" y="hd2"/>
                </a:cxn>
                <a:cxn ang="10800000">
                  <a:pos x="wd2" y="hd2"/>
                </a:cxn>
                <a:cxn ang="16200000">
                  <a:pos x="wd2" y="hd2"/>
                </a:cxn>
              </a:cxnLst>
              <a:rect l="0" t="0" r="r" b="b"/>
              <a:pathLst>
                <a:path w="21122" h="21151" extrusionOk="0">
                  <a:moveTo>
                    <a:pt x="20090" y="21151"/>
                  </a:moveTo>
                  <a:cubicBezTo>
                    <a:pt x="20615" y="18072"/>
                    <a:pt x="20615" y="18072"/>
                    <a:pt x="20615" y="18072"/>
                  </a:cubicBezTo>
                  <a:cubicBezTo>
                    <a:pt x="19565" y="16508"/>
                    <a:pt x="17070" y="15347"/>
                    <a:pt x="17070" y="13430"/>
                  </a:cubicBezTo>
                  <a:cubicBezTo>
                    <a:pt x="17595" y="12269"/>
                    <a:pt x="21600" y="13076"/>
                    <a:pt x="21075" y="11915"/>
                  </a:cubicBezTo>
                  <a:cubicBezTo>
                    <a:pt x="20615" y="9998"/>
                    <a:pt x="16545" y="9998"/>
                    <a:pt x="15100" y="8433"/>
                  </a:cubicBezTo>
                  <a:cubicBezTo>
                    <a:pt x="14575" y="7676"/>
                    <a:pt x="17070" y="7272"/>
                    <a:pt x="17070" y="6515"/>
                  </a:cubicBezTo>
                  <a:cubicBezTo>
                    <a:pt x="17070" y="4951"/>
                    <a:pt x="16085" y="3437"/>
                    <a:pt x="15100" y="2276"/>
                  </a:cubicBezTo>
                  <a:cubicBezTo>
                    <a:pt x="14050" y="1469"/>
                    <a:pt x="12540" y="1115"/>
                    <a:pt x="11095" y="358"/>
                  </a:cubicBezTo>
                  <a:cubicBezTo>
                    <a:pt x="9585" y="358"/>
                    <a:pt x="7550" y="-449"/>
                    <a:pt x="6565" y="358"/>
                  </a:cubicBezTo>
                  <a:cubicBezTo>
                    <a:pt x="5055" y="1469"/>
                    <a:pt x="7025" y="3790"/>
                    <a:pt x="6040" y="4951"/>
                  </a:cubicBezTo>
                  <a:cubicBezTo>
                    <a:pt x="5055" y="6112"/>
                    <a:pt x="1510" y="5758"/>
                    <a:pt x="0" y="6112"/>
                  </a:cubicBezTo>
                  <a:cubicBezTo>
                    <a:pt x="1050" y="8837"/>
                    <a:pt x="2560" y="11915"/>
                    <a:pt x="4530" y="14237"/>
                  </a:cubicBezTo>
                  <a:cubicBezTo>
                    <a:pt x="8535" y="18476"/>
                    <a:pt x="14050" y="21151"/>
                    <a:pt x="20090" y="21151"/>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8" name="Shape">
              <a:extLst>
                <a:ext uri="{FF2B5EF4-FFF2-40B4-BE49-F238E27FC236}">
                  <a16:creationId xmlns:a16="http://schemas.microsoft.com/office/drawing/2014/main" id="{417FF404-FEB4-464A-87FE-F31C59313D7E}"/>
                </a:ext>
              </a:extLst>
            </p:cNvPr>
            <p:cNvSpPr/>
            <p:nvPr/>
          </p:nvSpPr>
          <p:spPr>
            <a:xfrm>
              <a:off x="3782659" y="7663256"/>
              <a:ext cx="164102" cy="110271"/>
            </a:xfrm>
            <a:custGeom>
              <a:avLst/>
              <a:gdLst/>
              <a:ahLst/>
              <a:cxnLst>
                <a:cxn ang="0">
                  <a:pos x="wd2" y="hd2"/>
                </a:cxn>
                <a:cxn ang="5400000">
                  <a:pos x="wd2" y="hd2"/>
                </a:cxn>
                <a:cxn ang="10800000">
                  <a:pos x="wd2" y="hd2"/>
                </a:cxn>
                <a:cxn ang="16200000">
                  <a:pos x="wd2" y="hd2"/>
                </a:cxn>
              </a:cxnLst>
              <a:rect l="0" t="0" r="r" b="b"/>
              <a:pathLst>
                <a:path w="21600" h="21160" extrusionOk="0">
                  <a:moveTo>
                    <a:pt x="0" y="18503"/>
                  </a:moveTo>
                  <a:cubicBezTo>
                    <a:pt x="471" y="13274"/>
                    <a:pt x="471" y="13274"/>
                    <a:pt x="471" y="13274"/>
                  </a:cubicBezTo>
                  <a:cubicBezTo>
                    <a:pt x="1766" y="11989"/>
                    <a:pt x="3119" y="11303"/>
                    <a:pt x="4473" y="9331"/>
                  </a:cubicBezTo>
                  <a:cubicBezTo>
                    <a:pt x="4944" y="8646"/>
                    <a:pt x="4473" y="6760"/>
                    <a:pt x="4944" y="5389"/>
                  </a:cubicBezTo>
                  <a:cubicBezTo>
                    <a:pt x="5415" y="4789"/>
                    <a:pt x="6768" y="6074"/>
                    <a:pt x="7180" y="5389"/>
                  </a:cubicBezTo>
                  <a:cubicBezTo>
                    <a:pt x="8122" y="4103"/>
                    <a:pt x="7651" y="2131"/>
                    <a:pt x="7651" y="846"/>
                  </a:cubicBezTo>
                  <a:cubicBezTo>
                    <a:pt x="9005" y="846"/>
                    <a:pt x="9888" y="-440"/>
                    <a:pt x="10771" y="160"/>
                  </a:cubicBezTo>
                  <a:cubicBezTo>
                    <a:pt x="11712" y="846"/>
                    <a:pt x="12124" y="2817"/>
                    <a:pt x="12595" y="4103"/>
                  </a:cubicBezTo>
                  <a:cubicBezTo>
                    <a:pt x="13007" y="6074"/>
                    <a:pt x="11712" y="9331"/>
                    <a:pt x="13007" y="10617"/>
                  </a:cubicBezTo>
                  <a:cubicBezTo>
                    <a:pt x="14832" y="11989"/>
                    <a:pt x="16597" y="8046"/>
                    <a:pt x="18422" y="8646"/>
                  </a:cubicBezTo>
                  <a:cubicBezTo>
                    <a:pt x="19305" y="9331"/>
                    <a:pt x="17539" y="11303"/>
                    <a:pt x="17539" y="11989"/>
                  </a:cubicBezTo>
                  <a:cubicBezTo>
                    <a:pt x="17951" y="13274"/>
                    <a:pt x="19305" y="11989"/>
                    <a:pt x="19775" y="13274"/>
                  </a:cubicBezTo>
                  <a:cubicBezTo>
                    <a:pt x="20246" y="13274"/>
                    <a:pt x="19305" y="14560"/>
                    <a:pt x="19775" y="15246"/>
                  </a:cubicBezTo>
                  <a:cubicBezTo>
                    <a:pt x="20246" y="16531"/>
                    <a:pt x="20658" y="17217"/>
                    <a:pt x="21600" y="18503"/>
                  </a:cubicBezTo>
                  <a:cubicBezTo>
                    <a:pt x="20246" y="19189"/>
                    <a:pt x="18893" y="20474"/>
                    <a:pt x="17539" y="20474"/>
                  </a:cubicBezTo>
                  <a:cubicBezTo>
                    <a:pt x="16185" y="21160"/>
                    <a:pt x="14832" y="21160"/>
                    <a:pt x="13478" y="21160"/>
                  </a:cubicBezTo>
                  <a:cubicBezTo>
                    <a:pt x="12124" y="21160"/>
                    <a:pt x="10771" y="21160"/>
                    <a:pt x="9417" y="20474"/>
                  </a:cubicBezTo>
                  <a:cubicBezTo>
                    <a:pt x="8122" y="20474"/>
                    <a:pt x="8122" y="19789"/>
                    <a:pt x="7180" y="19189"/>
                  </a:cubicBezTo>
                  <a:cubicBezTo>
                    <a:pt x="8122" y="17217"/>
                    <a:pt x="8122" y="15246"/>
                    <a:pt x="7651" y="13960"/>
                  </a:cubicBezTo>
                  <a:cubicBezTo>
                    <a:pt x="4944" y="17217"/>
                    <a:pt x="2237" y="18503"/>
                    <a:pt x="0" y="18503"/>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9" name="Shape">
              <a:extLst>
                <a:ext uri="{FF2B5EF4-FFF2-40B4-BE49-F238E27FC236}">
                  <a16:creationId xmlns:a16="http://schemas.microsoft.com/office/drawing/2014/main" id="{E1B7EB24-113C-5142-A8DF-3C4428E0628A}"/>
                </a:ext>
              </a:extLst>
            </p:cNvPr>
            <p:cNvSpPr/>
            <p:nvPr/>
          </p:nvSpPr>
          <p:spPr>
            <a:xfrm>
              <a:off x="3721201" y="7540020"/>
              <a:ext cx="121732" cy="191870"/>
            </a:xfrm>
            <a:custGeom>
              <a:avLst/>
              <a:gdLst/>
              <a:ahLst/>
              <a:cxnLst>
                <a:cxn ang="0">
                  <a:pos x="wd2" y="hd2"/>
                </a:cxn>
                <a:cxn ang="5400000">
                  <a:pos x="wd2" y="hd2"/>
                </a:cxn>
                <a:cxn ang="10800000">
                  <a:pos x="wd2" y="hd2"/>
                </a:cxn>
                <a:cxn ang="16200000">
                  <a:pos x="wd2" y="hd2"/>
                </a:cxn>
              </a:cxnLst>
              <a:rect l="0" t="0" r="r" b="b"/>
              <a:pathLst>
                <a:path w="21129" h="21600" extrusionOk="0">
                  <a:moveTo>
                    <a:pt x="0" y="3886"/>
                  </a:moveTo>
                  <a:cubicBezTo>
                    <a:pt x="1728" y="4643"/>
                    <a:pt x="3535" y="4996"/>
                    <a:pt x="4791" y="5804"/>
                  </a:cubicBezTo>
                  <a:cubicBezTo>
                    <a:pt x="5969" y="6964"/>
                    <a:pt x="7148" y="8479"/>
                    <a:pt x="7148" y="10043"/>
                  </a:cubicBezTo>
                  <a:cubicBezTo>
                    <a:pt x="7148" y="10800"/>
                    <a:pt x="4163" y="11204"/>
                    <a:pt x="4791" y="11961"/>
                  </a:cubicBezTo>
                  <a:cubicBezTo>
                    <a:pt x="6519" y="13525"/>
                    <a:pt x="11389" y="13525"/>
                    <a:pt x="11939" y="15443"/>
                  </a:cubicBezTo>
                  <a:cubicBezTo>
                    <a:pt x="12567" y="16604"/>
                    <a:pt x="7776" y="15796"/>
                    <a:pt x="7148" y="16957"/>
                  </a:cubicBezTo>
                  <a:cubicBezTo>
                    <a:pt x="7148" y="18875"/>
                    <a:pt x="10132" y="20036"/>
                    <a:pt x="11389" y="21600"/>
                  </a:cubicBezTo>
                  <a:cubicBezTo>
                    <a:pt x="13117" y="20843"/>
                    <a:pt x="14924" y="20439"/>
                    <a:pt x="16730" y="19279"/>
                  </a:cubicBezTo>
                  <a:cubicBezTo>
                    <a:pt x="17359" y="18875"/>
                    <a:pt x="16730" y="17764"/>
                    <a:pt x="17359" y="16957"/>
                  </a:cubicBezTo>
                  <a:cubicBezTo>
                    <a:pt x="17987" y="16604"/>
                    <a:pt x="19793" y="17361"/>
                    <a:pt x="20343" y="16957"/>
                  </a:cubicBezTo>
                  <a:cubicBezTo>
                    <a:pt x="21600" y="16200"/>
                    <a:pt x="20972" y="15039"/>
                    <a:pt x="20972" y="14282"/>
                  </a:cubicBezTo>
                  <a:cubicBezTo>
                    <a:pt x="20343" y="13879"/>
                    <a:pt x="19165" y="13525"/>
                    <a:pt x="18537" y="13121"/>
                  </a:cubicBezTo>
                  <a:cubicBezTo>
                    <a:pt x="17359" y="12718"/>
                    <a:pt x="17359" y="11961"/>
                    <a:pt x="16730" y="11204"/>
                  </a:cubicBezTo>
                  <a:cubicBezTo>
                    <a:pt x="16180" y="10396"/>
                    <a:pt x="14924" y="9286"/>
                    <a:pt x="14924" y="8479"/>
                  </a:cubicBezTo>
                  <a:cubicBezTo>
                    <a:pt x="13745" y="6561"/>
                    <a:pt x="13745" y="4239"/>
                    <a:pt x="13117" y="2321"/>
                  </a:cubicBezTo>
                  <a:cubicBezTo>
                    <a:pt x="4163" y="0"/>
                    <a:pt x="4163" y="0"/>
                    <a:pt x="4163" y="0"/>
                  </a:cubicBezTo>
                  <a:cubicBezTo>
                    <a:pt x="0" y="3886"/>
                    <a:pt x="0" y="3886"/>
                    <a:pt x="0" y="3886"/>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0" name="Shape">
              <a:extLst>
                <a:ext uri="{FF2B5EF4-FFF2-40B4-BE49-F238E27FC236}">
                  <a16:creationId xmlns:a16="http://schemas.microsoft.com/office/drawing/2014/main" id="{015073D4-22F1-F145-82B0-1FF262B0D4F1}"/>
                </a:ext>
              </a:extLst>
            </p:cNvPr>
            <p:cNvSpPr/>
            <p:nvPr/>
          </p:nvSpPr>
          <p:spPr>
            <a:xfrm>
              <a:off x="3588630" y="7319944"/>
              <a:ext cx="163945" cy="304882"/>
            </a:xfrm>
            <a:custGeom>
              <a:avLst/>
              <a:gdLst/>
              <a:ahLst/>
              <a:cxnLst>
                <a:cxn ang="0">
                  <a:pos x="wd2" y="hd2"/>
                </a:cxn>
                <a:cxn ang="5400000">
                  <a:pos x="wd2" y="hd2"/>
                </a:cxn>
                <a:cxn ang="10800000">
                  <a:pos x="wd2" y="hd2"/>
                </a:cxn>
                <a:cxn ang="16200000">
                  <a:pos x="wd2" y="hd2"/>
                </a:cxn>
              </a:cxnLst>
              <a:rect l="0" t="0" r="r" b="b"/>
              <a:pathLst>
                <a:path w="17213" h="21600" extrusionOk="0">
                  <a:moveTo>
                    <a:pt x="12949" y="0"/>
                  </a:moveTo>
                  <a:cubicBezTo>
                    <a:pt x="13279" y="508"/>
                    <a:pt x="13656" y="1207"/>
                    <a:pt x="13656" y="1938"/>
                  </a:cubicBezTo>
                  <a:cubicBezTo>
                    <a:pt x="13279" y="3176"/>
                    <a:pt x="12572" y="4638"/>
                    <a:pt x="11110" y="5591"/>
                  </a:cubicBezTo>
                  <a:cubicBezTo>
                    <a:pt x="10780" y="5845"/>
                    <a:pt x="9695" y="5336"/>
                    <a:pt x="8987" y="5591"/>
                  </a:cubicBezTo>
                  <a:cubicBezTo>
                    <a:pt x="7903" y="6321"/>
                    <a:pt x="6441" y="7052"/>
                    <a:pt x="6063" y="8259"/>
                  </a:cubicBezTo>
                  <a:cubicBezTo>
                    <a:pt x="6063" y="8735"/>
                    <a:pt x="7903" y="8989"/>
                    <a:pt x="7525" y="9466"/>
                  </a:cubicBezTo>
                  <a:cubicBezTo>
                    <a:pt x="7525" y="9942"/>
                    <a:pt x="6441" y="10196"/>
                    <a:pt x="6063" y="10673"/>
                  </a:cubicBezTo>
                  <a:cubicBezTo>
                    <a:pt x="5733" y="11181"/>
                    <a:pt x="5356" y="11912"/>
                    <a:pt x="5733" y="12388"/>
                  </a:cubicBezTo>
                  <a:cubicBezTo>
                    <a:pt x="6818" y="13373"/>
                    <a:pt x="8233" y="13849"/>
                    <a:pt x="9695" y="14326"/>
                  </a:cubicBezTo>
                  <a:cubicBezTo>
                    <a:pt x="10402" y="14580"/>
                    <a:pt x="11864" y="14802"/>
                    <a:pt x="11864" y="14326"/>
                  </a:cubicBezTo>
                  <a:cubicBezTo>
                    <a:pt x="11864" y="13373"/>
                    <a:pt x="8987" y="11912"/>
                    <a:pt x="10402" y="11181"/>
                  </a:cubicBezTo>
                  <a:cubicBezTo>
                    <a:pt x="11864" y="10673"/>
                    <a:pt x="12572" y="12865"/>
                    <a:pt x="14034" y="13373"/>
                  </a:cubicBezTo>
                  <a:cubicBezTo>
                    <a:pt x="14741" y="13595"/>
                    <a:pt x="16156" y="13373"/>
                    <a:pt x="16911" y="13849"/>
                  </a:cubicBezTo>
                  <a:cubicBezTo>
                    <a:pt x="17618" y="14326"/>
                    <a:pt x="16911" y="15056"/>
                    <a:pt x="16533" y="15533"/>
                  </a:cubicBezTo>
                  <a:cubicBezTo>
                    <a:pt x="14034" y="17979"/>
                    <a:pt x="14034" y="17979"/>
                    <a:pt x="14034" y="17979"/>
                  </a:cubicBezTo>
                  <a:cubicBezTo>
                    <a:pt x="12949" y="17979"/>
                    <a:pt x="11487" y="17471"/>
                    <a:pt x="10780" y="17979"/>
                  </a:cubicBezTo>
                  <a:cubicBezTo>
                    <a:pt x="9695" y="18678"/>
                    <a:pt x="11110" y="20139"/>
                    <a:pt x="10402" y="20869"/>
                  </a:cubicBezTo>
                  <a:cubicBezTo>
                    <a:pt x="9695" y="21600"/>
                    <a:pt x="7148" y="21378"/>
                    <a:pt x="6063" y="21600"/>
                  </a:cubicBezTo>
                  <a:cubicBezTo>
                    <a:pt x="4979" y="19186"/>
                    <a:pt x="4649" y="16740"/>
                    <a:pt x="2479" y="14802"/>
                  </a:cubicBezTo>
                  <a:cubicBezTo>
                    <a:pt x="-3982" y="10451"/>
                    <a:pt x="3941" y="7528"/>
                    <a:pt x="6441" y="3653"/>
                  </a:cubicBezTo>
                  <a:cubicBezTo>
                    <a:pt x="7525" y="1715"/>
                    <a:pt x="10780" y="1715"/>
                    <a:pt x="12572" y="508"/>
                  </a:cubicBezTo>
                  <a:cubicBezTo>
                    <a:pt x="12572" y="254"/>
                    <a:pt x="12949" y="254"/>
                    <a:pt x="12949" y="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1" name="Shape">
              <a:extLst>
                <a:ext uri="{FF2B5EF4-FFF2-40B4-BE49-F238E27FC236}">
                  <a16:creationId xmlns:a16="http://schemas.microsoft.com/office/drawing/2014/main" id="{4E791844-3854-F54F-A5A3-54EB4E8871F6}"/>
                </a:ext>
              </a:extLst>
            </p:cNvPr>
            <p:cNvSpPr/>
            <p:nvPr/>
          </p:nvSpPr>
          <p:spPr>
            <a:xfrm>
              <a:off x="3796306" y="7512261"/>
              <a:ext cx="170279" cy="172041"/>
            </a:xfrm>
            <a:custGeom>
              <a:avLst/>
              <a:gdLst/>
              <a:ahLst/>
              <a:cxnLst>
                <a:cxn ang="0">
                  <a:pos x="wd2" y="hd2"/>
                </a:cxn>
                <a:cxn ang="5400000">
                  <a:pos x="wd2" y="hd2"/>
                </a:cxn>
                <a:cxn ang="10800000">
                  <a:pos x="wd2" y="hd2"/>
                </a:cxn>
                <a:cxn ang="16200000">
                  <a:pos x="wd2" y="hd2"/>
                </a:cxn>
              </a:cxnLst>
              <a:rect l="0" t="0" r="r" b="b"/>
              <a:pathLst>
                <a:path w="21380" h="21600" extrusionOk="0">
                  <a:moveTo>
                    <a:pt x="176" y="6050"/>
                  </a:moveTo>
                  <a:cubicBezTo>
                    <a:pt x="628" y="8199"/>
                    <a:pt x="628" y="10800"/>
                    <a:pt x="1476" y="12949"/>
                  </a:cubicBezTo>
                  <a:cubicBezTo>
                    <a:pt x="1476" y="13853"/>
                    <a:pt x="2381" y="15097"/>
                    <a:pt x="2777" y="16002"/>
                  </a:cubicBezTo>
                  <a:cubicBezTo>
                    <a:pt x="3229" y="16850"/>
                    <a:pt x="3229" y="17698"/>
                    <a:pt x="4077" y="18151"/>
                  </a:cubicBezTo>
                  <a:cubicBezTo>
                    <a:pt x="4530" y="18603"/>
                    <a:pt x="5378" y="18999"/>
                    <a:pt x="5830" y="19451"/>
                  </a:cubicBezTo>
                  <a:cubicBezTo>
                    <a:pt x="7131" y="19451"/>
                    <a:pt x="7979" y="18603"/>
                    <a:pt x="8827" y="18999"/>
                  </a:cubicBezTo>
                  <a:cubicBezTo>
                    <a:pt x="9732" y="19451"/>
                    <a:pt x="10128" y="20752"/>
                    <a:pt x="10580" y="21600"/>
                  </a:cubicBezTo>
                  <a:cubicBezTo>
                    <a:pt x="11428" y="21148"/>
                    <a:pt x="12276" y="20752"/>
                    <a:pt x="12729" y="20299"/>
                  </a:cubicBezTo>
                  <a:cubicBezTo>
                    <a:pt x="13181" y="18999"/>
                    <a:pt x="13181" y="17698"/>
                    <a:pt x="13181" y="16398"/>
                  </a:cubicBezTo>
                  <a:cubicBezTo>
                    <a:pt x="13181" y="15097"/>
                    <a:pt x="11881" y="12949"/>
                    <a:pt x="12729" y="12101"/>
                  </a:cubicBezTo>
                  <a:cubicBezTo>
                    <a:pt x="14029" y="11252"/>
                    <a:pt x="15330" y="13853"/>
                    <a:pt x="17026" y="13853"/>
                  </a:cubicBezTo>
                  <a:cubicBezTo>
                    <a:pt x="18327" y="14249"/>
                    <a:pt x="20079" y="12949"/>
                    <a:pt x="21380" y="12553"/>
                  </a:cubicBezTo>
                  <a:lnTo>
                    <a:pt x="17931" y="9499"/>
                  </a:lnTo>
                  <a:cubicBezTo>
                    <a:pt x="17931" y="9047"/>
                    <a:pt x="17478" y="7351"/>
                    <a:pt x="17478" y="7351"/>
                  </a:cubicBezTo>
                  <a:cubicBezTo>
                    <a:pt x="16178" y="6503"/>
                    <a:pt x="14425" y="5598"/>
                    <a:pt x="13181" y="4750"/>
                  </a:cubicBezTo>
                  <a:cubicBezTo>
                    <a:pt x="11428" y="3902"/>
                    <a:pt x="9732" y="2601"/>
                    <a:pt x="8431" y="1301"/>
                  </a:cubicBezTo>
                  <a:cubicBezTo>
                    <a:pt x="7131" y="1753"/>
                    <a:pt x="6283" y="2601"/>
                    <a:pt x="4982" y="2601"/>
                  </a:cubicBezTo>
                  <a:cubicBezTo>
                    <a:pt x="4077" y="2149"/>
                    <a:pt x="4077" y="0"/>
                    <a:pt x="3229" y="0"/>
                  </a:cubicBezTo>
                  <a:cubicBezTo>
                    <a:pt x="1929" y="452"/>
                    <a:pt x="1081" y="1753"/>
                    <a:pt x="176" y="2601"/>
                  </a:cubicBezTo>
                  <a:cubicBezTo>
                    <a:pt x="-220" y="3902"/>
                    <a:pt x="176" y="5202"/>
                    <a:pt x="176" y="605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2" name="Shape">
              <a:extLst>
                <a:ext uri="{FF2B5EF4-FFF2-40B4-BE49-F238E27FC236}">
                  <a16:creationId xmlns:a16="http://schemas.microsoft.com/office/drawing/2014/main" id="{BA48D1B7-2E70-9A47-BEF1-30B074C54B9E}"/>
                </a:ext>
              </a:extLst>
            </p:cNvPr>
            <p:cNvSpPr/>
            <p:nvPr/>
          </p:nvSpPr>
          <p:spPr>
            <a:xfrm>
              <a:off x="3861960" y="7419076"/>
              <a:ext cx="216940" cy="191871"/>
            </a:xfrm>
            <a:custGeom>
              <a:avLst/>
              <a:gdLst/>
              <a:ahLst/>
              <a:cxnLst>
                <a:cxn ang="0">
                  <a:pos x="wd2" y="hd2"/>
                </a:cxn>
                <a:cxn ang="5400000">
                  <a:pos x="wd2" y="hd2"/>
                </a:cxn>
                <a:cxn ang="10800000">
                  <a:pos x="wd2" y="hd2"/>
                </a:cxn>
                <a:cxn ang="16200000">
                  <a:pos x="wd2" y="hd2"/>
                </a:cxn>
              </a:cxnLst>
              <a:rect l="0" t="0" r="r" b="b"/>
              <a:pathLst>
                <a:path w="21337" h="21600" extrusionOk="0">
                  <a:moveTo>
                    <a:pt x="10115" y="21600"/>
                  </a:moveTo>
                  <a:cubicBezTo>
                    <a:pt x="11131" y="20439"/>
                    <a:pt x="11794" y="19279"/>
                    <a:pt x="12810" y="18118"/>
                  </a:cubicBezTo>
                  <a:cubicBezTo>
                    <a:pt x="13163" y="17714"/>
                    <a:pt x="14135" y="16957"/>
                    <a:pt x="14842" y="17361"/>
                  </a:cubicBezTo>
                  <a:cubicBezTo>
                    <a:pt x="15504" y="17714"/>
                    <a:pt x="15504" y="18875"/>
                    <a:pt x="15858" y="19632"/>
                  </a:cubicBezTo>
                  <a:cubicBezTo>
                    <a:pt x="17183" y="19632"/>
                    <a:pt x="18552" y="20439"/>
                    <a:pt x="19568" y="19279"/>
                  </a:cubicBezTo>
                  <a:cubicBezTo>
                    <a:pt x="20893" y="17714"/>
                    <a:pt x="21600" y="15039"/>
                    <a:pt x="21247" y="12718"/>
                  </a:cubicBezTo>
                  <a:cubicBezTo>
                    <a:pt x="21247" y="11557"/>
                    <a:pt x="19568" y="11557"/>
                    <a:pt x="18552" y="10800"/>
                  </a:cubicBezTo>
                  <a:cubicBezTo>
                    <a:pt x="17845" y="10800"/>
                    <a:pt x="16829" y="9639"/>
                    <a:pt x="15858" y="10043"/>
                  </a:cubicBezTo>
                  <a:cubicBezTo>
                    <a:pt x="14842" y="10043"/>
                    <a:pt x="13826" y="11961"/>
                    <a:pt x="12810" y="11557"/>
                  </a:cubicBezTo>
                  <a:cubicBezTo>
                    <a:pt x="11794" y="11557"/>
                    <a:pt x="11440" y="10043"/>
                    <a:pt x="11131" y="8882"/>
                  </a:cubicBezTo>
                  <a:cubicBezTo>
                    <a:pt x="10469" y="7318"/>
                    <a:pt x="11131" y="5753"/>
                    <a:pt x="10469" y="4593"/>
                  </a:cubicBezTo>
                  <a:cubicBezTo>
                    <a:pt x="9762" y="3482"/>
                    <a:pt x="8083" y="3079"/>
                    <a:pt x="7067" y="2675"/>
                  </a:cubicBezTo>
                  <a:cubicBezTo>
                    <a:pt x="6405" y="1514"/>
                    <a:pt x="6052" y="757"/>
                    <a:pt x="5698" y="0"/>
                  </a:cubicBezTo>
                  <a:lnTo>
                    <a:pt x="1988" y="1514"/>
                  </a:lnTo>
                  <a:lnTo>
                    <a:pt x="1016" y="3836"/>
                  </a:lnTo>
                  <a:cubicBezTo>
                    <a:pt x="1016" y="4593"/>
                    <a:pt x="1679" y="5753"/>
                    <a:pt x="1325" y="6561"/>
                  </a:cubicBezTo>
                  <a:cubicBezTo>
                    <a:pt x="1325" y="8479"/>
                    <a:pt x="309" y="10043"/>
                    <a:pt x="0" y="11557"/>
                  </a:cubicBezTo>
                  <a:cubicBezTo>
                    <a:pt x="1016" y="12718"/>
                    <a:pt x="2341" y="13879"/>
                    <a:pt x="3710" y="14636"/>
                  </a:cubicBezTo>
                  <a:cubicBezTo>
                    <a:pt x="4682" y="15393"/>
                    <a:pt x="6052" y="16200"/>
                    <a:pt x="7067" y="16957"/>
                  </a:cubicBezTo>
                  <a:cubicBezTo>
                    <a:pt x="7067" y="16957"/>
                    <a:pt x="7421" y="18471"/>
                    <a:pt x="7421" y="18875"/>
                  </a:cubicBezTo>
                  <a:lnTo>
                    <a:pt x="10115" y="21600"/>
                  </a:ln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3" name="Shape">
              <a:extLst>
                <a:ext uri="{FF2B5EF4-FFF2-40B4-BE49-F238E27FC236}">
                  <a16:creationId xmlns:a16="http://schemas.microsoft.com/office/drawing/2014/main" id="{C4EC6001-3A38-A143-86F0-BEBBF7B9E0AB}"/>
                </a:ext>
              </a:extLst>
            </p:cNvPr>
            <p:cNvSpPr/>
            <p:nvPr/>
          </p:nvSpPr>
          <p:spPr>
            <a:xfrm>
              <a:off x="3877256" y="7574300"/>
              <a:ext cx="194402" cy="185346"/>
            </a:xfrm>
            <a:custGeom>
              <a:avLst/>
              <a:gdLst/>
              <a:ahLst/>
              <a:cxnLst>
                <a:cxn ang="0">
                  <a:pos x="wd2" y="hd2"/>
                </a:cxn>
                <a:cxn ang="5400000">
                  <a:pos x="wd2" y="hd2"/>
                </a:cxn>
                <a:cxn ang="10800000">
                  <a:pos x="wd2" y="hd2"/>
                </a:cxn>
                <a:cxn ang="16200000">
                  <a:pos x="wd2" y="hd2"/>
                </a:cxn>
              </a:cxnLst>
              <a:rect l="0" t="0" r="r" b="b"/>
              <a:pathLst>
                <a:path w="21018" h="21306" extrusionOk="0">
                  <a:moveTo>
                    <a:pt x="5708" y="5620"/>
                  </a:moveTo>
                  <a:cubicBezTo>
                    <a:pt x="4245" y="5620"/>
                    <a:pt x="3124" y="3255"/>
                    <a:pt x="2002" y="4026"/>
                  </a:cubicBezTo>
                  <a:cubicBezTo>
                    <a:pt x="1271" y="4797"/>
                    <a:pt x="2392" y="6752"/>
                    <a:pt x="2392" y="7935"/>
                  </a:cubicBezTo>
                  <a:cubicBezTo>
                    <a:pt x="2392" y="9117"/>
                    <a:pt x="2392" y="10300"/>
                    <a:pt x="2002" y="11483"/>
                  </a:cubicBezTo>
                  <a:cubicBezTo>
                    <a:pt x="1612" y="11895"/>
                    <a:pt x="881" y="12255"/>
                    <a:pt x="149" y="12666"/>
                  </a:cubicBezTo>
                  <a:cubicBezTo>
                    <a:pt x="491" y="13849"/>
                    <a:pt x="-582" y="15803"/>
                    <a:pt x="491" y="16575"/>
                  </a:cubicBezTo>
                  <a:cubicBezTo>
                    <a:pt x="2002" y="17397"/>
                    <a:pt x="3465" y="15032"/>
                    <a:pt x="4976" y="15392"/>
                  </a:cubicBezTo>
                  <a:cubicBezTo>
                    <a:pt x="5708" y="15803"/>
                    <a:pt x="4245" y="16986"/>
                    <a:pt x="4245" y="17397"/>
                  </a:cubicBezTo>
                  <a:cubicBezTo>
                    <a:pt x="4586" y="18169"/>
                    <a:pt x="5708" y="17397"/>
                    <a:pt x="6098" y="18169"/>
                  </a:cubicBezTo>
                  <a:cubicBezTo>
                    <a:pt x="6488" y="18169"/>
                    <a:pt x="5708" y="18940"/>
                    <a:pt x="6098" y="19352"/>
                  </a:cubicBezTo>
                  <a:cubicBezTo>
                    <a:pt x="6488" y="20123"/>
                    <a:pt x="6829" y="20535"/>
                    <a:pt x="7609" y="21306"/>
                  </a:cubicBezTo>
                  <a:cubicBezTo>
                    <a:pt x="7951" y="20895"/>
                    <a:pt x="8341" y="20535"/>
                    <a:pt x="8731" y="20535"/>
                  </a:cubicBezTo>
                  <a:cubicBezTo>
                    <a:pt x="9462" y="20535"/>
                    <a:pt x="10194" y="20895"/>
                    <a:pt x="10584" y="20895"/>
                  </a:cubicBezTo>
                  <a:cubicBezTo>
                    <a:pt x="11705" y="20123"/>
                    <a:pt x="12437" y="19352"/>
                    <a:pt x="13558" y="18580"/>
                  </a:cubicBezTo>
                  <a:cubicBezTo>
                    <a:pt x="14289" y="17397"/>
                    <a:pt x="14679" y="15803"/>
                    <a:pt x="15801" y="15392"/>
                  </a:cubicBezTo>
                  <a:cubicBezTo>
                    <a:pt x="16874" y="14620"/>
                    <a:pt x="17995" y="15803"/>
                    <a:pt x="19116" y="15032"/>
                  </a:cubicBezTo>
                  <a:cubicBezTo>
                    <a:pt x="19897" y="14620"/>
                    <a:pt x="20238" y="13437"/>
                    <a:pt x="21018" y="12666"/>
                  </a:cubicBezTo>
                  <a:cubicBezTo>
                    <a:pt x="19897" y="12255"/>
                    <a:pt x="18775" y="12255"/>
                    <a:pt x="17995" y="11123"/>
                  </a:cubicBezTo>
                  <a:cubicBezTo>
                    <a:pt x="17654" y="10300"/>
                    <a:pt x="18775" y="9117"/>
                    <a:pt x="18775" y="8346"/>
                  </a:cubicBezTo>
                  <a:cubicBezTo>
                    <a:pt x="15801" y="2432"/>
                    <a:pt x="15801" y="2432"/>
                    <a:pt x="15801" y="2432"/>
                  </a:cubicBezTo>
                  <a:cubicBezTo>
                    <a:pt x="15411" y="1660"/>
                    <a:pt x="15411" y="477"/>
                    <a:pt x="14679" y="117"/>
                  </a:cubicBezTo>
                  <a:cubicBezTo>
                    <a:pt x="13899" y="-294"/>
                    <a:pt x="12827" y="477"/>
                    <a:pt x="12437" y="889"/>
                  </a:cubicBezTo>
                  <a:cubicBezTo>
                    <a:pt x="11315" y="2072"/>
                    <a:pt x="10584" y="3255"/>
                    <a:pt x="9462" y="4437"/>
                  </a:cubicBezTo>
                  <a:cubicBezTo>
                    <a:pt x="9462" y="4437"/>
                    <a:pt x="9072" y="4797"/>
                    <a:pt x="8731" y="4797"/>
                  </a:cubicBezTo>
                  <a:cubicBezTo>
                    <a:pt x="8341" y="5209"/>
                    <a:pt x="7609" y="5620"/>
                    <a:pt x="6829" y="5620"/>
                  </a:cubicBezTo>
                  <a:cubicBezTo>
                    <a:pt x="6098" y="5620"/>
                    <a:pt x="5708" y="5620"/>
                    <a:pt x="5708" y="562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4" name="Shape">
              <a:extLst>
                <a:ext uri="{FF2B5EF4-FFF2-40B4-BE49-F238E27FC236}">
                  <a16:creationId xmlns:a16="http://schemas.microsoft.com/office/drawing/2014/main" id="{64F73420-BEA4-9B4D-9E69-B57747927062}"/>
                </a:ext>
              </a:extLst>
            </p:cNvPr>
            <p:cNvSpPr/>
            <p:nvPr/>
          </p:nvSpPr>
          <p:spPr>
            <a:xfrm>
              <a:off x="4024528" y="7502348"/>
              <a:ext cx="182903" cy="144286"/>
            </a:xfrm>
            <a:custGeom>
              <a:avLst/>
              <a:gdLst/>
              <a:ahLst/>
              <a:cxnLst>
                <a:cxn ang="0">
                  <a:pos x="wd2" y="hd2"/>
                </a:cxn>
                <a:cxn ang="5400000">
                  <a:pos x="wd2" y="hd2"/>
                </a:cxn>
                <a:cxn ang="10800000">
                  <a:pos x="wd2" y="hd2"/>
                </a:cxn>
                <a:cxn ang="16200000">
                  <a:pos x="wd2" y="hd2"/>
                </a:cxn>
              </a:cxnLst>
              <a:rect l="0" t="0" r="r" b="b"/>
              <a:pathLst>
                <a:path w="21251" h="21600" extrusionOk="0">
                  <a:moveTo>
                    <a:pt x="3198" y="21600"/>
                  </a:moveTo>
                  <a:cubicBezTo>
                    <a:pt x="0" y="13862"/>
                    <a:pt x="0" y="13862"/>
                    <a:pt x="0" y="13862"/>
                  </a:cubicBezTo>
                  <a:cubicBezTo>
                    <a:pt x="1573" y="13862"/>
                    <a:pt x="3198" y="14938"/>
                    <a:pt x="4404" y="13391"/>
                  </a:cubicBezTo>
                  <a:cubicBezTo>
                    <a:pt x="5977" y="11305"/>
                    <a:pt x="6816" y="7738"/>
                    <a:pt x="6396" y="4643"/>
                  </a:cubicBezTo>
                  <a:cubicBezTo>
                    <a:pt x="6396" y="3095"/>
                    <a:pt x="4404" y="3095"/>
                    <a:pt x="3198" y="2086"/>
                  </a:cubicBezTo>
                  <a:cubicBezTo>
                    <a:pt x="3984" y="1548"/>
                    <a:pt x="3984" y="538"/>
                    <a:pt x="4771" y="0"/>
                  </a:cubicBezTo>
                  <a:cubicBezTo>
                    <a:pt x="5977" y="0"/>
                    <a:pt x="7183" y="538"/>
                    <a:pt x="7969" y="1077"/>
                  </a:cubicBezTo>
                  <a:cubicBezTo>
                    <a:pt x="9175" y="1548"/>
                    <a:pt x="9594" y="3095"/>
                    <a:pt x="10800" y="3095"/>
                  </a:cubicBezTo>
                  <a:cubicBezTo>
                    <a:pt x="11219" y="3095"/>
                    <a:pt x="11586" y="2086"/>
                    <a:pt x="12373" y="1548"/>
                  </a:cubicBezTo>
                  <a:cubicBezTo>
                    <a:pt x="13212" y="2086"/>
                    <a:pt x="13998" y="3095"/>
                    <a:pt x="15204" y="3634"/>
                  </a:cubicBezTo>
                  <a:cubicBezTo>
                    <a:pt x="15204" y="4105"/>
                    <a:pt x="15571" y="4643"/>
                    <a:pt x="15990" y="4643"/>
                  </a:cubicBezTo>
                  <a:cubicBezTo>
                    <a:pt x="17196" y="5181"/>
                    <a:pt x="18402" y="4643"/>
                    <a:pt x="19608" y="4643"/>
                  </a:cubicBezTo>
                  <a:cubicBezTo>
                    <a:pt x="20027" y="6191"/>
                    <a:pt x="21600" y="7738"/>
                    <a:pt x="21181" y="9757"/>
                  </a:cubicBezTo>
                  <a:cubicBezTo>
                    <a:pt x="20814" y="11305"/>
                    <a:pt x="19188" y="11305"/>
                    <a:pt x="17983" y="12314"/>
                  </a:cubicBezTo>
                  <a:cubicBezTo>
                    <a:pt x="17196" y="11843"/>
                    <a:pt x="16410" y="11305"/>
                    <a:pt x="15571" y="11305"/>
                  </a:cubicBezTo>
                  <a:cubicBezTo>
                    <a:pt x="14784" y="10834"/>
                    <a:pt x="14417" y="10834"/>
                    <a:pt x="13579" y="11305"/>
                  </a:cubicBezTo>
                  <a:cubicBezTo>
                    <a:pt x="12006" y="11843"/>
                    <a:pt x="10014" y="12314"/>
                    <a:pt x="8808" y="13862"/>
                  </a:cubicBezTo>
                  <a:cubicBezTo>
                    <a:pt x="7602" y="14400"/>
                    <a:pt x="7602" y="16486"/>
                    <a:pt x="6816" y="18034"/>
                  </a:cubicBezTo>
                  <a:cubicBezTo>
                    <a:pt x="5610" y="19514"/>
                    <a:pt x="4404" y="20591"/>
                    <a:pt x="3198" y="2160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5" name="Shape">
              <a:extLst>
                <a:ext uri="{FF2B5EF4-FFF2-40B4-BE49-F238E27FC236}">
                  <a16:creationId xmlns:a16="http://schemas.microsoft.com/office/drawing/2014/main" id="{D9B3D8FF-33D1-9249-9A96-93278DEB7CCD}"/>
                </a:ext>
              </a:extLst>
            </p:cNvPr>
            <p:cNvSpPr/>
            <p:nvPr/>
          </p:nvSpPr>
          <p:spPr>
            <a:xfrm>
              <a:off x="4042931" y="7574515"/>
              <a:ext cx="151647" cy="144595"/>
            </a:xfrm>
            <a:custGeom>
              <a:avLst/>
              <a:gdLst/>
              <a:ahLst/>
              <a:cxnLst>
                <a:cxn ang="0">
                  <a:pos x="wd2" y="hd2"/>
                </a:cxn>
                <a:cxn ang="5400000">
                  <a:pos x="wd2" y="hd2"/>
                </a:cxn>
                <a:cxn ang="10800000">
                  <a:pos x="wd2" y="hd2"/>
                </a:cxn>
                <a:cxn ang="16200000">
                  <a:pos x="wd2" y="hd2"/>
                </a:cxn>
              </a:cxnLst>
              <a:rect l="0" t="0" r="r" b="b"/>
              <a:pathLst>
                <a:path w="21244" h="21068" extrusionOk="0">
                  <a:moveTo>
                    <a:pt x="1088" y="10422"/>
                  </a:moveTo>
                  <a:cubicBezTo>
                    <a:pt x="2532" y="9434"/>
                    <a:pt x="3977" y="8380"/>
                    <a:pt x="5421" y="6931"/>
                  </a:cubicBezTo>
                  <a:cubicBezTo>
                    <a:pt x="6363" y="5417"/>
                    <a:pt x="6363" y="3375"/>
                    <a:pt x="7807" y="2848"/>
                  </a:cubicBezTo>
                  <a:cubicBezTo>
                    <a:pt x="9251" y="1334"/>
                    <a:pt x="11637" y="873"/>
                    <a:pt x="13521" y="346"/>
                  </a:cubicBezTo>
                  <a:cubicBezTo>
                    <a:pt x="14525" y="-115"/>
                    <a:pt x="14965" y="-115"/>
                    <a:pt x="15907" y="346"/>
                  </a:cubicBezTo>
                  <a:cubicBezTo>
                    <a:pt x="16911" y="346"/>
                    <a:pt x="17853" y="873"/>
                    <a:pt x="18795" y="1334"/>
                  </a:cubicBezTo>
                  <a:cubicBezTo>
                    <a:pt x="19297" y="2387"/>
                    <a:pt x="21244" y="2848"/>
                    <a:pt x="21244" y="3902"/>
                  </a:cubicBezTo>
                  <a:cubicBezTo>
                    <a:pt x="21244" y="4890"/>
                    <a:pt x="19297" y="4363"/>
                    <a:pt x="18795" y="4890"/>
                  </a:cubicBezTo>
                  <a:cubicBezTo>
                    <a:pt x="17853" y="5878"/>
                    <a:pt x="16409" y="6405"/>
                    <a:pt x="16409" y="7392"/>
                  </a:cubicBezTo>
                  <a:cubicBezTo>
                    <a:pt x="15907" y="8907"/>
                    <a:pt x="18356" y="9895"/>
                    <a:pt x="17853" y="10948"/>
                  </a:cubicBezTo>
                  <a:cubicBezTo>
                    <a:pt x="17351" y="12463"/>
                    <a:pt x="14023" y="11409"/>
                    <a:pt x="13521" y="12924"/>
                  </a:cubicBezTo>
                  <a:cubicBezTo>
                    <a:pt x="13081" y="14965"/>
                    <a:pt x="16409" y="15426"/>
                    <a:pt x="16911" y="17468"/>
                  </a:cubicBezTo>
                  <a:cubicBezTo>
                    <a:pt x="16911" y="18983"/>
                    <a:pt x="16409" y="20958"/>
                    <a:pt x="14965" y="20958"/>
                  </a:cubicBezTo>
                  <a:cubicBezTo>
                    <a:pt x="13521" y="21485"/>
                    <a:pt x="12579" y="19970"/>
                    <a:pt x="11135" y="19444"/>
                  </a:cubicBezTo>
                  <a:cubicBezTo>
                    <a:pt x="10695" y="19444"/>
                    <a:pt x="9691" y="20497"/>
                    <a:pt x="8749" y="19970"/>
                  </a:cubicBezTo>
                  <a:cubicBezTo>
                    <a:pt x="6802" y="18983"/>
                    <a:pt x="5421" y="17468"/>
                    <a:pt x="3977" y="15953"/>
                  </a:cubicBezTo>
                  <a:cubicBezTo>
                    <a:pt x="2532" y="15426"/>
                    <a:pt x="1088" y="15426"/>
                    <a:pt x="84" y="13978"/>
                  </a:cubicBezTo>
                  <a:cubicBezTo>
                    <a:pt x="-356" y="12924"/>
                    <a:pt x="1088" y="11409"/>
                    <a:pt x="1088" y="10422"/>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6" name="Shape">
              <a:extLst>
                <a:ext uri="{FF2B5EF4-FFF2-40B4-BE49-F238E27FC236}">
                  <a16:creationId xmlns:a16="http://schemas.microsoft.com/office/drawing/2014/main" id="{97BD267D-AA85-464F-BDB7-C63DA10BBD37}"/>
                </a:ext>
              </a:extLst>
            </p:cNvPr>
            <p:cNvSpPr/>
            <p:nvPr/>
          </p:nvSpPr>
          <p:spPr>
            <a:xfrm>
              <a:off x="4140385" y="7506313"/>
              <a:ext cx="121276" cy="215662"/>
            </a:xfrm>
            <a:custGeom>
              <a:avLst/>
              <a:gdLst/>
              <a:ahLst/>
              <a:cxnLst>
                <a:cxn ang="0">
                  <a:pos x="wd2" y="hd2"/>
                </a:cxn>
                <a:cxn ang="5400000">
                  <a:pos x="wd2" y="hd2"/>
                </a:cxn>
                <a:cxn ang="10800000">
                  <a:pos x="wd2" y="hd2"/>
                </a:cxn>
                <a:cxn ang="16200000">
                  <a:pos x="wd2" y="hd2"/>
                </a:cxn>
              </a:cxnLst>
              <a:rect l="0" t="0" r="r" b="b"/>
              <a:pathLst>
                <a:path w="20719" h="21600" extrusionOk="0">
                  <a:moveTo>
                    <a:pt x="6482" y="7859"/>
                  </a:moveTo>
                  <a:cubicBezTo>
                    <a:pt x="8244" y="7185"/>
                    <a:pt x="10618" y="7185"/>
                    <a:pt x="11155" y="6152"/>
                  </a:cubicBezTo>
                  <a:cubicBezTo>
                    <a:pt x="11767" y="4805"/>
                    <a:pt x="9469" y="3772"/>
                    <a:pt x="8857" y="2739"/>
                  </a:cubicBezTo>
                  <a:cubicBezTo>
                    <a:pt x="8244" y="2066"/>
                    <a:pt x="6482" y="1347"/>
                    <a:pt x="7095" y="674"/>
                  </a:cubicBezTo>
                  <a:cubicBezTo>
                    <a:pt x="7095" y="0"/>
                    <a:pt x="9469" y="0"/>
                    <a:pt x="10618" y="0"/>
                  </a:cubicBezTo>
                  <a:cubicBezTo>
                    <a:pt x="17052" y="1347"/>
                    <a:pt x="17052" y="1347"/>
                    <a:pt x="17052" y="1347"/>
                  </a:cubicBezTo>
                  <a:cubicBezTo>
                    <a:pt x="18201" y="2066"/>
                    <a:pt x="19350" y="2380"/>
                    <a:pt x="19350" y="3099"/>
                  </a:cubicBezTo>
                  <a:cubicBezTo>
                    <a:pt x="19350" y="3772"/>
                    <a:pt x="18201" y="3772"/>
                    <a:pt x="18201" y="4446"/>
                  </a:cubicBezTo>
                  <a:cubicBezTo>
                    <a:pt x="18201" y="4805"/>
                    <a:pt x="17665" y="4805"/>
                    <a:pt x="17665" y="5119"/>
                  </a:cubicBezTo>
                  <a:cubicBezTo>
                    <a:pt x="17665" y="5838"/>
                    <a:pt x="18201" y="6511"/>
                    <a:pt x="18201" y="7185"/>
                  </a:cubicBezTo>
                  <a:cubicBezTo>
                    <a:pt x="18814" y="7544"/>
                    <a:pt x="20576" y="7544"/>
                    <a:pt x="20576" y="7859"/>
                  </a:cubicBezTo>
                  <a:cubicBezTo>
                    <a:pt x="21112" y="8577"/>
                    <a:pt x="19963" y="9610"/>
                    <a:pt x="19963" y="10284"/>
                  </a:cubicBezTo>
                  <a:cubicBezTo>
                    <a:pt x="18814" y="10957"/>
                    <a:pt x="18201" y="11676"/>
                    <a:pt x="17052" y="12349"/>
                  </a:cubicBezTo>
                  <a:cubicBezTo>
                    <a:pt x="16440" y="12664"/>
                    <a:pt x="15291" y="12349"/>
                    <a:pt x="15291" y="12664"/>
                  </a:cubicBezTo>
                  <a:cubicBezTo>
                    <a:pt x="14142" y="13696"/>
                    <a:pt x="14142" y="15089"/>
                    <a:pt x="12380" y="16121"/>
                  </a:cubicBezTo>
                  <a:cubicBezTo>
                    <a:pt x="11767" y="16481"/>
                    <a:pt x="9469" y="15762"/>
                    <a:pt x="9469" y="16481"/>
                  </a:cubicBezTo>
                  <a:cubicBezTo>
                    <a:pt x="8857" y="17828"/>
                    <a:pt x="10006" y="19534"/>
                    <a:pt x="10006" y="20926"/>
                  </a:cubicBezTo>
                  <a:cubicBezTo>
                    <a:pt x="7095" y="21600"/>
                    <a:pt x="7095" y="21600"/>
                    <a:pt x="7095" y="21600"/>
                  </a:cubicBezTo>
                  <a:cubicBezTo>
                    <a:pt x="1810" y="21241"/>
                    <a:pt x="1810" y="21241"/>
                    <a:pt x="1810" y="21241"/>
                  </a:cubicBezTo>
                  <a:cubicBezTo>
                    <a:pt x="3572" y="21241"/>
                    <a:pt x="4184" y="19894"/>
                    <a:pt x="4184" y="18861"/>
                  </a:cubicBezTo>
                  <a:cubicBezTo>
                    <a:pt x="3572" y="17469"/>
                    <a:pt x="-488" y="17154"/>
                    <a:pt x="48" y="15762"/>
                  </a:cubicBezTo>
                  <a:cubicBezTo>
                    <a:pt x="661" y="14729"/>
                    <a:pt x="4721" y="15448"/>
                    <a:pt x="5333" y="14415"/>
                  </a:cubicBezTo>
                  <a:cubicBezTo>
                    <a:pt x="5946" y="13696"/>
                    <a:pt x="2959" y="13023"/>
                    <a:pt x="3572" y="11990"/>
                  </a:cubicBezTo>
                  <a:cubicBezTo>
                    <a:pt x="3572" y="11316"/>
                    <a:pt x="5333" y="10957"/>
                    <a:pt x="6482" y="10284"/>
                  </a:cubicBezTo>
                  <a:cubicBezTo>
                    <a:pt x="7095" y="9924"/>
                    <a:pt x="9469" y="10284"/>
                    <a:pt x="9469" y="9610"/>
                  </a:cubicBezTo>
                  <a:cubicBezTo>
                    <a:pt x="9469" y="8891"/>
                    <a:pt x="7095" y="8577"/>
                    <a:pt x="6482" y="7859"/>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7" name="Shape">
              <a:extLst>
                <a:ext uri="{FF2B5EF4-FFF2-40B4-BE49-F238E27FC236}">
                  <a16:creationId xmlns:a16="http://schemas.microsoft.com/office/drawing/2014/main" id="{D19E8930-52CF-4849-BF44-786732902FB5}"/>
                </a:ext>
              </a:extLst>
            </p:cNvPr>
            <p:cNvSpPr/>
            <p:nvPr/>
          </p:nvSpPr>
          <p:spPr>
            <a:xfrm>
              <a:off x="4244588" y="7516227"/>
              <a:ext cx="148239" cy="124455"/>
            </a:xfrm>
            <a:custGeom>
              <a:avLst/>
              <a:gdLst/>
              <a:ahLst/>
              <a:cxnLst>
                <a:cxn ang="0">
                  <a:pos x="wd2" y="hd2"/>
                </a:cxn>
                <a:cxn ang="5400000">
                  <a:pos x="wd2" y="hd2"/>
                </a:cxn>
                <a:cxn ang="10800000">
                  <a:pos x="wd2" y="hd2"/>
                </a:cxn>
                <a:cxn ang="16200000">
                  <a:pos x="wd2" y="hd2"/>
                </a:cxn>
              </a:cxnLst>
              <a:rect l="0" t="0" r="r" b="b"/>
              <a:pathLst>
                <a:path w="21600" h="21600" extrusionOk="0">
                  <a:moveTo>
                    <a:pt x="0" y="7148"/>
                  </a:moveTo>
                  <a:cubicBezTo>
                    <a:pt x="0" y="8404"/>
                    <a:pt x="461" y="9583"/>
                    <a:pt x="461" y="10761"/>
                  </a:cubicBezTo>
                  <a:cubicBezTo>
                    <a:pt x="988" y="11389"/>
                    <a:pt x="2502" y="11389"/>
                    <a:pt x="2502" y="11939"/>
                  </a:cubicBezTo>
                  <a:cubicBezTo>
                    <a:pt x="2963" y="13196"/>
                    <a:pt x="1976" y="15002"/>
                    <a:pt x="1976" y="16180"/>
                  </a:cubicBezTo>
                  <a:cubicBezTo>
                    <a:pt x="3490" y="17359"/>
                    <a:pt x="4478" y="19165"/>
                    <a:pt x="5993" y="19793"/>
                  </a:cubicBezTo>
                  <a:cubicBezTo>
                    <a:pt x="6980" y="20343"/>
                    <a:pt x="7507" y="19793"/>
                    <a:pt x="8034" y="19793"/>
                  </a:cubicBezTo>
                  <a:cubicBezTo>
                    <a:pt x="9022" y="20343"/>
                    <a:pt x="10010" y="20972"/>
                    <a:pt x="10537" y="21600"/>
                  </a:cubicBezTo>
                  <a:cubicBezTo>
                    <a:pt x="12051" y="21600"/>
                    <a:pt x="14027" y="21600"/>
                    <a:pt x="15541" y="21600"/>
                  </a:cubicBezTo>
                  <a:cubicBezTo>
                    <a:pt x="16595" y="19793"/>
                    <a:pt x="18571" y="17987"/>
                    <a:pt x="19098" y="16180"/>
                  </a:cubicBezTo>
                  <a:cubicBezTo>
                    <a:pt x="20085" y="13745"/>
                    <a:pt x="19559" y="11389"/>
                    <a:pt x="20085" y="8954"/>
                  </a:cubicBezTo>
                  <a:cubicBezTo>
                    <a:pt x="20085" y="7776"/>
                    <a:pt x="21073" y="6598"/>
                    <a:pt x="21600" y="4791"/>
                  </a:cubicBezTo>
                  <a:cubicBezTo>
                    <a:pt x="20612" y="4163"/>
                    <a:pt x="20085" y="2356"/>
                    <a:pt x="19098" y="1807"/>
                  </a:cubicBezTo>
                  <a:cubicBezTo>
                    <a:pt x="17056" y="550"/>
                    <a:pt x="14554" y="0"/>
                    <a:pt x="12512" y="0"/>
                  </a:cubicBezTo>
                  <a:cubicBezTo>
                    <a:pt x="11524" y="550"/>
                    <a:pt x="12051" y="2356"/>
                    <a:pt x="10998" y="2356"/>
                  </a:cubicBezTo>
                  <a:cubicBezTo>
                    <a:pt x="10010" y="2985"/>
                    <a:pt x="8495" y="2356"/>
                    <a:pt x="7507" y="2985"/>
                  </a:cubicBezTo>
                  <a:cubicBezTo>
                    <a:pt x="6520" y="4163"/>
                    <a:pt x="6520" y="6598"/>
                    <a:pt x="5466" y="7148"/>
                  </a:cubicBezTo>
                  <a:cubicBezTo>
                    <a:pt x="4017" y="7776"/>
                    <a:pt x="1976" y="7148"/>
                    <a:pt x="0" y="7148"/>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8" name="Shape">
              <a:extLst>
                <a:ext uri="{FF2B5EF4-FFF2-40B4-BE49-F238E27FC236}">
                  <a16:creationId xmlns:a16="http://schemas.microsoft.com/office/drawing/2014/main" id="{2E05FEB6-549C-1249-8412-C7DEF77179BC}"/>
                </a:ext>
              </a:extLst>
            </p:cNvPr>
            <p:cNvSpPr/>
            <p:nvPr/>
          </p:nvSpPr>
          <p:spPr>
            <a:xfrm>
              <a:off x="4193598" y="7609413"/>
              <a:ext cx="179405" cy="148248"/>
            </a:xfrm>
            <a:custGeom>
              <a:avLst/>
              <a:gdLst/>
              <a:ahLst/>
              <a:cxnLst>
                <a:cxn ang="0">
                  <a:pos x="wd2" y="hd2"/>
                </a:cxn>
                <a:cxn ang="5400000">
                  <a:pos x="wd2" y="hd2"/>
                </a:cxn>
                <a:cxn ang="10800000">
                  <a:pos x="wd2" y="hd2"/>
                </a:cxn>
                <a:cxn ang="16200000">
                  <a:pos x="wd2" y="hd2"/>
                </a:cxn>
              </a:cxnLst>
              <a:rect l="0" t="0" r="r" b="b"/>
              <a:pathLst>
                <a:path w="21299" h="21600" extrusionOk="0">
                  <a:moveTo>
                    <a:pt x="7432" y="0"/>
                  </a:moveTo>
                  <a:cubicBezTo>
                    <a:pt x="8659" y="988"/>
                    <a:pt x="9459" y="2502"/>
                    <a:pt x="10686" y="3029"/>
                  </a:cubicBezTo>
                  <a:cubicBezTo>
                    <a:pt x="11486" y="3490"/>
                    <a:pt x="11912" y="3029"/>
                    <a:pt x="12339" y="3029"/>
                  </a:cubicBezTo>
                  <a:cubicBezTo>
                    <a:pt x="13139" y="3490"/>
                    <a:pt x="13939" y="4017"/>
                    <a:pt x="14366" y="4544"/>
                  </a:cubicBezTo>
                  <a:cubicBezTo>
                    <a:pt x="15592" y="4544"/>
                    <a:pt x="17192" y="4544"/>
                    <a:pt x="18419" y="4544"/>
                  </a:cubicBezTo>
                  <a:cubicBezTo>
                    <a:pt x="19272" y="5532"/>
                    <a:pt x="20872" y="6059"/>
                    <a:pt x="21299" y="7573"/>
                  </a:cubicBezTo>
                  <a:cubicBezTo>
                    <a:pt x="21299" y="9549"/>
                    <a:pt x="20072" y="11063"/>
                    <a:pt x="19272" y="12578"/>
                  </a:cubicBezTo>
                  <a:cubicBezTo>
                    <a:pt x="19272" y="13105"/>
                    <a:pt x="18419" y="13566"/>
                    <a:pt x="18046" y="14093"/>
                  </a:cubicBezTo>
                  <a:cubicBezTo>
                    <a:pt x="16819" y="15080"/>
                    <a:pt x="16392" y="16595"/>
                    <a:pt x="15166" y="16595"/>
                  </a:cubicBezTo>
                  <a:cubicBezTo>
                    <a:pt x="14366" y="17122"/>
                    <a:pt x="13566" y="15607"/>
                    <a:pt x="12712" y="15607"/>
                  </a:cubicBezTo>
                  <a:cubicBezTo>
                    <a:pt x="11486" y="15080"/>
                    <a:pt x="10259" y="15607"/>
                    <a:pt x="9086" y="15607"/>
                  </a:cubicBezTo>
                  <a:cubicBezTo>
                    <a:pt x="9086" y="15607"/>
                    <a:pt x="7859" y="21139"/>
                    <a:pt x="7859" y="21600"/>
                  </a:cubicBezTo>
                  <a:cubicBezTo>
                    <a:pt x="7432" y="21600"/>
                    <a:pt x="4979" y="20085"/>
                    <a:pt x="4979" y="20085"/>
                  </a:cubicBezTo>
                  <a:cubicBezTo>
                    <a:pt x="4606" y="20085"/>
                    <a:pt x="4979" y="17583"/>
                    <a:pt x="4979" y="17583"/>
                  </a:cubicBezTo>
                  <a:cubicBezTo>
                    <a:pt x="3379" y="17122"/>
                    <a:pt x="2152" y="16595"/>
                    <a:pt x="499" y="15607"/>
                  </a:cubicBezTo>
                  <a:cubicBezTo>
                    <a:pt x="499" y="13566"/>
                    <a:pt x="-301" y="11063"/>
                    <a:pt x="126" y="9088"/>
                  </a:cubicBezTo>
                  <a:cubicBezTo>
                    <a:pt x="126" y="8034"/>
                    <a:pt x="1726" y="9088"/>
                    <a:pt x="2152" y="8561"/>
                  </a:cubicBezTo>
                  <a:cubicBezTo>
                    <a:pt x="3379" y="7046"/>
                    <a:pt x="3379" y="5005"/>
                    <a:pt x="4179" y="3490"/>
                  </a:cubicBezTo>
                  <a:cubicBezTo>
                    <a:pt x="4179" y="3029"/>
                    <a:pt x="4979" y="3490"/>
                    <a:pt x="5406" y="3029"/>
                  </a:cubicBezTo>
                  <a:cubicBezTo>
                    <a:pt x="6206" y="2041"/>
                    <a:pt x="6632" y="988"/>
                    <a:pt x="7432" y="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9" name="Shape">
              <a:extLst>
                <a:ext uri="{FF2B5EF4-FFF2-40B4-BE49-F238E27FC236}">
                  <a16:creationId xmlns:a16="http://schemas.microsoft.com/office/drawing/2014/main" id="{4A4FC061-E3A4-694B-A78D-2C4F4F0BD503}"/>
                </a:ext>
              </a:extLst>
            </p:cNvPr>
            <p:cNvSpPr/>
            <p:nvPr/>
          </p:nvSpPr>
          <p:spPr>
            <a:xfrm>
              <a:off x="3578460" y="7684752"/>
              <a:ext cx="796526" cy="508507"/>
            </a:xfrm>
            <a:custGeom>
              <a:avLst/>
              <a:gdLst/>
              <a:ahLst/>
              <a:cxnLst>
                <a:cxn ang="0">
                  <a:pos x="wd2" y="hd2"/>
                </a:cxn>
                <a:cxn ang="5400000">
                  <a:pos x="wd2" y="hd2"/>
                </a:cxn>
                <a:cxn ang="10800000">
                  <a:pos x="wd2" y="hd2"/>
                </a:cxn>
                <a:cxn ang="16200000">
                  <a:pos x="wd2" y="hd2"/>
                </a:cxn>
              </a:cxnLst>
              <a:rect l="0" t="0" r="r" b="b"/>
              <a:pathLst>
                <a:path w="21600" h="21491" extrusionOk="0">
                  <a:moveTo>
                    <a:pt x="7070" y="3341"/>
                  </a:moveTo>
                  <a:cubicBezTo>
                    <a:pt x="7265" y="3473"/>
                    <a:pt x="7265" y="3625"/>
                    <a:pt x="7533" y="3625"/>
                  </a:cubicBezTo>
                  <a:cubicBezTo>
                    <a:pt x="7814" y="3777"/>
                    <a:pt x="8094" y="3777"/>
                    <a:pt x="8374" y="3777"/>
                  </a:cubicBezTo>
                  <a:cubicBezTo>
                    <a:pt x="8655" y="3777"/>
                    <a:pt x="8935" y="3777"/>
                    <a:pt x="9215" y="3625"/>
                  </a:cubicBezTo>
                  <a:cubicBezTo>
                    <a:pt x="9496" y="3625"/>
                    <a:pt x="9776" y="3341"/>
                    <a:pt x="10056" y="3189"/>
                  </a:cubicBezTo>
                  <a:cubicBezTo>
                    <a:pt x="10142" y="3037"/>
                    <a:pt x="10239" y="2904"/>
                    <a:pt x="10337" y="2904"/>
                  </a:cubicBezTo>
                  <a:cubicBezTo>
                    <a:pt x="10520" y="2904"/>
                    <a:pt x="10702" y="3037"/>
                    <a:pt x="10800" y="3037"/>
                  </a:cubicBezTo>
                  <a:cubicBezTo>
                    <a:pt x="11080" y="2752"/>
                    <a:pt x="11263" y="2467"/>
                    <a:pt x="11544" y="2183"/>
                  </a:cubicBezTo>
                  <a:cubicBezTo>
                    <a:pt x="11726" y="1746"/>
                    <a:pt x="11824" y="1158"/>
                    <a:pt x="12104" y="1006"/>
                  </a:cubicBezTo>
                  <a:cubicBezTo>
                    <a:pt x="12372" y="721"/>
                    <a:pt x="12653" y="1158"/>
                    <a:pt x="12933" y="873"/>
                  </a:cubicBezTo>
                  <a:cubicBezTo>
                    <a:pt x="13128" y="721"/>
                    <a:pt x="13214" y="285"/>
                    <a:pt x="13409" y="0"/>
                  </a:cubicBezTo>
                  <a:cubicBezTo>
                    <a:pt x="13689" y="437"/>
                    <a:pt x="13957" y="873"/>
                    <a:pt x="14335" y="1158"/>
                  </a:cubicBezTo>
                  <a:cubicBezTo>
                    <a:pt x="14518" y="1310"/>
                    <a:pt x="14713" y="1006"/>
                    <a:pt x="14798" y="1006"/>
                  </a:cubicBezTo>
                  <a:cubicBezTo>
                    <a:pt x="15079" y="1158"/>
                    <a:pt x="15261" y="1594"/>
                    <a:pt x="15542" y="1443"/>
                  </a:cubicBezTo>
                  <a:cubicBezTo>
                    <a:pt x="16383" y="1594"/>
                    <a:pt x="16383" y="1594"/>
                    <a:pt x="16383" y="1594"/>
                  </a:cubicBezTo>
                  <a:cubicBezTo>
                    <a:pt x="16846" y="1310"/>
                    <a:pt x="16846" y="1310"/>
                    <a:pt x="16846" y="1310"/>
                  </a:cubicBezTo>
                  <a:cubicBezTo>
                    <a:pt x="17224" y="1594"/>
                    <a:pt x="17504" y="1746"/>
                    <a:pt x="17870" y="1879"/>
                  </a:cubicBezTo>
                  <a:cubicBezTo>
                    <a:pt x="17870" y="1879"/>
                    <a:pt x="17785" y="2600"/>
                    <a:pt x="17870" y="2600"/>
                  </a:cubicBezTo>
                  <a:cubicBezTo>
                    <a:pt x="17870" y="2600"/>
                    <a:pt x="18431" y="3037"/>
                    <a:pt x="18528" y="3037"/>
                  </a:cubicBezTo>
                  <a:cubicBezTo>
                    <a:pt x="18528" y="2904"/>
                    <a:pt x="18809" y="1310"/>
                    <a:pt x="18809" y="1310"/>
                  </a:cubicBezTo>
                  <a:cubicBezTo>
                    <a:pt x="19077" y="1310"/>
                    <a:pt x="19357" y="1158"/>
                    <a:pt x="19637" y="1310"/>
                  </a:cubicBezTo>
                  <a:cubicBezTo>
                    <a:pt x="19833" y="1310"/>
                    <a:pt x="20015" y="1746"/>
                    <a:pt x="20198" y="1594"/>
                  </a:cubicBezTo>
                  <a:cubicBezTo>
                    <a:pt x="20479" y="1594"/>
                    <a:pt x="20576" y="1158"/>
                    <a:pt x="20856" y="873"/>
                  </a:cubicBezTo>
                  <a:cubicBezTo>
                    <a:pt x="20942" y="1158"/>
                    <a:pt x="21137" y="1443"/>
                    <a:pt x="21137" y="1879"/>
                  </a:cubicBezTo>
                  <a:cubicBezTo>
                    <a:pt x="21222" y="2316"/>
                    <a:pt x="21137" y="2904"/>
                    <a:pt x="21137" y="3341"/>
                  </a:cubicBezTo>
                  <a:cubicBezTo>
                    <a:pt x="21137" y="4214"/>
                    <a:pt x="21039" y="4935"/>
                    <a:pt x="21137" y="5656"/>
                  </a:cubicBezTo>
                  <a:cubicBezTo>
                    <a:pt x="21222" y="6378"/>
                    <a:pt x="21502" y="6814"/>
                    <a:pt x="21600" y="7383"/>
                  </a:cubicBezTo>
                  <a:cubicBezTo>
                    <a:pt x="21600" y="7687"/>
                    <a:pt x="21502" y="7820"/>
                    <a:pt x="21502" y="7972"/>
                  </a:cubicBezTo>
                  <a:cubicBezTo>
                    <a:pt x="21502" y="8257"/>
                    <a:pt x="21502" y="8560"/>
                    <a:pt x="21502" y="8845"/>
                  </a:cubicBezTo>
                  <a:cubicBezTo>
                    <a:pt x="21320" y="9130"/>
                    <a:pt x="21222" y="9566"/>
                    <a:pt x="20942" y="9870"/>
                  </a:cubicBezTo>
                  <a:cubicBezTo>
                    <a:pt x="20856" y="9870"/>
                    <a:pt x="20661" y="9718"/>
                    <a:pt x="20576" y="9870"/>
                  </a:cubicBezTo>
                  <a:cubicBezTo>
                    <a:pt x="20198" y="10155"/>
                    <a:pt x="20198" y="11028"/>
                    <a:pt x="19918" y="11161"/>
                  </a:cubicBezTo>
                  <a:cubicBezTo>
                    <a:pt x="19357" y="11312"/>
                    <a:pt x="18991" y="10155"/>
                    <a:pt x="18528" y="10288"/>
                  </a:cubicBezTo>
                  <a:cubicBezTo>
                    <a:pt x="18150" y="10439"/>
                    <a:pt x="18333" y="11445"/>
                    <a:pt x="18065" y="11882"/>
                  </a:cubicBezTo>
                  <a:cubicBezTo>
                    <a:pt x="17590" y="12907"/>
                    <a:pt x="17126" y="14065"/>
                    <a:pt x="16480" y="14653"/>
                  </a:cubicBezTo>
                  <a:cubicBezTo>
                    <a:pt x="16005" y="15090"/>
                    <a:pt x="15261" y="14349"/>
                    <a:pt x="14798" y="14786"/>
                  </a:cubicBezTo>
                  <a:cubicBezTo>
                    <a:pt x="14433" y="15090"/>
                    <a:pt x="14335" y="15811"/>
                    <a:pt x="14152" y="16380"/>
                  </a:cubicBezTo>
                  <a:cubicBezTo>
                    <a:pt x="13957" y="16665"/>
                    <a:pt x="13689" y="16969"/>
                    <a:pt x="13494" y="17253"/>
                  </a:cubicBezTo>
                  <a:cubicBezTo>
                    <a:pt x="13409" y="17823"/>
                    <a:pt x="13409" y="18411"/>
                    <a:pt x="13409" y="19000"/>
                  </a:cubicBezTo>
                  <a:cubicBezTo>
                    <a:pt x="13409" y="19000"/>
                    <a:pt x="12372" y="19721"/>
                    <a:pt x="12287" y="19721"/>
                  </a:cubicBezTo>
                  <a:cubicBezTo>
                    <a:pt x="12104" y="19873"/>
                    <a:pt x="12104" y="20594"/>
                    <a:pt x="12104" y="20594"/>
                  </a:cubicBezTo>
                  <a:cubicBezTo>
                    <a:pt x="11629" y="20442"/>
                    <a:pt x="11166" y="20006"/>
                    <a:pt x="10702" y="20290"/>
                  </a:cubicBezTo>
                  <a:cubicBezTo>
                    <a:pt x="10422" y="20442"/>
                    <a:pt x="10617" y="21467"/>
                    <a:pt x="10337" y="21467"/>
                  </a:cubicBezTo>
                  <a:cubicBezTo>
                    <a:pt x="9959" y="21600"/>
                    <a:pt x="9581" y="21163"/>
                    <a:pt x="9301" y="20727"/>
                  </a:cubicBezTo>
                  <a:cubicBezTo>
                    <a:pt x="9215" y="20442"/>
                    <a:pt x="9398" y="19873"/>
                    <a:pt x="9215" y="19569"/>
                  </a:cubicBezTo>
                  <a:cubicBezTo>
                    <a:pt x="8935" y="19133"/>
                    <a:pt x="8557" y="19133"/>
                    <a:pt x="8277" y="19284"/>
                  </a:cubicBezTo>
                  <a:cubicBezTo>
                    <a:pt x="7911" y="19436"/>
                    <a:pt x="7631" y="20006"/>
                    <a:pt x="7265" y="20290"/>
                  </a:cubicBezTo>
                  <a:cubicBezTo>
                    <a:pt x="7265" y="20157"/>
                    <a:pt x="7070" y="20006"/>
                    <a:pt x="6985" y="20006"/>
                  </a:cubicBezTo>
                  <a:cubicBezTo>
                    <a:pt x="6887" y="19873"/>
                    <a:pt x="6790" y="19721"/>
                    <a:pt x="6704" y="19569"/>
                  </a:cubicBezTo>
                  <a:cubicBezTo>
                    <a:pt x="6424" y="19133"/>
                    <a:pt x="6509" y="19284"/>
                    <a:pt x="6144" y="19569"/>
                  </a:cubicBezTo>
                  <a:cubicBezTo>
                    <a:pt x="5205" y="20442"/>
                    <a:pt x="5680" y="18696"/>
                    <a:pt x="5302" y="18259"/>
                  </a:cubicBezTo>
                  <a:cubicBezTo>
                    <a:pt x="4925" y="17690"/>
                    <a:pt x="4925" y="17690"/>
                    <a:pt x="4925" y="16817"/>
                  </a:cubicBezTo>
                  <a:cubicBezTo>
                    <a:pt x="5022" y="15659"/>
                    <a:pt x="4376" y="15090"/>
                    <a:pt x="4181" y="14217"/>
                  </a:cubicBezTo>
                  <a:cubicBezTo>
                    <a:pt x="4096" y="14065"/>
                    <a:pt x="3718" y="13476"/>
                    <a:pt x="3535" y="13343"/>
                  </a:cubicBezTo>
                  <a:cubicBezTo>
                    <a:pt x="3255" y="13040"/>
                    <a:pt x="3072" y="12470"/>
                    <a:pt x="2877" y="12034"/>
                  </a:cubicBezTo>
                  <a:cubicBezTo>
                    <a:pt x="2791" y="11882"/>
                    <a:pt x="2414" y="11597"/>
                    <a:pt x="2511" y="11445"/>
                  </a:cubicBezTo>
                  <a:cubicBezTo>
                    <a:pt x="3437" y="11028"/>
                    <a:pt x="4096" y="10876"/>
                    <a:pt x="3437" y="9130"/>
                  </a:cubicBezTo>
                  <a:cubicBezTo>
                    <a:pt x="2974" y="8124"/>
                    <a:pt x="2133" y="7251"/>
                    <a:pt x="1390" y="6662"/>
                  </a:cubicBezTo>
                  <a:cubicBezTo>
                    <a:pt x="561" y="6093"/>
                    <a:pt x="561" y="6093"/>
                    <a:pt x="561" y="6093"/>
                  </a:cubicBezTo>
                  <a:cubicBezTo>
                    <a:pt x="366" y="5504"/>
                    <a:pt x="183" y="5068"/>
                    <a:pt x="0" y="4498"/>
                  </a:cubicBezTo>
                  <a:cubicBezTo>
                    <a:pt x="183" y="4347"/>
                    <a:pt x="744" y="3473"/>
                    <a:pt x="1024" y="3473"/>
                  </a:cubicBezTo>
                  <a:cubicBezTo>
                    <a:pt x="1304" y="3341"/>
                    <a:pt x="1390" y="3777"/>
                    <a:pt x="1670" y="3910"/>
                  </a:cubicBezTo>
                  <a:cubicBezTo>
                    <a:pt x="2133" y="4062"/>
                    <a:pt x="2877" y="4062"/>
                    <a:pt x="3352" y="3910"/>
                  </a:cubicBezTo>
                  <a:cubicBezTo>
                    <a:pt x="4181" y="5504"/>
                    <a:pt x="5205" y="6378"/>
                    <a:pt x="6229" y="5220"/>
                  </a:cubicBezTo>
                  <a:cubicBezTo>
                    <a:pt x="6424" y="4935"/>
                    <a:pt x="6887" y="4062"/>
                    <a:pt x="7070" y="3341"/>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20" name="Shape">
              <a:extLst>
                <a:ext uri="{FF2B5EF4-FFF2-40B4-BE49-F238E27FC236}">
                  <a16:creationId xmlns:a16="http://schemas.microsoft.com/office/drawing/2014/main" id="{91439647-3B7E-1847-A060-54D93BFDD1E2}"/>
                </a:ext>
              </a:extLst>
            </p:cNvPr>
            <p:cNvSpPr/>
            <p:nvPr/>
          </p:nvSpPr>
          <p:spPr>
            <a:xfrm>
              <a:off x="3378225" y="7726388"/>
              <a:ext cx="335974" cy="322724"/>
            </a:xfrm>
            <a:custGeom>
              <a:avLst/>
              <a:gdLst/>
              <a:ahLst/>
              <a:cxnLst>
                <a:cxn ang="0">
                  <a:pos x="wd2" y="hd2"/>
                </a:cxn>
                <a:cxn ang="5400000">
                  <a:pos x="wd2" y="hd2"/>
                </a:cxn>
                <a:cxn ang="10800000">
                  <a:pos x="wd2" y="hd2"/>
                </a:cxn>
                <a:cxn ang="16200000">
                  <a:pos x="wd2" y="hd2"/>
                </a:cxn>
              </a:cxnLst>
              <a:rect l="0" t="0" r="r" b="b"/>
              <a:pathLst>
                <a:path w="20707" h="21600" extrusionOk="0">
                  <a:moveTo>
                    <a:pt x="13549" y="6889"/>
                  </a:moveTo>
                  <a:cubicBezTo>
                    <a:pt x="13965" y="7792"/>
                    <a:pt x="14381" y="8935"/>
                    <a:pt x="14381" y="10319"/>
                  </a:cubicBezTo>
                  <a:cubicBezTo>
                    <a:pt x="11827" y="11011"/>
                    <a:pt x="5719" y="0"/>
                    <a:pt x="3165" y="0"/>
                  </a:cubicBezTo>
                  <a:cubicBezTo>
                    <a:pt x="2332" y="0"/>
                    <a:pt x="1694" y="0"/>
                    <a:pt x="833" y="211"/>
                  </a:cubicBezTo>
                  <a:cubicBezTo>
                    <a:pt x="611" y="1354"/>
                    <a:pt x="194" y="1594"/>
                    <a:pt x="0" y="2978"/>
                  </a:cubicBezTo>
                  <a:cubicBezTo>
                    <a:pt x="0" y="3430"/>
                    <a:pt x="416" y="4362"/>
                    <a:pt x="833" y="4813"/>
                  </a:cubicBezTo>
                  <a:cubicBezTo>
                    <a:pt x="1055" y="4813"/>
                    <a:pt x="1471" y="4362"/>
                    <a:pt x="1694" y="4362"/>
                  </a:cubicBezTo>
                  <a:cubicBezTo>
                    <a:pt x="2110" y="4813"/>
                    <a:pt x="2526" y="5265"/>
                    <a:pt x="2526" y="5957"/>
                  </a:cubicBezTo>
                  <a:cubicBezTo>
                    <a:pt x="2526" y="6438"/>
                    <a:pt x="1694" y="6648"/>
                    <a:pt x="1694" y="7100"/>
                  </a:cubicBezTo>
                  <a:cubicBezTo>
                    <a:pt x="1694" y="7581"/>
                    <a:pt x="2110" y="8032"/>
                    <a:pt x="2332" y="8484"/>
                  </a:cubicBezTo>
                  <a:cubicBezTo>
                    <a:pt x="2749" y="8724"/>
                    <a:pt x="3387" y="8484"/>
                    <a:pt x="3387" y="8935"/>
                  </a:cubicBezTo>
                  <a:cubicBezTo>
                    <a:pt x="3804" y="9627"/>
                    <a:pt x="3387" y="10559"/>
                    <a:pt x="3609" y="11251"/>
                  </a:cubicBezTo>
                  <a:cubicBezTo>
                    <a:pt x="3804" y="11943"/>
                    <a:pt x="4442" y="12394"/>
                    <a:pt x="4664" y="13086"/>
                  </a:cubicBezTo>
                  <a:cubicBezTo>
                    <a:pt x="5303" y="13778"/>
                    <a:pt x="5303" y="15162"/>
                    <a:pt x="6136" y="15613"/>
                  </a:cubicBezTo>
                  <a:cubicBezTo>
                    <a:pt x="6774" y="15854"/>
                    <a:pt x="7635" y="15162"/>
                    <a:pt x="8218" y="15162"/>
                  </a:cubicBezTo>
                  <a:cubicBezTo>
                    <a:pt x="8440" y="15162"/>
                    <a:pt x="9079" y="15162"/>
                    <a:pt x="9079" y="15373"/>
                  </a:cubicBezTo>
                  <a:cubicBezTo>
                    <a:pt x="9495" y="16546"/>
                    <a:pt x="8857" y="17689"/>
                    <a:pt x="9301" y="18592"/>
                  </a:cubicBezTo>
                  <a:cubicBezTo>
                    <a:pt x="9495" y="19073"/>
                    <a:pt x="10356" y="18592"/>
                    <a:pt x="10578" y="18832"/>
                  </a:cubicBezTo>
                  <a:cubicBezTo>
                    <a:pt x="10994" y="19765"/>
                    <a:pt x="10994" y="20667"/>
                    <a:pt x="11216" y="21600"/>
                  </a:cubicBezTo>
                  <a:cubicBezTo>
                    <a:pt x="11827" y="21359"/>
                    <a:pt x="12466" y="20908"/>
                    <a:pt x="13104" y="20667"/>
                  </a:cubicBezTo>
                  <a:cubicBezTo>
                    <a:pt x="13743" y="20457"/>
                    <a:pt x="14798" y="20457"/>
                    <a:pt x="15242" y="19975"/>
                  </a:cubicBezTo>
                  <a:cubicBezTo>
                    <a:pt x="15853" y="19284"/>
                    <a:pt x="16075" y="18381"/>
                    <a:pt x="16714" y="17689"/>
                  </a:cubicBezTo>
                  <a:cubicBezTo>
                    <a:pt x="17352" y="17208"/>
                    <a:pt x="17991" y="16757"/>
                    <a:pt x="18824" y="16305"/>
                  </a:cubicBezTo>
                  <a:cubicBezTo>
                    <a:pt x="18629" y="16065"/>
                    <a:pt x="17769" y="15613"/>
                    <a:pt x="17991" y="15373"/>
                  </a:cubicBezTo>
                  <a:cubicBezTo>
                    <a:pt x="20101" y="14711"/>
                    <a:pt x="21600" y="14470"/>
                    <a:pt x="20101" y="11703"/>
                  </a:cubicBezTo>
                  <a:cubicBezTo>
                    <a:pt x="19046" y="10108"/>
                    <a:pt x="17130" y="8724"/>
                    <a:pt x="15437" y="7792"/>
                  </a:cubicBezTo>
                  <a:cubicBezTo>
                    <a:pt x="13549" y="6889"/>
                    <a:pt x="13549" y="6889"/>
                    <a:pt x="13549" y="6889"/>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21" name="Shape">
              <a:extLst>
                <a:ext uri="{FF2B5EF4-FFF2-40B4-BE49-F238E27FC236}">
                  <a16:creationId xmlns:a16="http://schemas.microsoft.com/office/drawing/2014/main" id="{F7AB5F0E-D1CB-034D-AB55-CCDB98DD1805}"/>
                </a:ext>
              </a:extLst>
            </p:cNvPr>
            <p:cNvSpPr/>
            <p:nvPr/>
          </p:nvSpPr>
          <p:spPr>
            <a:xfrm>
              <a:off x="3392100" y="7968272"/>
              <a:ext cx="461720" cy="319876"/>
            </a:xfrm>
            <a:custGeom>
              <a:avLst/>
              <a:gdLst/>
              <a:ahLst/>
              <a:cxnLst>
                <a:cxn ang="0">
                  <a:pos x="wd2" y="hd2"/>
                </a:cxn>
                <a:cxn ang="5400000">
                  <a:pos x="wd2" y="hd2"/>
                </a:cxn>
                <a:cxn ang="10800000">
                  <a:pos x="wd2" y="hd2"/>
                </a:cxn>
                <a:cxn ang="16200000">
                  <a:pos x="wd2" y="hd2"/>
                </a:cxn>
              </a:cxnLst>
              <a:rect l="0" t="0" r="r" b="b"/>
              <a:pathLst>
                <a:path w="21336" h="21409" extrusionOk="0">
                  <a:moveTo>
                    <a:pt x="20976" y="13086"/>
                  </a:moveTo>
                  <a:cubicBezTo>
                    <a:pt x="20976" y="12876"/>
                    <a:pt x="20643" y="12635"/>
                    <a:pt x="20497" y="12635"/>
                  </a:cubicBezTo>
                  <a:cubicBezTo>
                    <a:pt x="20331" y="12425"/>
                    <a:pt x="20164" y="12184"/>
                    <a:pt x="20018" y="11943"/>
                  </a:cubicBezTo>
                  <a:cubicBezTo>
                    <a:pt x="19540" y="11251"/>
                    <a:pt x="19686" y="11492"/>
                    <a:pt x="19061" y="11943"/>
                  </a:cubicBezTo>
                  <a:cubicBezTo>
                    <a:pt x="17459" y="13327"/>
                    <a:pt x="18271" y="10559"/>
                    <a:pt x="17625" y="9867"/>
                  </a:cubicBezTo>
                  <a:cubicBezTo>
                    <a:pt x="16980" y="8965"/>
                    <a:pt x="16980" y="8965"/>
                    <a:pt x="16980" y="7581"/>
                  </a:cubicBezTo>
                  <a:cubicBezTo>
                    <a:pt x="17147" y="5746"/>
                    <a:pt x="16044" y="4843"/>
                    <a:pt x="15711" y="3460"/>
                  </a:cubicBezTo>
                  <a:cubicBezTo>
                    <a:pt x="15565" y="3219"/>
                    <a:pt x="14920" y="2286"/>
                    <a:pt x="14608" y="2076"/>
                  </a:cubicBezTo>
                  <a:cubicBezTo>
                    <a:pt x="14129" y="1594"/>
                    <a:pt x="13817" y="692"/>
                    <a:pt x="13484" y="0"/>
                  </a:cubicBezTo>
                  <a:cubicBezTo>
                    <a:pt x="12860" y="451"/>
                    <a:pt x="12382" y="903"/>
                    <a:pt x="11903" y="1384"/>
                  </a:cubicBezTo>
                  <a:cubicBezTo>
                    <a:pt x="11424" y="2076"/>
                    <a:pt x="11258" y="2978"/>
                    <a:pt x="10800" y="3670"/>
                  </a:cubicBezTo>
                  <a:cubicBezTo>
                    <a:pt x="10467" y="4152"/>
                    <a:pt x="9676" y="4152"/>
                    <a:pt x="9198" y="4362"/>
                  </a:cubicBezTo>
                  <a:cubicBezTo>
                    <a:pt x="8719" y="4603"/>
                    <a:pt x="8240" y="5054"/>
                    <a:pt x="7783" y="5295"/>
                  </a:cubicBezTo>
                  <a:cubicBezTo>
                    <a:pt x="7783" y="6197"/>
                    <a:pt x="7450" y="6889"/>
                    <a:pt x="7450" y="7822"/>
                  </a:cubicBezTo>
                  <a:cubicBezTo>
                    <a:pt x="7450" y="8273"/>
                    <a:pt x="7928" y="8514"/>
                    <a:pt x="7928" y="8724"/>
                  </a:cubicBezTo>
                  <a:cubicBezTo>
                    <a:pt x="7928" y="9657"/>
                    <a:pt x="7138" y="10559"/>
                    <a:pt x="7450" y="11492"/>
                  </a:cubicBezTo>
                  <a:cubicBezTo>
                    <a:pt x="7783" y="12425"/>
                    <a:pt x="9052" y="11733"/>
                    <a:pt x="9531" y="12635"/>
                  </a:cubicBezTo>
                  <a:cubicBezTo>
                    <a:pt x="9843" y="13086"/>
                    <a:pt x="9676" y="14260"/>
                    <a:pt x="9198" y="14470"/>
                  </a:cubicBezTo>
                  <a:cubicBezTo>
                    <a:pt x="8095" y="15162"/>
                    <a:pt x="6825" y="14952"/>
                    <a:pt x="5702" y="14952"/>
                  </a:cubicBezTo>
                  <a:cubicBezTo>
                    <a:pt x="4453" y="15162"/>
                    <a:pt x="3017" y="14470"/>
                    <a:pt x="2081" y="15403"/>
                  </a:cubicBezTo>
                  <a:cubicBezTo>
                    <a:pt x="957" y="16305"/>
                    <a:pt x="645" y="18381"/>
                    <a:pt x="0" y="20006"/>
                  </a:cubicBezTo>
                  <a:cubicBezTo>
                    <a:pt x="645" y="20216"/>
                    <a:pt x="1269" y="20457"/>
                    <a:pt x="1914" y="20667"/>
                  </a:cubicBezTo>
                  <a:cubicBezTo>
                    <a:pt x="2705" y="20908"/>
                    <a:pt x="3496" y="21600"/>
                    <a:pt x="4287" y="21359"/>
                  </a:cubicBezTo>
                  <a:cubicBezTo>
                    <a:pt x="5098" y="20908"/>
                    <a:pt x="5410" y="19314"/>
                    <a:pt x="6347" y="19073"/>
                  </a:cubicBezTo>
                  <a:cubicBezTo>
                    <a:pt x="6825" y="18832"/>
                    <a:pt x="7304" y="20006"/>
                    <a:pt x="7616" y="20457"/>
                  </a:cubicBezTo>
                  <a:cubicBezTo>
                    <a:pt x="7928" y="20216"/>
                    <a:pt x="8573" y="19765"/>
                    <a:pt x="8719" y="19524"/>
                  </a:cubicBezTo>
                  <a:cubicBezTo>
                    <a:pt x="9843" y="18381"/>
                    <a:pt x="9198" y="16787"/>
                    <a:pt x="10800" y="17238"/>
                  </a:cubicBezTo>
                  <a:cubicBezTo>
                    <a:pt x="12069" y="17448"/>
                    <a:pt x="11591" y="15613"/>
                    <a:pt x="12215" y="15162"/>
                  </a:cubicBezTo>
                  <a:cubicBezTo>
                    <a:pt x="12548" y="14952"/>
                    <a:pt x="13027" y="14711"/>
                    <a:pt x="13172" y="14260"/>
                  </a:cubicBezTo>
                  <a:cubicBezTo>
                    <a:pt x="14129" y="14019"/>
                    <a:pt x="14775" y="16787"/>
                    <a:pt x="15877" y="15613"/>
                  </a:cubicBezTo>
                  <a:cubicBezTo>
                    <a:pt x="16980" y="14470"/>
                    <a:pt x="17792" y="16305"/>
                    <a:pt x="18416" y="17689"/>
                  </a:cubicBezTo>
                  <a:cubicBezTo>
                    <a:pt x="18728" y="18832"/>
                    <a:pt x="18895" y="19765"/>
                    <a:pt x="19540" y="18622"/>
                  </a:cubicBezTo>
                  <a:cubicBezTo>
                    <a:pt x="20331" y="17238"/>
                    <a:pt x="21600" y="17448"/>
                    <a:pt x="21288" y="15403"/>
                  </a:cubicBezTo>
                  <a:cubicBezTo>
                    <a:pt x="21288" y="14952"/>
                    <a:pt x="21121" y="13086"/>
                    <a:pt x="20976" y="13086"/>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22" name="Shape">
              <a:extLst>
                <a:ext uri="{FF2B5EF4-FFF2-40B4-BE49-F238E27FC236}">
                  <a16:creationId xmlns:a16="http://schemas.microsoft.com/office/drawing/2014/main" id="{32347C2E-908A-1849-A514-4CD34C1B068D}"/>
                </a:ext>
              </a:extLst>
            </p:cNvPr>
            <p:cNvSpPr/>
            <p:nvPr/>
          </p:nvSpPr>
          <p:spPr>
            <a:xfrm>
              <a:off x="3520389" y="7623292"/>
              <a:ext cx="180540" cy="168076"/>
            </a:xfrm>
            <a:custGeom>
              <a:avLst/>
              <a:gdLst/>
              <a:ahLst/>
              <a:cxnLst>
                <a:cxn ang="0">
                  <a:pos x="wd2" y="hd2"/>
                </a:cxn>
                <a:cxn ang="5400000">
                  <a:pos x="wd2" y="hd2"/>
                </a:cxn>
                <a:cxn ang="10800000">
                  <a:pos x="wd2" y="hd2"/>
                </a:cxn>
                <a:cxn ang="16200000">
                  <a:pos x="wd2" y="hd2"/>
                </a:cxn>
              </a:cxnLst>
              <a:rect l="0" t="0" r="r" b="b"/>
              <a:pathLst>
                <a:path w="18422" h="21600" extrusionOk="0">
                  <a:moveTo>
                    <a:pt x="5864" y="21600"/>
                  </a:moveTo>
                  <a:cubicBezTo>
                    <a:pt x="6549" y="21138"/>
                    <a:pt x="8649" y="18481"/>
                    <a:pt x="9700" y="18481"/>
                  </a:cubicBezTo>
                  <a:cubicBezTo>
                    <a:pt x="10750" y="18077"/>
                    <a:pt x="11070" y="19405"/>
                    <a:pt x="12120" y="19810"/>
                  </a:cubicBezTo>
                  <a:cubicBezTo>
                    <a:pt x="13855" y="20272"/>
                    <a:pt x="16641" y="20272"/>
                    <a:pt x="18422" y="19810"/>
                  </a:cubicBezTo>
                  <a:cubicBezTo>
                    <a:pt x="14221" y="13630"/>
                    <a:pt x="11070" y="3927"/>
                    <a:pt x="10385" y="0"/>
                  </a:cubicBezTo>
                  <a:cubicBezTo>
                    <a:pt x="8969" y="0"/>
                    <a:pt x="4448" y="4851"/>
                    <a:pt x="2028" y="5718"/>
                  </a:cubicBezTo>
                  <a:cubicBezTo>
                    <a:pt x="-3178" y="7912"/>
                    <a:pt x="3078" y="14958"/>
                    <a:pt x="4814" y="18943"/>
                  </a:cubicBezTo>
                  <a:cubicBezTo>
                    <a:pt x="5133" y="19810"/>
                    <a:pt x="5499" y="20734"/>
                    <a:pt x="5864" y="2160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23" name="Shape">
              <a:extLst>
                <a:ext uri="{FF2B5EF4-FFF2-40B4-BE49-F238E27FC236}">
                  <a16:creationId xmlns:a16="http://schemas.microsoft.com/office/drawing/2014/main" id="{CC70D22D-1BA1-6D42-BAA8-D2D7E5FBF05F}"/>
                </a:ext>
              </a:extLst>
            </p:cNvPr>
            <p:cNvSpPr/>
            <p:nvPr/>
          </p:nvSpPr>
          <p:spPr>
            <a:xfrm>
              <a:off x="3233228" y="7728371"/>
              <a:ext cx="367257" cy="566591"/>
            </a:xfrm>
            <a:custGeom>
              <a:avLst/>
              <a:gdLst/>
              <a:ahLst/>
              <a:cxnLst>
                <a:cxn ang="0">
                  <a:pos x="wd2" y="hd2"/>
                </a:cxn>
                <a:cxn ang="5400000">
                  <a:pos x="wd2" y="hd2"/>
                </a:cxn>
                <a:cxn ang="10800000">
                  <a:pos x="wd2" y="hd2"/>
                </a:cxn>
                <a:cxn ang="16200000">
                  <a:pos x="wd2" y="hd2"/>
                </a:cxn>
              </a:cxnLst>
              <a:rect l="0" t="0" r="r" b="b"/>
              <a:pathLst>
                <a:path w="21085" h="21600" extrusionOk="0">
                  <a:moveTo>
                    <a:pt x="9097" y="20555"/>
                  </a:moveTo>
                  <a:cubicBezTo>
                    <a:pt x="9097" y="20555"/>
                    <a:pt x="9097" y="20418"/>
                    <a:pt x="8891" y="20418"/>
                  </a:cubicBezTo>
                  <a:cubicBezTo>
                    <a:pt x="8324" y="20812"/>
                    <a:pt x="7526" y="21206"/>
                    <a:pt x="6754" y="21326"/>
                  </a:cubicBezTo>
                  <a:cubicBezTo>
                    <a:pt x="5956" y="21600"/>
                    <a:pt x="5183" y="21600"/>
                    <a:pt x="4385" y="21600"/>
                  </a:cubicBezTo>
                  <a:cubicBezTo>
                    <a:pt x="4591" y="21206"/>
                    <a:pt x="4591" y="20675"/>
                    <a:pt x="4771" y="20161"/>
                  </a:cubicBezTo>
                  <a:cubicBezTo>
                    <a:pt x="4977" y="19887"/>
                    <a:pt x="5570" y="19630"/>
                    <a:pt x="5570" y="19236"/>
                  </a:cubicBezTo>
                  <a:cubicBezTo>
                    <a:pt x="5570" y="18842"/>
                    <a:pt x="4385" y="18722"/>
                    <a:pt x="4591" y="18448"/>
                  </a:cubicBezTo>
                  <a:cubicBezTo>
                    <a:pt x="4771" y="17934"/>
                    <a:pt x="5956" y="17797"/>
                    <a:pt x="6342" y="17283"/>
                  </a:cubicBezTo>
                  <a:cubicBezTo>
                    <a:pt x="6548" y="17009"/>
                    <a:pt x="5956" y="16615"/>
                    <a:pt x="5750" y="16239"/>
                  </a:cubicBezTo>
                  <a:cubicBezTo>
                    <a:pt x="5750" y="15845"/>
                    <a:pt x="5956" y="15570"/>
                    <a:pt x="5750" y="15177"/>
                  </a:cubicBezTo>
                  <a:cubicBezTo>
                    <a:pt x="5570" y="14663"/>
                    <a:pt x="4771" y="14269"/>
                    <a:pt x="4771" y="13738"/>
                  </a:cubicBezTo>
                  <a:cubicBezTo>
                    <a:pt x="4771" y="13481"/>
                    <a:pt x="5570" y="13618"/>
                    <a:pt x="5750" y="13344"/>
                  </a:cubicBezTo>
                  <a:cubicBezTo>
                    <a:pt x="5750" y="13087"/>
                    <a:pt x="5183" y="12830"/>
                    <a:pt x="4977" y="12573"/>
                  </a:cubicBezTo>
                  <a:cubicBezTo>
                    <a:pt x="4977" y="12299"/>
                    <a:pt x="5183" y="11922"/>
                    <a:pt x="4977" y="11785"/>
                  </a:cubicBezTo>
                  <a:cubicBezTo>
                    <a:pt x="4385" y="11648"/>
                    <a:pt x="3587" y="11648"/>
                    <a:pt x="2995" y="11648"/>
                  </a:cubicBezTo>
                  <a:cubicBezTo>
                    <a:pt x="2017" y="11648"/>
                    <a:pt x="652" y="12179"/>
                    <a:pt x="60" y="11648"/>
                  </a:cubicBezTo>
                  <a:cubicBezTo>
                    <a:pt x="-326" y="11254"/>
                    <a:pt x="1244" y="10860"/>
                    <a:pt x="1837" y="10466"/>
                  </a:cubicBezTo>
                  <a:cubicBezTo>
                    <a:pt x="2995" y="9558"/>
                    <a:pt x="4591" y="9027"/>
                    <a:pt x="5183" y="7982"/>
                  </a:cubicBezTo>
                  <a:cubicBezTo>
                    <a:pt x="5750" y="7331"/>
                    <a:pt x="5750" y="6423"/>
                    <a:pt x="5364" y="5755"/>
                  </a:cubicBezTo>
                  <a:cubicBezTo>
                    <a:pt x="4977" y="5105"/>
                    <a:pt x="3201" y="5361"/>
                    <a:pt x="2995" y="4711"/>
                  </a:cubicBezTo>
                  <a:cubicBezTo>
                    <a:pt x="2403" y="3546"/>
                    <a:pt x="3201" y="3015"/>
                    <a:pt x="3407" y="1833"/>
                  </a:cubicBezTo>
                  <a:cubicBezTo>
                    <a:pt x="5364" y="1182"/>
                    <a:pt x="7320" y="394"/>
                    <a:pt x="9097" y="0"/>
                  </a:cubicBezTo>
                  <a:cubicBezTo>
                    <a:pt x="8891" y="651"/>
                    <a:pt x="8505" y="788"/>
                    <a:pt x="8324" y="1576"/>
                  </a:cubicBezTo>
                  <a:cubicBezTo>
                    <a:pt x="8324" y="1833"/>
                    <a:pt x="8710" y="2364"/>
                    <a:pt x="9097" y="2621"/>
                  </a:cubicBezTo>
                  <a:cubicBezTo>
                    <a:pt x="9303" y="2621"/>
                    <a:pt x="9689" y="2364"/>
                    <a:pt x="9895" y="2364"/>
                  </a:cubicBezTo>
                  <a:cubicBezTo>
                    <a:pt x="10281" y="2621"/>
                    <a:pt x="10667" y="2878"/>
                    <a:pt x="10667" y="3272"/>
                  </a:cubicBezTo>
                  <a:cubicBezTo>
                    <a:pt x="10667" y="3546"/>
                    <a:pt x="9895" y="3666"/>
                    <a:pt x="9895" y="3923"/>
                  </a:cubicBezTo>
                  <a:cubicBezTo>
                    <a:pt x="9895" y="4197"/>
                    <a:pt x="10281" y="4454"/>
                    <a:pt x="10487" y="4711"/>
                  </a:cubicBezTo>
                  <a:cubicBezTo>
                    <a:pt x="10873" y="4848"/>
                    <a:pt x="11465" y="4711"/>
                    <a:pt x="11465" y="4967"/>
                  </a:cubicBezTo>
                  <a:cubicBezTo>
                    <a:pt x="11851" y="5361"/>
                    <a:pt x="11465" y="5892"/>
                    <a:pt x="11671" y="6286"/>
                  </a:cubicBezTo>
                  <a:cubicBezTo>
                    <a:pt x="11851" y="6680"/>
                    <a:pt x="12443" y="6937"/>
                    <a:pt x="12649" y="7331"/>
                  </a:cubicBezTo>
                  <a:cubicBezTo>
                    <a:pt x="13242" y="7725"/>
                    <a:pt x="13242" y="8513"/>
                    <a:pt x="14014" y="8770"/>
                  </a:cubicBezTo>
                  <a:cubicBezTo>
                    <a:pt x="14606" y="8907"/>
                    <a:pt x="15404" y="8513"/>
                    <a:pt x="15945" y="8513"/>
                  </a:cubicBezTo>
                  <a:cubicBezTo>
                    <a:pt x="16151" y="8513"/>
                    <a:pt x="16743" y="8513"/>
                    <a:pt x="16743" y="8633"/>
                  </a:cubicBezTo>
                  <a:cubicBezTo>
                    <a:pt x="17129" y="9301"/>
                    <a:pt x="16537" y="9952"/>
                    <a:pt x="16949" y="10466"/>
                  </a:cubicBezTo>
                  <a:cubicBezTo>
                    <a:pt x="17129" y="10740"/>
                    <a:pt x="17927" y="10466"/>
                    <a:pt x="18133" y="10603"/>
                  </a:cubicBezTo>
                  <a:cubicBezTo>
                    <a:pt x="18519" y="11134"/>
                    <a:pt x="18519" y="11648"/>
                    <a:pt x="18725" y="12179"/>
                  </a:cubicBezTo>
                  <a:cubicBezTo>
                    <a:pt x="18725" y="12693"/>
                    <a:pt x="18313" y="13087"/>
                    <a:pt x="18313" y="13618"/>
                  </a:cubicBezTo>
                  <a:cubicBezTo>
                    <a:pt x="18313" y="13875"/>
                    <a:pt x="18905" y="14012"/>
                    <a:pt x="18905" y="14132"/>
                  </a:cubicBezTo>
                  <a:cubicBezTo>
                    <a:pt x="18905" y="14663"/>
                    <a:pt x="17927" y="15177"/>
                    <a:pt x="18313" y="15708"/>
                  </a:cubicBezTo>
                  <a:cubicBezTo>
                    <a:pt x="18725" y="16239"/>
                    <a:pt x="20296" y="15845"/>
                    <a:pt x="20888" y="16358"/>
                  </a:cubicBezTo>
                  <a:cubicBezTo>
                    <a:pt x="21274" y="16615"/>
                    <a:pt x="21068" y="17283"/>
                    <a:pt x="20476" y="17403"/>
                  </a:cubicBezTo>
                  <a:cubicBezTo>
                    <a:pt x="19111" y="17797"/>
                    <a:pt x="17541" y="17677"/>
                    <a:pt x="16151" y="17677"/>
                  </a:cubicBezTo>
                  <a:cubicBezTo>
                    <a:pt x="14606" y="17797"/>
                    <a:pt x="12830" y="17403"/>
                    <a:pt x="11671" y="17934"/>
                  </a:cubicBezTo>
                  <a:cubicBezTo>
                    <a:pt x="10281" y="18448"/>
                    <a:pt x="9895" y="19630"/>
                    <a:pt x="9097" y="20555"/>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24" name="Shape">
              <a:extLst>
                <a:ext uri="{FF2B5EF4-FFF2-40B4-BE49-F238E27FC236}">
                  <a16:creationId xmlns:a16="http://schemas.microsoft.com/office/drawing/2014/main" id="{FC999EEE-B0A1-C441-B313-4E2B730D8074}"/>
                </a:ext>
              </a:extLst>
            </p:cNvPr>
            <p:cNvSpPr/>
            <p:nvPr/>
          </p:nvSpPr>
          <p:spPr>
            <a:xfrm>
              <a:off x="2932155" y="7750180"/>
              <a:ext cx="403967" cy="447045"/>
            </a:xfrm>
            <a:custGeom>
              <a:avLst/>
              <a:gdLst/>
              <a:ahLst/>
              <a:cxnLst>
                <a:cxn ang="0">
                  <a:pos x="wd2" y="hd2"/>
                </a:cxn>
                <a:cxn ang="5400000">
                  <a:pos x="wd2" y="hd2"/>
                </a:cxn>
                <a:cxn ang="10800000">
                  <a:pos x="wd2" y="hd2"/>
                </a:cxn>
                <a:cxn ang="16200000">
                  <a:pos x="wd2" y="hd2"/>
                </a:cxn>
              </a:cxnLst>
              <a:rect l="0" t="0" r="r" b="b"/>
              <a:pathLst>
                <a:path w="21493" h="21477" extrusionOk="0">
                  <a:moveTo>
                    <a:pt x="19227" y="1316"/>
                  </a:moveTo>
                  <a:cubicBezTo>
                    <a:pt x="19035" y="2805"/>
                    <a:pt x="18292" y="3474"/>
                    <a:pt x="18843" y="4941"/>
                  </a:cubicBezTo>
                  <a:cubicBezTo>
                    <a:pt x="19035" y="5761"/>
                    <a:pt x="20689" y="5438"/>
                    <a:pt x="21049" y="6258"/>
                  </a:cubicBezTo>
                  <a:cubicBezTo>
                    <a:pt x="21408" y="7099"/>
                    <a:pt x="21408" y="8243"/>
                    <a:pt x="20881" y="9063"/>
                  </a:cubicBezTo>
                  <a:cubicBezTo>
                    <a:pt x="20329" y="10379"/>
                    <a:pt x="18843" y="11048"/>
                    <a:pt x="17764" y="12192"/>
                  </a:cubicBezTo>
                  <a:cubicBezTo>
                    <a:pt x="17213" y="12688"/>
                    <a:pt x="15750" y="13184"/>
                    <a:pt x="16110" y="13681"/>
                  </a:cubicBezTo>
                  <a:cubicBezTo>
                    <a:pt x="16661" y="14350"/>
                    <a:pt x="17932" y="13681"/>
                    <a:pt x="18843" y="13681"/>
                  </a:cubicBezTo>
                  <a:cubicBezTo>
                    <a:pt x="19394" y="13681"/>
                    <a:pt x="20138" y="13681"/>
                    <a:pt x="20689" y="13853"/>
                  </a:cubicBezTo>
                  <a:cubicBezTo>
                    <a:pt x="20881" y="14026"/>
                    <a:pt x="20689" y="14501"/>
                    <a:pt x="20689" y="14846"/>
                  </a:cubicBezTo>
                  <a:cubicBezTo>
                    <a:pt x="20881" y="15170"/>
                    <a:pt x="21408" y="15493"/>
                    <a:pt x="21408" y="15817"/>
                  </a:cubicBezTo>
                  <a:cubicBezTo>
                    <a:pt x="21240" y="16162"/>
                    <a:pt x="20497" y="15990"/>
                    <a:pt x="20497" y="16313"/>
                  </a:cubicBezTo>
                  <a:cubicBezTo>
                    <a:pt x="20497" y="16982"/>
                    <a:pt x="21240" y="17479"/>
                    <a:pt x="21408" y="18126"/>
                  </a:cubicBezTo>
                  <a:cubicBezTo>
                    <a:pt x="21600" y="18622"/>
                    <a:pt x="21408" y="18967"/>
                    <a:pt x="21408" y="19464"/>
                  </a:cubicBezTo>
                  <a:cubicBezTo>
                    <a:pt x="21408" y="19615"/>
                    <a:pt x="21240" y="19615"/>
                    <a:pt x="21049" y="19787"/>
                  </a:cubicBezTo>
                  <a:cubicBezTo>
                    <a:pt x="20689" y="19938"/>
                    <a:pt x="20329" y="20111"/>
                    <a:pt x="19946" y="20111"/>
                  </a:cubicBezTo>
                  <a:cubicBezTo>
                    <a:pt x="19394" y="20111"/>
                    <a:pt x="18843" y="19938"/>
                    <a:pt x="18292" y="19938"/>
                  </a:cubicBezTo>
                  <a:cubicBezTo>
                    <a:pt x="18124" y="19938"/>
                    <a:pt x="18124" y="20435"/>
                    <a:pt x="17764" y="20435"/>
                  </a:cubicBezTo>
                  <a:cubicBezTo>
                    <a:pt x="17381" y="20435"/>
                    <a:pt x="16661" y="20435"/>
                    <a:pt x="16470" y="20111"/>
                  </a:cubicBezTo>
                  <a:cubicBezTo>
                    <a:pt x="15918" y="19787"/>
                    <a:pt x="15918" y="19118"/>
                    <a:pt x="15918" y="18622"/>
                  </a:cubicBezTo>
                  <a:cubicBezTo>
                    <a:pt x="15918" y="18471"/>
                    <a:pt x="16470" y="18126"/>
                    <a:pt x="16278" y="17975"/>
                  </a:cubicBezTo>
                  <a:cubicBezTo>
                    <a:pt x="15918" y="17630"/>
                    <a:pt x="15559" y="17975"/>
                    <a:pt x="15199" y="18126"/>
                  </a:cubicBezTo>
                  <a:cubicBezTo>
                    <a:pt x="14816" y="18126"/>
                    <a:pt x="14456" y="18471"/>
                    <a:pt x="14096" y="18622"/>
                  </a:cubicBezTo>
                  <a:cubicBezTo>
                    <a:pt x="13737" y="18795"/>
                    <a:pt x="13545" y="19118"/>
                    <a:pt x="12994" y="19291"/>
                  </a:cubicBezTo>
                  <a:cubicBezTo>
                    <a:pt x="12442" y="19464"/>
                    <a:pt x="11723" y="19291"/>
                    <a:pt x="11172" y="19615"/>
                  </a:cubicBezTo>
                  <a:cubicBezTo>
                    <a:pt x="10428" y="19938"/>
                    <a:pt x="10069" y="20607"/>
                    <a:pt x="9326" y="21104"/>
                  </a:cubicBezTo>
                  <a:cubicBezTo>
                    <a:pt x="8966" y="21276"/>
                    <a:pt x="8415" y="21600"/>
                    <a:pt x="7863" y="21427"/>
                  </a:cubicBezTo>
                  <a:cubicBezTo>
                    <a:pt x="7312" y="21276"/>
                    <a:pt x="6952" y="20435"/>
                    <a:pt x="6593" y="20111"/>
                  </a:cubicBezTo>
                  <a:cubicBezTo>
                    <a:pt x="6041" y="19615"/>
                    <a:pt x="5490" y="19118"/>
                    <a:pt x="5130" y="18622"/>
                  </a:cubicBezTo>
                  <a:cubicBezTo>
                    <a:pt x="4747" y="18299"/>
                    <a:pt x="5130" y="17802"/>
                    <a:pt x="4747" y="17479"/>
                  </a:cubicBezTo>
                  <a:cubicBezTo>
                    <a:pt x="4387" y="17306"/>
                    <a:pt x="4028" y="17630"/>
                    <a:pt x="3644" y="17630"/>
                  </a:cubicBezTo>
                  <a:cubicBezTo>
                    <a:pt x="2925" y="17802"/>
                    <a:pt x="2182" y="18299"/>
                    <a:pt x="1630" y="17975"/>
                  </a:cubicBezTo>
                  <a:cubicBezTo>
                    <a:pt x="1103" y="17479"/>
                    <a:pt x="1271" y="16313"/>
                    <a:pt x="1271" y="15666"/>
                  </a:cubicBezTo>
                  <a:cubicBezTo>
                    <a:pt x="1271" y="15170"/>
                    <a:pt x="2014" y="14997"/>
                    <a:pt x="2014" y="14673"/>
                  </a:cubicBezTo>
                  <a:cubicBezTo>
                    <a:pt x="2014" y="14350"/>
                    <a:pt x="1822" y="14177"/>
                    <a:pt x="1462" y="13853"/>
                  </a:cubicBezTo>
                  <a:cubicBezTo>
                    <a:pt x="1271" y="13681"/>
                    <a:pt x="911" y="13681"/>
                    <a:pt x="911" y="13357"/>
                  </a:cubicBezTo>
                  <a:cubicBezTo>
                    <a:pt x="719" y="13184"/>
                    <a:pt x="911" y="13033"/>
                    <a:pt x="719" y="12861"/>
                  </a:cubicBezTo>
                  <a:cubicBezTo>
                    <a:pt x="551" y="12688"/>
                    <a:pt x="0" y="12861"/>
                    <a:pt x="0" y="12537"/>
                  </a:cubicBezTo>
                  <a:cubicBezTo>
                    <a:pt x="0" y="11868"/>
                    <a:pt x="360" y="11199"/>
                    <a:pt x="911" y="10552"/>
                  </a:cubicBezTo>
                  <a:cubicBezTo>
                    <a:pt x="1271" y="10056"/>
                    <a:pt x="2014" y="9883"/>
                    <a:pt x="2373" y="9559"/>
                  </a:cubicBezTo>
                  <a:cubicBezTo>
                    <a:pt x="2733" y="9063"/>
                    <a:pt x="2565" y="8567"/>
                    <a:pt x="2733" y="8092"/>
                  </a:cubicBezTo>
                  <a:cubicBezTo>
                    <a:pt x="2733" y="7747"/>
                    <a:pt x="3093" y="7596"/>
                    <a:pt x="3284" y="7250"/>
                  </a:cubicBezTo>
                  <a:cubicBezTo>
                    <a:pt x="3476" y="6927"/>
                    <a:pt x="3836" y="6603"/>
                    <a:pt x="3644" y="6430"/>
                  </a:cubicBezTo>
                  <a:cubicBezTo>
                    <a:pt x="3644" y="6107"/>
                    <a:pt x="3093" y="6258"/>
                    <a:pt x="2733" y="6107"/>
                  </a:cubicBezTo>
                  <a:cubicBezTo>
                    <a:pt x="2182" y="5761"/>
                    <a:pt x="1630" y="5265"/>
                    <a:pt x="1271" y="4790"/>
                  </a:cubicBezTo>
                  <a:cubicBezTo>
                    <a:pt x="719" y="4294"/>
                    <a:pt x="1103" y="4618"/>
                    <a:pt x="719" y="4121"/>
                  </a:cubicBezTo>
                  <a:cubicBezTo>
                    <a:pt x="1103" y="3949"/>
                    <a:pt x="1462" y="3798"/>
                    <a:pt x="1822" y="3625"/>
                  </a:cubicBezTo>
                  <a:cubicBezTo>
                    <a:pt x="3093" y="3474"/>
                    <a:pt x="5298" y="3625"/>
                    <a:pt x="5682" y="2158"/>
                  </a:cubicBezTo>
                  <a:cubicBezTo>
                    <a:pt x="6041" y="993"/>
                    <a:pt x="5298" y="820"/>
                    <a:pt x="5298" y="0"/>
                  </a:cubicBezTo>
                  <a:cubicBezTo>
                    <a:pt x="7312" y="0"/>
                    <a:pt x="7695" y="1316"/>
                    <a:pt x="9685" y="1165"/>
                  </a:cubicBezTo>
                  <a:cubicBezTo>
                    <a:pt x="11339" y="820"/>
                    <a:pt x="11531" y="2805"/>
                    <a:pt x="13905" y="2633"/>
                  </a:cubicBezTo>
                  <a:cubicBezTo>
                    <a:pt x="15918" y="2633"/>
                    <a:pt x="17572" y="1985"/>
                    <a:pt x="19227" y="1316"/>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25" name="Shape">
              <a:extLst>
                <a:ext uri="{FF2B5EF4-FFF2-40B4-BE49-F238E27FC236}">
                  <a16:creationId xmlns:a16="http://schemas.microsoft.com/office/drawing/2014/main" id="{5C2119A9-A2B3-A247-8D8F-ADBA7A8EABF3}"/>
                </a:ext>
              </a:extLst>
            </p:cNvPr>
            <p:cNvSpPr/>
            <p:nvPr/>
          </p:nvSpPr>
          <p:spPr>
            <a:xfrm>
              <a:off x="2415911" y="7835435"/>
              <a:ext cx="929277" cy="844163"/>
            </a:xfrm>
            <a:custGeom>
              <a:avLst/>
              <a:gdLst/>
              <a:ahLst/>
              <a:cxnLst>
                <a:cxn ang="0">
                  <a:pos x="wd2" y="hd2"/>
                </a:cxn>
                <a:cxn ang="5400000">
                  <a:pos x="wd2" y="hd2"/>
                </a:cxn>
                <a:cxn ang="10800000">
                  <a:pos x="wd2" y="hd2"/>
                </a:cxn>
                <a:cxn ang="16200000">
                  <a:pos x="wd2" y="hd2"/>
                </a:cxn>
              </a:cxnLst>
              <a:rect l="0" t="0" r="r" b="b"/>
              <a:pathLst>
                <a:path w="20505" h="21600" extrusionOk="0">
                  <a:moveTo>
                    <a:pt x="11697" y="0"/>
                  </a:moveTo>
                  <a:cubicBezTo>
                    <a:pt x="11250" y="92"/>
                    <a:pt x="10863" y="356"/>
                    <a:pt x="10566" y="356"/>
                  </a:cubicBezTo>
                  <a:cubicBezTo>
                    <a:pt x="10258" y="529"/>
                    <a:pt x="9504" y="609"/>
                    <a:pt x="9196" y="874"/>
                  </a:cubicBezTo>
                  <a:cubicBezTo>
                    <a:pt x="8899" y="1058"/>
                    <a:pt x="8671" y="1402"/>
                    <a:pt x="8442" y="1759"/>
                  </a:cubicBezTo>
                  <a:cubicBezTo>
                    <a:pt x="8294" y="1931"/>
                    <a:pt x="8442" y="2288"/>
                    <a:pt x="8214" y="2460"/>
                  </a:cubicBezTo>
                  <a:cubicBezTo>
                    <a:pt x="7986" y="2816"/>
                    <a:pt x="7609" y="2816"/>
                    <a:pt x="7301" y="2989"/>
                  </a:cubicBezTo>
                  <a:cubicBezTo>
                    <a:pt x="7004" y="3253"/>
                    <a:pt x="6845" y="3954"/>
                    <a:pt x="6547" y="4299"/>
                  </a:cubicBezTo>
                  <a:cubicBezTo>
                    <a:pt x="5635" y="4656"/>
                    <a:pt x="6845" y="5978"/>
                    <a:pt x="6319" y="6679"/>
                  </a:cubicBezTo>
                  <a:cubicBezTo>
                    <a:pt x="6091" y="7024"/>
                    <a:pt x="5793" y="7817"/>
                    <a:pt x="5486" y="7989"/>
                  </a:cubicBezTo>
                  <a:cubicBezTo>
                    <a:pt x="5337" y="8081"/>
                    <a:pt x="4801" y="7989"/>
                    <a:pt x="4801" y="8254"/>
                  </a:cubicBezTo>
                  <a:cubicBezTo>
                    <a:pt x="4801" y="8875"/>
                    <a:pt x="3283" y="10357"/>
                    <a:pt x="3134" y="9656"/>
                  </a:cubicBezTo>
                  <a:cubicBezTo>
                    <a:pt x="2152" y="10013"/>
                    <a:pt x="-1033" y="14668"/>
                    <a:pt x="336" y="14668"/>
                  </a:cubicBezTo>
                  <a:cubicBezTo>
                    <a:pt x="406" y="14312"/>
                    <a:pt x="783" y="14139"/>
                    <a:pt x="1011" y="14220"/>
                  </a:cubicBezTo>
                  <a:cubicBezTo>
                    <a:pt x="1775" y="14312"/>
                    <a:pt x="3362" y="12473"/>
                    <a:pt x="3362" y="14749"/>
                  </a:cubicBezTo>
                  <a:cubicBezTo>
                    <a:pt x="3442" y="14749"/>
                    <a:pt x="3442" y="14749"/>
                    <a:pt x="3442" y="14749"/>
                  </a:cubicBezTo>
                  <a:cubicBezTo>
                    <a:pt x="3511" y="14576"/>
                    <a:pt x="3670" y="14484"/>
                    <a:pt x="3819" y="14404"/>
                  </a:cubicBezTo>
                  <a:cubicBezTo>
                    <a:pt x="3888" y="14404"/>
                    <a:pt x="4196" y="14312"/>
                    <a:pt x="4196" y="14220"/>
                  </a:cubicBezTo>
                  <a:cubicBezTo>
                    <a:pt x="4275" y="14220"/>
                    <a:pt x="4116" y="13703"/>
                    <a:pt x="4116" y="13519"/>
                  </a:cubicBezTo>
                  <a:cubicBezTo>
                    <a:pt x="4116" y="11679"/>
                    <a:pt x="6924" y="10714"/>
                    <a:pt x="8294" y="10714"/>
                  </a:cubicBezTo>
                  <a:cubicBezTo>
                    <a:pt x="9127" y="10714"/>
                    <a:pt x="10258" y="12208"/>
                    <a:pt x="9732" y="13082"/>
                  </a:cubicBezTo>
                  <a:cubicBezTo>
                    <a:pt x="9127" y="14139"/>
                    <a:pt x="9802" y="14933"/>
                    <a:pt x="10486" y="15898"/>
                  </a:cubicBezTo>
                  <a:cubicBezTo>
                    <a:pt x="10486" y="16163"/>
                    <a:pt x="10486" y="16772"/>
                    <a:pt x="10863" y="16680"/>
                  </a:cubicBezTo>
                  <a:cubicBezTo>
                    <a:pt x="11092" y="16599"/>
                    <a:pt x="11320" y="16335"/>
                    <a:pt x="11469" y="16335"/>
                  </a:cubicBezTo>
                  <a:cubicBezTo>
                    <a:pt x="11469" y="16772"/>
                    <a:pt x="10715" y="17381"/>
                    <a:pt x="10407" y="17646"/>
                  </a:cubicBezTo>
                  <a:cubicBezTo>
                    <a:pt x="9802" y="18266"/>
                    <a:pt x="9732" y="19577"/>
                    <a:pt x="10109" y="20370"/>
                  </a:cubicBezTo>
                  <a:cubicBezTo>
                    <a:pt x="10338" y="20807"/>
                    <a:pt x="10407" y="21163"/>
                    <a:pt x="10566" y="21600"/>
                  </a:cubicBezTo>
                  <a:cubicBezTo>
                    <a:pt x="13066" y="20726"/>
                    <a:pt x="13066" y="20726"/>
                    <a:pt x="13066" y="20726"/>
                  </a:cubicBezTo>
                  <a:cubicBezTo>
                    <a:pt x="13215" y="20542"/>
                    <a:pt x="13443" y="20370"/>
                    <a:pt x="13671" y="20106"/>
                  </a:cubicBezTo>
                  <a:cubicBezTo>
                    <a:pt x="13899" y="19761"/>
                    <a:pt x="14128" y="19404"/>
                    <a:pt x="14277" y="18968"/>
                  </a:cubicBezTo>
                  <a:cubicBezTo>
                    <a:pt x="14425" y="18439"/>
                    <a:pt x="14356" y="17646"/>
                    <a:pt x="14802" y="17381"/>
                  </a:cubicBezTo>
                  <a:cubicBezTo>
                    <a:pt x="15259" y="17036"/>
                    <a:pt x="15864" y="17473"/>
                    <a:pt x="16400" y="17381"/>
                  </a:cubicBezTo>
                  <a:cubicBezTo>
                    <a:pt x="16628" y="17301"/>
                    <a:pt x="16697" y="17036"/>
                    <a:pt x="16856" y="16944"/>
                  </a:cubicBezTo>
                  <a:cubicBezTo>
                    <a:pt x="17154" y="16772"/>
                    <a:pt x="17610" y="16864"/>
                    <a:pt x="17918" y="16599"/>
                  </a:cubicBezTo>
                  <a:cubicBezTo>
                    <a:pt x="18136" y="16335"/>
                    <a:pt x="18295" y="15898"/>
                    <a:pt x="18295" y="15461"/>
                  </a:cubicBezTo>
                  <a:cubicBezTo>
                    <a:pt x="18295" y="14933"/>
                    <a:pt x="17987" y="14404"/>
                    <a:pt x="17987" y="13875"/>
                  </a:cubicBezTo>
                  <a:cubicBezTo>
                    <a:pt x="17987" y="13519"/>
                    <a:pt x="17918" y="13174"/>
                    <a:pt x="18136" y="12909"/>
                  </a:cubicBezTo>
                  <a:cubicBezTo>
                    <a:pt x="18364" y="12645"/>
                    <a:pt x="18821" y="12817"/>
                    <a:pt x="19128" y="12645"/>
                  </a:cubicBezTo>
                  <a:cubicBezTo>
                    <a:pt x="19426" y="12473"/>
                    <a:pt x="19585" y="12036"/>
                    <a:pt x="19734" y="11771"/>
                  </a:cubicBezTo>
                  <a:cubicBezTo>
                    <a:pt x="19813" y="11507"/>
                    <a:pt x="19813" y="11151"/>
                    <a:pt x="19882" y="10806"/>
                  </a:cubicBezTo>
                  <a:cubicBezTo>
                    <a:pt x="19962" y="10622"/>
                    <a:pt x="20190" y="10449"/>
                    <a:pt x="20190" y="10185"/>
                  </a:cubicBezTo>
                  <a:cubicBezTo>
                    <a:pt x="20190" y="9921"/>
                    <a:pt x="19734" y="9840"/>
                    <a:pt x="19813" y="9656"/>
                  </a:cubicBezTo>
                  <a:cubicBezTo>
                    <a:pt x="19882" y="9311"/>
                    <a:pt x="20339" y="9219"/>
                    <a:pt x="20488" y="8875"/>
                  </a:cubicBezTo>
                  <a:cubicBezTo>
                    <a:pt x="20567" y="8691"/>
                    <a:pt x="20339" y="8426"/>
                    <a:pt x="20259" y="8173"/>
                  </a:cubicBezTo>
                  <a:cubicBezTo>
                    <a:pt x="20259" y="8254"/>
                    <a:pt x="20190" y="8254"/>
                    <a:pt x="20111" y="8346"/>
                  </a:cubicBezTo>
                  <a:cubicBezTo>
                    <a:pt x="19962" y="8426"/>
                    <a:pt x="19813" y="8518"/>
                    <a:pt x="19654" y="8518"/>
                  </a:cubicBezTo>
                  <a:cubicBezTo>
                    <a:pt x="19426" y="8518"/>
                    <a:pt x="19198" y="8426"/>
                    <a:pt x="18970" y="8426"/>
                  </a:cubicBezTo>
                  <a:cubicBezTo>
                    <a:pt x="18900" y="8426"/>
                    <a:pt x="18900" y="8691"/>
                    <a:pt x="18751" y="8691"/>
                  </a:cubicBezTo>
                  <a:cubicBezTo>
                    <a:pt x="18593" y="8691"/>
                    <a:pt x="18295" y="8691"/>
                    <a:pt x="18216" y="8518"/>
                  </a:cubicBezTo>
                  <a:cubicBezTo>
                    <a:pt x="17987" y="8346"/>
                    <a:pt x="17987" y="7989"/>
                    <a:pt x="17987" y="7725"/>
                  </a:cubicBezTo>
                  <a:cubicBezTo>
                    <a:pt x="17987" y="7644"/>
                    <a:pt x="18216" y="7461"/>
                    <a:pt x="18136" y="7380"/>
                  </a:cubicBezTo>
                  <a:cubicBezTo>
                    <a:pt x="17987" y="7196"/>
                    <a:pt x="17838" y="7380"/>
                    <a:pt x="17690" y="7461"/>
                  </a:cubicBezTo>
                  <a:cubicBezTo>
                    <a:pt x="17531" y="7461"/>
                    <a:pt x="17382" y="7644"/>
                    <a:pt x="17233" y="7725"/>
                  </a:cubicBezTo>
                  <a:cubicBezTo>
                    <a:pt x="17084" y="7817"/>
                    <a:pt x="17005" y="7989"/>
                    <a:pt x="16777" y="8081"/>
                  </a:cubicBezTo>
                  <a:cubicBezTo>
                    <a:pt x="16549" y="8173"/>
                    <a:pt x="16251" y="8081"/>
                    <a:pt x="16023" y="8254"/>
                  </a:cubicBezTo>
                  <a:cubicBezTo>
                    <a:pt x="15715" y="8426"/>
                    <a:pt x="15566" y="8783"/>
                    <a:pt x="15259" y="9047"/>
                  </a:cubicBezTo>
                  <a:cubicBezTo>
                    <a:pt x="15110" y="9139"/>
                    <a:pt x="14882" y="9311"/>
                    <a:pt x="14654" y="9219"/>
                  </a:cubicBezTo>
                  <a:cubicBezTo>
                    <a:pt x="14425" y="9139"/>
                    <a:pt x="14277" y="8691"/>
                    <a:pt x="14128" y="8518"/>
                  </a:cubicBezTo>
                  <a:cubicBezTo>
                    <a:pt x="13899" y="8254"/>
                    <a:pt x="13671" y="7989"/>
                    <a:pt x="13522" y="7725"/>
                  </a:cubicBezTo>
                  <a:cubicBezTo>
                    <a:pt x="13364" y="7553"/>
                    <a:pt x="13522" y="7288"/>
                    <a:pt x="13364" y="7116"/>
                  </a:cubicBezTo>
                  <a:cubicBezTo>
                    <a:pt x="13215" y="7024"/>
                    <a:pt x="13066" y="7196"/>
                    <a:pt x="12907" y="7196"/>
                  </a:cubicBezTo>
                  <a:cubicBezTo>
                    <a:pt x="12610" y="7288"/>
                    <a:pt x="12302" y="7553"/>
                    <a:pt x="12074" y="7380"/>
                  </a:cubicBezTo>
                  <a:cubicBezTo>
                    <a:pt x="11856" y="7116"/>
                    <a:pt x="11925" y="6495"/>
                    <a:pt x="11925" y="6150"/>
                  </a:cubicBezTo>
                  <a:cubicBezTo>
                    <a:pt x="11925" y="5886"/>
                    <a:pt x="12233" y="5794"/>
                    <a:pt x="12233" y="5621"/>
                  </a:cubicBezTo>
                  <a:cubicBezTo>
                    <a:pt x="12233" y="5449"/>
                    <a:pt x="12153" y="5357"/>
                    <a:pt x="12004" y="5184"/>
                  </a:cubicBezTo>
                  <a:cubicBezTo>
                    <a:pt x="11925" y="5092"/>
                    <a:pt x="11776" y="5092"/>
                    <a:pt x="11776" y="4920"/>
                  </a:cubicBezTo>
                  <a:cubicBezTo>
                    <a:pt x="11697" y="4828"/>
                    <a:pt x="11776" y="4748"/>
                    <a:pt x="11697" y="4656"/>
                  </a:cubicBezTo>
                  <a:cubicBezTo>
                    <a:pt x="11627" y="4564"/>
                    <a:pt x="11399" y="4656"/>
                    <a:pt x="11399" y="4483"/>
                  </a:cubicBezTo>
                  <a:cubicBezTo>
                    <a:pt x="11399" y="4127"/>
                    <a:pt x="11548" y="3771"/>
                    <a:pt x="11776" y="3426"/>
                  </a:cubicBezTo>
                  <a:cubicBezTo>
                    <a:pt x="11925" y="3161"/>
                    <a:pt x="12233" y="3069"/>
                    <a:pt x="12381" y="2897"/>
                  </a:cubicBezTo>
                  <a:cubicBezTo>
                    <a:pt x="12530" y="2632"/>
                    <a:pt x="12461" y="2368"/>
                    <a:pt x="12530" y="2115"/>
                  </a:cubicBezTo>
                  <a:cubicBezTo>
                    <a:pt x="12530" y="1931"/>
                    <a:pt x="12679" y="1851"/>
                    <a:pt x="12758" y="1667"/>
                  </a:cubicBezTo>
                  <a:cubicBezTo>
                    <a:pt x="12838" y="1494"/>
                    <a:pt x="12987" y="1322"/>
                    <a:pt x="12907" y="1230"/>
                  </a:cubicBezTo>
                  <a:cubicBezTo>
                    <a:pt x="12907" y="1058"/>
                    <a:pt x="12679" y="1138"/>
                    <a:pt x="12530" y="1058"/>
                  </a:cubicBezTo>
                  <a:cubicBezTo>
                    <a:pt x="12302" y="874"/>
                    <a:pt x="12074" y="609"/>
                    <a:pt x="11925" y="356"/>
                  </a:cubicBezTo>
                  <a:cubicBezTo>
                    <a:pt x="11697" y="92"/>
                    <a:pt x="11856" y="264"/>
                    <a:pt x="11697" y="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26" name="Shape">
              <a:extLst>
                <a:ext uri="{FF2B5EF4-FFF2-40B4-BE49-F238E27FC236}">
                  <a16:creationId xmlns:a16="http://schemas.microsoft.com/office/drawing/2014/main" id="{DC198756-9432-E64F-8025-DFF9FE540555}"/>
                </a:ext>
              </a:extLst>
            </p:cNvPr>
            <p:cNvSpPr/>
            <p:nvPr/>
          </p:nvSpPr>
          <p:spPr>
            <a:xfrm>
              <a:off x="2464279" y="7646670"/>
              <a:ext cx="453128" cy="356841"/>
            </a:xfrm>
            <a:custGeom>
              <a:avLst/>
              <a:gdLst/>
              <a:ahLst/>
              <a:cxnLst>
                <a:cxn ang="0">
                  <a:pos x="wd2" y="hd2"/>
                </a:cxn>
                <a:cxn ang="5400000">
                  <a:pos x="wd2" y="hd2"/>
                </a:cxn>
                <a:cxn ang="10800000">
                  <a:pos x="wd2" y="hd2"/>
                </a:cxn>
                <a:cxn ang="16200000">
                  <a:pos x="wd2" y="hd2"/>
                </a:cxn>
              </a:cxnLst>
              <a:rect l="0" t="0" r="r" b="b"/>
              <a:pathLst>
                <a:path w="21118" h="21154" extrusionOk="0">
                  <a:moveTo>
                    <a:pt x="11523" y="21154"/>
                  </a:moveTo>
                  <a:cubicBezTo>
                    <a:pt x="12151" y="20353"/>
                    <a:pt x="12487" y="18724"/>
                    <a:pt x="13115" y="18110"/>
                  </a:cubicBezTo>
                  <a:cubicBezTo>
                    <a:pt x="13765" y="17710"/>
                    <a:pt x="14561" y="17710"/>
                    <a:pt x="15042" y="16882"/>
                  </a:cubicBezTo>
                  <a:cubicBezTo>
                    <a:pt x="15524" y="16482"/>
                    <a:pt x="15210" y="15654"/>
                    <a:pt x="15524" y="15253"/>
                  </a:cubicBezTo>
                  <a:cubicBezTo>
                    <a:pt x="16006" y="14426"/>
                    <a:pt x="16488" y="13625"/>
                    <a:pt x="17117" y="13198"/>
                  </a:cubicBezTo>
                  <a:cubicBezTo>
                    <a:pt x="17766" y="12583"/>
                    <a:pt x="19358" y="12397"/>
                    <a:pt x="20008" y="11996"/>
                  </a:cubicBezTo>
                  <a:cubicBezTo>
                    <a:pt x="20008" y="11782"/>
                    <a:pt x="21600" y="7297"/>
                    <a:pt x="20971" y="7697"/>
                  </a:cubicBezTo>
                  <a:cubicBezTo>
                    <a:pt x="20154" y="8311"/>
                    <a:pt x="19526" y="7510"/>
                    <a:pt x="18562" y="7911"/>
                  </a:cubicBezTo>
                  <a:cubicBezTo>
                    <a:pt x="15839" y="9540"/>
                    <a:pt x="13765" y="3612"/>
                    <a:pt x="13115" y="1183"/>
                  </a:cubicBezTo>
                  <a:cubicBezTo>
                    <a:pt x="12319" y="1183"/>
                    <a:pt x="11523" y="969"/>
                    <a:pt x="10873" y="569"/>
                  </a:cubicBezTo>
                  <a:cubicBezTo>
                    <a:pt x="9281" y="-446"/>
                    <a:pt x="9281" y="168"/>
                    <a:pt x="7689" y="355"/>
                  </a:cubicBezTo>
                  <a:cubicBezTo>
                    <a:pt x="6725" y="355"/>
                    <a:pt x="6243" y="569"/>
                    <a:pt x="5447" y="1183"/>
                  </a:cubicBezTo>
                  <a:cubicBezTo>
                    <a:pt x="5280" y="1396"/>
                    <a:pt x="4965" y="1396"/>
                    <a:pt x="4630" y="1396"/>
                  </a:cubicBezTo>
                  <a:cubicBezTo>
                    <a:pt x="4483" y="1583"/>
                    <a:pt x="3834" y="1396"/>
                    <a:pt x="3834" y="1583"/>
                  </a:cubicBezTo>
                  <a:cubicBezTo>
                    <a:pt x="4798" y="2411"/>
                    <a:pt x="3352" y="8525"/>
                    <a:pt x="2724" y="8525"/>
                  </a:cubicBezTo>
                  <a:cubicBezTo>
                    <a:pt x="1760" y="8525"/>
                    <a:pt x="2242" y="6469"/>
                    <a:pt x="796" y="7510"/>
                  </a:cubicBezTo>
                  <a:cubicBezTo>
                    <a:pt x="0" y="7911"/>
                    <a:pt x="0" y="8739"/>
                    <a:pt x="0" y="9940"/>
                  </a:cubicBezTo>
                  <a:cubicBezTo>
                    <a:pt x="482" y="9940"/>
                    <a:pt x="1592" y="9540"/>
                    <a:pt x="1927" y="10367"/>
                  </a:cubicBezTo>
                  <a:cubicBezTo>
                    <a:pt x="2870" y="13011"/>
                    <a:pt x="1760" y="11996"/>
                    <a:pt x="4316" y="13011"/>
                  </a:cubicBezTo>
                  <a:cubicBezTo>
                    <a:pt x="5280" y="13411"/>
                    <a:pt x="5447" y="14426"/>
                    <a:pt x="5594" y="15467"/>
                  </a:cubicBezTo>
                  <a:cubicBezTo>
                    <a:pt x="5761" y="16081"/>
                    <a:pt x="7689" y="18297"/>
                    <a:pt x="8150" y="18911"/>
                  </a:cubicBezTo>
                  <a:cubicBezTo>
                    <a:pt x="9281" y="20139"/>
                    <a:pt x="10245" y="20754"/>
                    <a:pt x="11523" y="21154"/>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27" name="Shape">
              <a:extLst>
                <a:ext uri="{FF2B5EF4-FFF2-40B4-BE49-F238E27FC236}">
                  <a16:creationId xmlns:a16="http://schemas.microsoft.com/office/drawing/2014/main" id="{A8C561C7-B1C4-A44C-84CF-669AD6070BC3}"/>
                </a:ext>
              </a:extLst>
            </p:cNvPr>
            <p:cNvSpPr/>
            <p:nvPr/>
          </p:nvSpPr>
          <p:spPr>
            <a:xfrm>
              <a:off x="3497289" y="8134816"/>
              <a:ext cx="681428" cy="802527"/>
            </a:xfrm>
            <a:custGeom>
              <a:avLst/>
              <a:gdLst/>
              <a:ahLst/>
              <a:cxnLst>
                <a:cxn ang="0">
                  <a:pos x="wd2" y="hd2"/>
                </a:cxn>
                <a:cxn ang="5400000">
                  <a:pos x="wd2" y="hd2"/>
                </a:cxn>
                <a:cxn ang="10800000">
                  <a:pos x="wd2" y="hd2"/>
                </a:cxn>
                <a:cxn ang="16200000">
                  <a:pos x="wd2" y="hd2"/>
                </a:cxn>
              </a:cxnLst>
              <a:rect l="0" t="0" r="r" b="b"/>
              <a:pathLst>
                <a:path w="21348" h="21600" extrusionOk="0">
                  <a:moveTo>
                    <a:pt x="18025" y="0"/>
                  </a:moveTo>
                  <a:cubicBezTo>
                    <a:pt x="18025" y="363"/>
                    <a:pt x="18236" y="737"/>
                    <a:pt x="18025" y="1015"/>
                  </a:cubicBezTo>
                  <a:cubicBezTo>
                    <a:pt x="17701" y="1475"/>
                    <a:pt x="17053" y="1571"/>
                    <a:pt x="16729" y="1934"/>
                  </a:cubicBezTo>
                  <a:cubicBezTo>
                    <a:pt x="16406" y="2212"/>
                    <a:pt x="16194" y="2575"/>
                    <a:pt x="16194" y="2949"/>
                  </a:cubicBezTo>
                  <a:cubicBezTo>
                    <a:pt x="16194" y="3227"/>
                    <a:pt x="16293" y="3602"/>
                    <a:pt x="16617" y="3687"/>
                  </a:cubicBezTo>
                  <a:cubicBezTo>
                    <a:pt x="17152" y="3783"/>
                    <a:pt x="17800" y="2949"/>
                    <a:pt x="18123" y="3227"/>
                  </a:cubicBezTo>
                  <a:cubicBezTo>
                    <a:pt x="18560" y="3602"/>
                    <a:pt x="18123" y="4243"/>
                    <a:pt x="17912" y="4702"/>
                  </a:cubicBezTo>
                  <a:cubicBezTo>
                    <a:pt x="17800" y="4980"/>
                    <a:pt x="17476" y="5077"/>
                    <a:pt x="17265" y="5258"/>
                  </a:cubicBezTo>
                  <a:cubicBezTo>
                    <a:pt x="16941" y="5355"/>
                    <a:pt x="16293" y="5161"/>
                    <a:pt x="16194" y="5439"/>
                  </a:cubicBezTo>
                  <a:cubicBezTo>
                    <a:pt x="15871" y="5717"/>
                    <a:pt x="16406" y="6177"/>
                    <a:pt x="16406" y="6551"/>
                  </a:cubicBezTo>
                  <a:cubicBezTo>
                    <a:pt x="16293" y="6648"/>
                    <a:pt x="16082" y="6733"/>
                    <a:pt x="15969" y="6648"/>
                  </a:cubicBezTo>
                  <a:cubicBezTo>
                    <a:pt x="15758" y="6455"/>
                    <a:pt x="15969" y="5995"/>
                    <a:pt x="15659" y="5995"/>
                  </a:cubicBezTo>
                  <a:cubicBezTo>
                    <a:pt x="15434" y="5899"/>
                    <a:pt x="15223" y="6455"/>
                    <a:pt x="15012" y="6455"/>
                  </a:cubicBezTo>
                  <a:cubicBezTo>
                    <a:pt x="14477" y="6455"/>
                    <a:pt x="14040" y="5995"/>
                    <a:pt x="13604" y="6092"/>
                  </a:cubicBezTo>
                  <a:cubicBezTo>
                    <a:pt x="13392" y="6177"/>
                    <a:pt x="13829" y="6648"/>
                    <a:pt x="13604" y="6829"/>
                  </a:cubicBezTo>
                  <a:cubicBezTo>
                    <a:pt x="13181" y="7192"/>
                    <a:pt x="12421" y="7107"/>
                    <a:pt x="11998" y="7470"/>
                  </a:cubicBezTo>
                  <a:cubicBezTo>
                    <a:pt x="11787" y="7663"/>
                    <a:pt x="11886" y="7941"/>
                    <a:pt x="11998" y="8123"/>
                  </a:cubicBezTo>
                  <a:cubicBezTo>
                    <a:pt x="12322" y="8485"/>
                    <a:pt x="12956" y="8485"/>
                    <a:pt x="13280" y="8763"/>
                  </a:cubicBezTo>
                  <a:cubicBezTo>
                    <a:pt x="13392" y="8957"/>
                    <a:pt x="12956" y="9138"/>
                    <a:pt x="13068" y="9319"/>
                  </a:cubicBezTo>
                  <a:cubicBezTo>
                    <a:pt x="13392" y="9694"/>
                    <a:pt x="14040" y="9875"/>
                    <a:pt x="14477" y="10238"/>
                  </a:cubicBezTo>
                  <a:cubicBezTo>
                    <a:pt x="14899" y="10613"/>
                    <a:pt x="15223" y="11072"/>
                    <a:pt x="15659" y="11350"/>
                  </a:cubicBezTo>
                  <a:cubicBezTo>
                    <a:pt x="16082" y="11628"/>
                    <a:pt x="16518" y="12003"/>
                    <a:pt x="17053" y="12003"/>
                  </a:cubicBezTo>
                  <a:cubicBezTo>
                    <a:pt x="17377" y="12003"/>
                    <a:pt x="17377" y="11543"/>
                    <a:pt x="17476" y="11350"/>
                  </a:cubicBezTo>
                  <a:cubicBezTo>
                    <a:pt x="17588" y="10987"/>
                    <a:pt x="17476" y="10516"/>
                    <a:pt x="17588" y="10153"/>
                  </a:cubicBezTo>
                  <a:cubicBezTo>
                    <a:pt x="17701" y="9597"/>
                    <a:pt x="18025" y="9138"/>
                    <a:pt x="18123" y="8582"/>
                  </a:cubicBezTo>
                  <a:cubicBezTo>
                    <a:pt x="18123" y="8401"/>
                    <a:pt x="17800" y="8026"/>
                    <a:pt x="18025" y="8026"/>
                  </a:cubicBezTo>
                  <a:cubicBezTo>
                    <a:pt x="18560" y="7941"/>
                    <a:pt x="19095" y="8123"/>
                    <a:pt x="19630" y="8219"/>
                  </a:cubicBezTo>
                  <a:cubicBezTo>
                    <a:pt x="19630" y="8679"/>
                    <a:pt x="19208" y="9138"/>
                    <a:pt x="19419" y="9501"/>
                  </a:cubicBezTo>
                  <a:cubicBezTo>
                    <a:pt x="19841" y="9779"/>
                    <a:pt x="20602" y="9416"/>
                    <a:pt x="21024" y="9597"/>
                  </a:cubicBezTo>
                  <a:cubicBezTo>
                    <a:pt x="21348" y="9779"/>
                    <a:pt x="21348" y="10153"/>
                    <a:pt x="21348" y="10431"/>
                  </a:cubicBezTo>
                  <a:cubicBezTo>
                    <a:pt x="21348" y="10794"/>
                    <a:pt x="21249" y="11169"/>
                    <a:pt x="21137" y="11543"/>
                  </a:cubicBezTo>
                  <a:cubicBezTo>
                    <a:pt x="20700" y="11628"/>
                    <a:pt x="20067" y="11628"/>
                    <a:pt x="19743" y="11906"/>
                  </a:cubicBezTo>
                  <a:cubicBezTo>
                    <a:pt x="19532" y="12087"/>
                    <a:pt x="19743" y="12365"/>
                    <a:pt x="19841" y="12547"/>
                  </a:cubicBezTo>
                  <a:cubicBezTo>
                    <a:pt x="20067" y="12825"/>
                    <a:pt x="20489" y="12825"/>
                    <a:pt x="20700" y="13103"/>
                  </a:cubicBezTo>
                  <a:cubicBezTo>
                    <a:pt x="20926" y="13381"/>
                    <a:pt x="21137" y="13755"/>
                    <a:pt x="21024" y="14118"/>
                  </a:cubicBezTo>
                  <a:cubicBezTo>
                    <a:pt x="20813" y="14674"/>
                    <a:pt x="20067" y="15049"/>
                    <a:pt x="19954" y="15605"/>
                  </a:cubicBezTo>
                  <a:cubicBezTo>
                    <a:pt x="19841" y="16064"/>
                    <a:pt x="20278" y="16523"/>
                    <a:pt x="20391" y="16983"/>
                  </a:cubicBezTo>
                  <a:cubicBezTo>
                    <a:pt x="19954" y="17164"/>
                    <a:pt x="19208" y="16983"/>
                    <a:pt x="19095" y="17357"/>
                  </a:cubicBezTo>
                  <a:cubicBezTo>
                    <a:pt x="18771" y="17817"/>
                    <a:pt x="19208" y="18373"/>
                    <a:pt x="19306" y="18929"/>
                  </a:cubicBezTo>
                  <a:cubicBezTo>
                    <a:pt x="19306" y="18929"/>
                    <a:pt x="18025" y="19195"/>
                    <a:pt x="17912" y="19195"/>
                  </a:cubicBezTo>
                  <a:cubicBezTo>
                    <a:pt x="17800" y="19195"/>
                    <a:pt x="17701" y="19569"/>
                    <a:pt x="17701" y="19569"/>
                  </a:cubicBezTo>
                  <a:cubicBezTo>
                    <a:pt x="17701" y="19569"/>
                    <a:pt x="16729" y="19666"/>
                    <a:pt x="16518" y="19666"/>
                  </a:cubicBezTo>
                  <a:cubicBezTo>
                    <a:pt x="16406" y="19666"/>
                    <a:pt x="15969" y="20681"/>
                    <a:pt x="15969" y="20681"/>
                  </a:cubicBezTo>
                  <a:cubicBezTo>
                    <a:pt x="15659" y="20681"/>
                    <a:pt x="15335" y="20403"/>
                    <a:pt x="15012" y="20488"/>
                  </a:cubicBezTo>
                  <a:cubicBezTo>
                    <a:pt x="14688" y="20585"/>
                    <a:pt x="14800" y="21141"/>
                    <a:pt x="14477" y="21322"/>
                  </a:cubicBezTo>
                  <a:cubicBezTo>
                    <a:pt x="14040" y="21503"/>
                    <a:pt x="13505" y="21503"/>
                    <a:pt x="13068" y="21503"/>
                  </a:cubicBezTo>
                  <a:cubicBezTo>
                    <a:pt x="12857" y="21225"/>
                    <a:pt x="12857" y="20585"/>
                    <a:pt x="12421" y="20681"/>
                  </a:cubicBezTo>
                  <a:cubicBezTo>
                    <a:pt x="11886" y="20681"/>
                    <a:pt x="11787" y="21322"/>
                    <a:pt x="11351" y="21600"/>
                  </a:cubicBezTo>
                  <a:cubicBezTo>
                    <a:pt x="11351" y="21600"/>
                    <a:pt x="10055" y="20681"/>
                    <a:pt x="10055" y="20585"/>
                  </a:cubicBezTo>
                  <a:cubicBezTo>
                    <a:pt x="9957" y="20488"/>
                    <a:pt x="10379" y="19932"/>
                    <a:pt x="10379" y="19932"/>
                  </a:cubicBezTo>
                  <a:lnTo>
                    <a:pt x="9309" y="19847"/>
                  </a:lnTo>
                  <a:cubicBezTo>
                    <a:pt x="9196" y="19847"/>
                    <a:pt x="9309" y="19195"/>
                    <a:pt x="9309" y="19195"/>
                  </a:cubicBezTo>
                  <a:cubicBezTo>
                    <a:pt x="8774" y="19110"/>
                    <a:pt x="8225" y="18832"/>
                    <a:pt x="7690" y="19013"/>
                  </a:cubicBezTo>
                  <a:cubicBezTo>
                    <a:pt x="7056" y="19195"/>
                    <a:pt x="6732" y="19847"/>
                    <a:pt x="6183" y="20307"/>
                  </a:cubicBezTo>
                  <a:cubicBezTo>
                    <a:pt x="5549" y="20307"/>
                    <a:pt x="5113" y="20585"/>
                    <a:pt x="4578" y="20681"/>
                  </a:cubicBezTo>
                  <a:cubicBezTo>
                    <a:pt x="4254" y="20681"/>
                    <a:pt x="4043" y="20585"/>
                    <a:pt x="3719" y="20585"/>
                  </a:cubicBezTo>
                  <a:cubicBezTo>
                    <a:pt x="3282" y="19847"/>
                    <a:pt x="2099" y="19388"/>
                    <a:pt x="1452" y="18735"/>
                  </a:cubicBezTo>
                  <a:cubicBezTo>
                    <a:pt x="1128" y="18554"/>
                    <a:pt x="804" y="18373"/>
                    <a:pt x="480" y="18179"/>
                  </a:cubicBezTo>
                  <a:cubicBezTo>
                    <a:pt x="185" y="17817"/>
                    <a:pt x="-252" y="17635"/>
                    <a:pt x="185" y="17261"/>
                  </a:cubicBezTo>
                  <a:cubicBezTo>
                    <a:pt x="396" y="16983"/>
                    <a:pt x="593" y="16608"/>
                    <a:pt x="917" y="16608"/>
                  </a:cubicBezTo>
                  <a:cubicBezTo>
                    <a:pt x="1564" y="16608"/>
                    <a:pt x="1452" y="16427"/>
                    <a:pt x="1776" y="16149"/>
                  </a:cubicBezTo>
                  <a:cubicBezTo>
                    <a:pt x="2001" y="16064"/>
                    <a:pt x="2311" y="16149"/>
                    <a:pt x="2536" y="16064"/>
                  </a:cubicBezTo>
                  <a:cubicBezTo>
                    <a:pt x="2958" y="15871"/>
                    <a:pt x="3282" y="15967"/>
                    <a:pt x="3719" y="15871"/>
                  </a:cubicBezTo>
                  <a:cubicBezTo>
                    <a:pt x="4254" y="15871"/>
                    <a:pt x="4578" y="15411"/>
                    <a:pt x="4676" y="15049"/>
                  </a:cubicBezTo>
                  <a:cubicBezTo>
                    <a:pt x="5225" y="14771"/>
                    <a:pt x="5113" y="14493"/>
                    <a:pt x="5113" y="14033"/>
                  </a:cubicBezTo>
                  <a:cubicBezTo>
                    <a:pt x="5113" y="13562"/>
                    <a:pt x="4789" y="12921"/>
                    <a:pt x="4254" y="13477"/>
                  </a:cubicBezTo>
                  <a:cubicBezTo>
                    <a:pt x="4043" y="13755"/>
                    <a:pt x="3719" y="14215"/>
                    <a:pt x="3282" y="14493"/>
                  </a:cubicBezTo>
                  <a:cubicBezTo>
                    <a:pt x="3184" y="14589"/>
                    <a:pt x="2212" y="15605"/>
                    <a:pt x="2423" y="14674"/>
                  </a:cubicBezTo>
                  <a:cubicBezTo>
                    <a:pt x="2536" y="14311"/>
                    <a:pt x="2860" y="13755"/>
                    <a:pt x="2311" y="13477"/>
                  </a:cubicBezTo>
                  <a:cubicBezTo>
                    <a:pt x="2311" y="13018"/>
                    <a:pt x="2958" y="13018"/>
                    <a:pt x="2958" y="12643"/>
                  </a:cubicBezTo>
                  <a:cubicBezTo>
                    <a:pt x="3071" y="12281"/>
                    <a:pt x="3395" y="12003"/>
                    <a:pt x="3719" y="11809"/>
                  </a:cubicBezTo>
                  <a:cubicBezTo>
                    <a:pt x="3930" y="11628"/>
                    <a:pt x="3606" y="11543"/>
                    <a:pt x="3606" y="11350"/>
                  </a:cubicBezTo>
                  <a:cubicBezTo>
                    <a:pt x="3494" y="11169"/>
                    <a:pt x="3930" y="10613"/>
                    <a:pt x="4043" y="10516"/>
                  </a:cubicBezTo>
                  <a:cubicBezTo>
                    <a:pt x="4254" y="10335"/>
                    <a:pt x="4043" y="9960"/>
                    <a:pt x="4254" y="9875"/>
                  </a:cubicBezTo>
                  <a:cubicBezTo>
                    <a:pt x="4352" y="9779"/>
                    <a:pt x="4676" y="9694"/>
                    <a:pt x="4578" y="9416"/>
                  </a:cubicBezTo>
                  <a:cubicBezTo>
                    <a:pt x="4465" y="8957"/>
                    <a:pt x="5437" y="8763"/>
                    <a:pt x="5859" y="8763"/>
                  </a:cubicBezTo>
                  <a:cubicBezTo>
                    <a:pt x="5859" y="8582"/>
                    <a:pt x="5549" y="8219"/>
                    <a:pt x="5225" y="8123"/>
                  </a:cubicBezTo>
                  <a:cubicBezTo>
                    <a:pt x="4578" y="7941"/>
                    <a:pt x="4789" y="7941"/>
                    <a:pt x="4676" y="7470"/>
                  </a:cubicBezTo>
                  <a:cubicBezTo>
                    <a:pt x="4352" y="7470"/>
                    <a:pt x="3817" y="7385"/>
                    <a:pt x="3494" y="7107"/>
                  </a:cubicBezTo>
                  <a:cubicBezTo>
                    <a:pt x="3071" y="6829"/>
                    <a:pt x="3184" y="6273"/>
                    <a:pt x="2635" y="6733"/>
                  </a:cubicBezTo>
                  <a:cubicBezTo>
                    <a:pt x="2423" y="7011"/>
                    <a:pt x="2212" y="6733"/>
                    <a:pt x="2099" y="6455"/>
                  </a:cubicBezTo>
                  <a:cubicBezTo>
                    <a:pt x="1776" y="6092"/>
                    <a:pt x="1564" y="6370"/>
                    <a:pt x="1677" y="5717"/>
                  </a:cubicBezTo>
                  <a:cubicBezTo>
                    <a:pt x="1888" y="5077"/>
                    <a:pt x="1128" y="4980"/>
                    <a:pt x="2212" y="4521"/>
                  </a:cubicBezTo>
                  <a:cubicBezTo>
                    <a:pt x="2536" y="4061"/>
                    <a:pt x="2311" y="4243"/>
                    <a:pt x="1888" y="3868"/>
                  </a:cubicBezTo>
                  <a:cubicBezTo>
                    <a:pt x="1888" y="3868"/>
                    <a:pt x="1888" y="3868"/>
                    <a:pt x="1888" y="3783"/>
                  </a:cubicBezTo>
                  <a:cubicBezTo>
                    <a:pt x="2099" y="3687"/>
                    <a:pt x="2536" y="3505"/>
                    <a:pt x="2635" y="3409"/>
                  </a:cubicBezTo>
                  <a:cubicBezTo>
                    <a:pt x="3395" y="2949"/>
                    <a:pt x="2958" y="2309"/>
                    <a:pt x="4043" y="2490"/>
                  </a:cubicBezTo>
                  <a:cubicBezTo>
                    <a:pt x="4902" y="2575"/>
                    <a:pt x="4578" y="1837"/>
                    <a:pt x="5000" y="1656"/>
                  </a:cubicBezTo>
                  <a:cubicBezTo>
                    <a:pt x="5225" y="1571"/>
                    <a:pt x="5549" y="1475"/>
                    <a:pt x="5648" y="1293"/>
                  </a:cubicBezTo>
                  <a:cubicBezTo>
                    <a:pt x="6296" y="1197"/>
                    <a:pt x="6732" y="2309"/>
                    <a:pt x="7478" y="1837"/>
                  </a:cubicBezTo>
                  <a:cubicBezTo>
                    <a:pt x="8225" y="1378"/>
                    <a:pt x="8774" y="2115"/>
                    <a:pt x="9196" y="2671"/>
                  </a:cubicBezTo>
                  <a:cubicBezTo>
                    <a:pt x="9407" y="3131"/>
                    <a:pt x="9520" y="3505"/>
                    <a:pt x="9957" y="3046"/>
                  </a:cubicBezTo>
                  <a:cubicBezTo>
                    <a:pt x="10492" y="2490"/>
                    <a:pt x="11351" y="2575"/>
                    <a:pt x="11139" y="1753"/>
                  </a:cubicBezTo>
                  <a:cubicBezTo>
                    <a:pt x="11139" y="1571"/>
                    <a:pt x="11027" y="822"/>
                    <a:pt x="10928" y="822"/>
                  </a:cubicBezTo>
                  <a:cubicBezTo>
                    <a:pt x="11351" y="641"/>
                    <a:pt x="11674" y="278"/>
                    <a:pt x="12097" y="181"/>
                  </a:cubicBezTo>
                  <a:cubicBezTo>
                    <a:pt x="12421" y="85"/>
                    <a:pt x="12857" y="85"/>
                    <a:pt x="13181" y="363"/>
                  </a:cubicBezTo>
                  <a:cubicBezTo>
                    <a:pt x="13392" y="556"/>
                    <a:pt x="13181" y="919"/>
                    <a:pt x="13280" y="1100"/>
                  </a:cubicBezTo>
                  <a:cubicBezTo>
                    <a:pt x="13604" y="1378"/>
                    <a:pt x="14040" y="1656"/>
                    <a:pt x="14477" y="1571"/>
                  </a:cubicBezTo>
                  <a:cubicBezTo>
                    <a:pt x="14800" y="1571"/>
                    <a:pt x="14575" y="919"/>
                    <a:pt x="14899" y="822"/>
                  </a:cubicBezTo>
                  <a:cubicBezTo>
                    <a:pt x="15434" y="641"/>
                    <a:pt x="15969" y="919"/>
                    <a:pt x="16518" y="1015"/>
                  </a:cubicBezTo>
                  <a:cubicBezTo>
                    <a:pt x="16518" y="1015"/>
                    <a:pt x="16518" y="556"/>
                    <a:pt x="16729" y="459"/>
                  </a:cubicBezTo>
                  <a:cubicBezTo>
                    <a:pt x="16828" y="459"/>
                    <a:pt x="18025" y="0"/>
                    <a:pt x="18025" y="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28" name="Shape">
              <a:extLst>
                <a:ext uri="{FF2B5EF4-FFF2-40B4-BE49-F238E27FC236}">
                  <a16:creationId xmlns:a16="http://schemas.microsoft.com/office/drawing/2014/main" id="{69EF8B2F-DE39-2F4B-BA86-FE58ECCF554D}"/>
                </a:ext>
              </a:extLst>
            </p:cNvPr>
            <p:cNvSpPr/>
            <p:nvPr/>
          </p:nvSpPr>
          <p:spPr>
            <a:xfrm>
              <a:off x="3874663" y="8330741"/>
              <a:ext cx="248541" cy="251704"/>
            </a:xfrm>
            <a:custGeom>
              <a:avLst/>
              <a:gdLst/>
              <a:ahLst/>
              <a:cxnLst>
                <a:cxn ang="0">
                  <a:pos x="wd2" y="hd2"/>
                </a:cxn>
                <a:cxn ang="5400000">
                  <a:pos x="wd2" y="hd2"/>
                </a:cxn>
                <a:cxn ang="10800000">
                  <a:pos x="wd2" y="hd2"/>
                </a:cxn>
                <a:cxn ang="16200000">
                  <a:pos x="wd2" y="hd2"/>
                </a:cxn>
              </a:cxnLst>
              <a:rect l="0" t="0" r="r" b="b"/>
              <a:pathLst>
                <a:path w="21360" h="21295" extrusionOk="0">
                  <a:moveTo>
                    <a:pt x="14845" y="0"/>
                  </a:moveTo>
                  <a:cubicBezTo>
                    <a:pt x="15737" y="573"/>
                    <a:pt x="16629" y="1183"/>
                    <a:pt x="17211" y="2023"/>
                  </a:cubicBezTo>
                  <a:cubicBezTo>
                    <a:pt x="17831" y="2634"/>
                    <a:pt x="17211" y="3511"/>
                    <a:pt x="17521" y="4084"/>
                  </a:cubicBezTo>
                  <a:cubicBezTo>
                    <a:pt x="18103" y="5229"/>
                    <a:pt x="19576" y="5839"/>
                    <a:pt x="20197" y="6984"/>
                  </a:cubicBezTo>
                  <a:cubicBezTo>
                    <a:pt x="20778" y="7595"/>
                    <a:pt x="21089" y="8472"/>
                    <a:pt x="21360" y="9350"/>
                  </a:cubicBezTo>
                  <a:cubicBezTo>
                    <a:pt x="19886" y="9045"/>
                    <a:pt x="18413" y="8472"/>
                    <a:pt x="16939" y="8740"/>
                  </a:cubicBezTo>
                  <a:cubicBezTo>
                    <a:pt x="16319" y="8740"/>
                    <a:pt x="17211" y="9923"/>
                    <a:pt x="17211" y="10495"/>
                  </a:cubicBezTo>
                  <a:cubicBezTo>
                    <a:pt x="16939" y="12250"/>
                    <a:pt x="16047" y="13701"/>
                    <a:pt x="15737" y="15456"/>
                  </a:cubicBezTo>
                  <a:cubicBezTo>
                    <a:pt x="15427" y="16601"/>
                    <a:pt x="15737" y="18089"/>
                    <a:pt x="15427" y="19234"/>
                  </a:cubicBezTo>
                  <a:cubicBezTo>
                    <a:pt x="15155" y="19845"/>
                    <a:pt x="15155" y="21295"/>
                    <a:pt x="14263" y="21295"/>
                  </a:cubicBezTo>
                  <a:cubicBezTo>
                    <a:pt x="12790" y="21295"/>
                    <a:pt x="11588" y="20112"/>
                    <a:pt x="10424" y="19234"/>
                  </a:cubicBezTo>
                  <a:cubicBezTo>
                    <a:pt x="9222" y="18356"/>
                    <a:pt x="8330" y="16906"/>
                    <a:pt x="7167" y="15723"/>
                  </a:cubicBezTo>
                  <a:cubicBezTo>
                    <a:pt x="5965" y="14578"/>
                    <a:pt x="4181" y="14006"/>
                    <a:pt x="3289" y="12823"/>
                  </a:cubicBezTo>
                  <a:cubicBezTo>
                    <a:pt x="2979" y="12250"/>
                    <a:pt x="4181" y="11678"/>
                    <a:pt x="3871" y="11067"/>
                  </a:cubicBezTo>
                  <a:cubicBezTo>
                    <a:pt x="2979" y="10190"/>
                    <a:pt x="1234" y="10190"/>
                    <a:pt x="342" y="9045"/>
                  </a:cubicBezTo>
                  <a:cubicBezTo>
                    <a:pt x="31" y="8472"/>
                    <a:pt x="-240" y="7595"/>
                    <a:pt x="342" y="6984"/>
                  </a:cubicBezTo>
                  <a:cubicBezTo>
                    <a:pt x="1505" y="5839"/>
                    <a:pt x="3599" y="6106"/>
                    <a:pt x="4763" y="4961"/>
                  </a:cubicBezTo>
                  <a:cubicBezTo>
                    <a:pt x="5383" y="4389"/>
                    <a:pt x="4181" y="2901"/>
                    <a:pt x="4763" y="2634"/>
                  </a:cubicBezTo>
                  <a:cubicBezTo>
                    <a:pt x="5965" y="2328"/>
                    <a:pt x="7167" y="3778"/>
                    <a:pt x="8640" y="3778"/>
                  </a:cubicBezTo>
                  <a:cubicBezTo>
                    <a:pt x="9222" y="3778"/>
                    <a:pt x="9804" y="2023"/>
                    <a:pt x="10424" y="2328"/>
                  </a:cubicBezTo>
                  <a:cubicBezTo>
                    <a:pt x="11277" y="2328"/>
                    <a:pt x="10696" y="3778"/>
                    <a:pt x="11277" y="4389"/>
                  </a:cubicBezTo>
                  <a:cubicBezTo>
                    <a:pt x="11588" y="4656"/>
                    <a:pt x="12169" y="4389"/>
                    <a:pt x="12480" y="4084"/>
                  </a:cubicBezTo>
                  <a:cubicBezTo>
                    <a:pt x="12480" y="2901"/>
                    <a:pt x="11006" y="1450"/>
                    <a:pt x="11898" y="573"/>
                  </a:cubicBezTo>
                  <a:cubicBezTo>
                    <a:pt x="12169" y="-305"/>
                    <a:pt x="13953" y="306"/>
                    <a:pt x="14845" y="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29" name="Shape">
              <a:extLst>
                <a:ext uri="{FF2B5EF4-FFF2-40B4-BE49-F238E27FC236}">
                  <a16:creationId xmlns:a16="http://schemas.microsoft.com/office/drawing/2014/main" id="{D6FECF81-2D9D-EC4B-B89C-25ED7BA88F84}"/>
                </a:ext>
              </a:extLst>
            </p:cNvPr>
            <p:cNvSpPr/>
            <p:nvPr/>
          </p:nvSpPr>
          <p:spPr>
            <a:xfrm>
              <a:off x="4123564" y="8563069"/>
              <a:ext cx="130485" cy="230962"/>
            </a:xfrm>
            <a:custGeom>
              <a:avLst/>
              <a:gdLst/>
              <a:ahLst/>
              <a:cxnLst>
                <a:cxn ang="0">
                  <a:pos x="wd2" y="hd2"/>
                </a:cxn>
                <a:cxn ang="5400000">
                  <a:pos x="wd2" y="hd2"/>
                </a:cxn>
                <a:cxn ang="10800000">
                  <a:pos x="wd2" y="hd2"/>
                </a:cxn>
                <a:cxn ang="16200000">
                  <a:pos x="wd2" y="hd2"/>
                </a:cxn>
              </a:cxnLst>
              <a:rect l="0" t="0" r="r" b="b"/>
              <a:pathLst>
                <a:path w="20977" h="21365" extrusionOk="0">
                  <a:moveTo>
                    <a:pt x="7668" y="0"/>
                  </a:moveTo>
                  <a:cubicBezTo>
                    <a:pt x="13195" y="1582"/>
                    <a:pt x="13195" y="1582"/>
                    <a:pt x="13195" y="1582"/>
                  </a:cubicBezTo>
                  <a:cubicBezTo>
                    <a:pt x="13777" y="2539"/>
                    <a:pt x="13195" y="3454"/>
                    <a:pt x="13777" y="4412"/>
                  </a:cubicBezTo>
                  <a:cubicBezTo>
                    <a:pt x="14359" y="5077"/>
                    <a:pt x="14868" y="5702"/>
                    <a:pt x="16032" y="6326"/>
                  </a:cubicBezTo>
                  <a:cubicBezTo>
                    <a:pt x="17122" y="6950"/>
                    <a:pt x="19377" y="6950"/>
                    <a:pt x="20977" y="7616"/>
                  </a:cubicBezTo>
                  <a:cubicBezTo>
                    <a:pt x="18795" y="9198"/>
                    <a:pt x="14359" y="10488"/>
                    <a:pt x="14359" y="12361"/>
                  </a:cubicBezTo>
                  <a:cubicBezTo>
                    <a:pt x="13777" y="15232"/>
                    <a:pt x="16541" y="18104"/>
                    <a:pt x="18213" y="20976"/>
                  </a:cubicBezTo>
                  <a:cubicBezTo>
                    <a:pt x="17122" y="20976"/>
                    <a:pt x="16541" y="21600"/>
                    <a:pt x="15450" y="21267"/>
                  </a:cubicBezTo>
                  <a:cubicBezTo>
                    <a:pt x="11595" y="20643"/>
                    <a:pt x="7668" y="19686"/>
                    <a:pt x="3813" y="18728"/>
                  </a:cubicBezTo>
                  <a:cubicBezTo>
                    <a:pt x="3232" y="17147"/>
                    <a:pt x="977" y="15565"/>
                    <a:pt x="1559" y="13984"/>
                  </a:cubicBezTo>
                  <a:cubicBezTo>
                    <a:pt x="2141" y="12069"/>
                    <a:pt x="5995" y="10779"/>
                    <a:pt x="7086" y="8865"/>
                  </a:cubicBezTo>
                  <a:cubicBezTo>
                    <a:pt x="7668" y="7616"/>
                    <a:pt x="6577" y="6326"/>
                    <a:pt x="5413" y="5369"/>
                  </a:cubicBezTo>
                  <a:cubicBezTo>
                    <a:pt x="4322" y="4412"/>
                    <a:pt x="2141" y="4412"/>
                    <a:pt x="977" y="3454"/>
                  </a:cubicBezTo>
                  <a:cubicBezTo>
                    <a:pt x="468" y="2830"/>
                    <a:pt x="-623" y="1873"/>
                    <a:pt x="468" y="1249"/>
                  </a:cubicBezTo>
                  <a:cubicBezTo>
                    <a:pt x="2141" y="291"/>
                    <a:pt x="5413" y="291"/>
                    <a:pt x="7668" y="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30" name="Shape">
              <a:extLst>
                <a:ext uri="{FF2B5EF4-FFF2-40B4-BE49-F238E27FC236}">
                  <a16:creationId xmlns:a16="http://schemas.microsoft.com/office/drawing/2014/main" id="{C06872BE-C916-F745-B8B8-98B242E7C8DC}"/>
                </a:ext>
              </a:extLst>
            </p:cNvPr>
            <p:cNvSpPr/>
            <p:nvPr/>
          </p:nvSpPr>
          <p:spPr>
            <a:xfrm>
              <a:off x="4204936" y="8539277"/>
              <a:ext cx="112559" cy="110576"/>
            </a:xfrm>
            <a:custGeom>
              <a:avLst/>
              <a:gdLst/>
              <a:ahLst/>
              <a:cxnLst>
                <a:cxn ang="0">
                  <a:pos x="wd2" y="hd2"/>
                </a:cxn>
                <a:cxn ang="5400000">
                  <a:pos x="wd2" y="hd2"/>
                </a:cxn>
                <a:cxn ang="10800000">
                  <a:pos x="wd2" y="hd2"/>
                </a:cxn>
                <a:cxn ang="16200000">
                  <a:pos x="wd2" y="hd2"/>
                </a:cxn>
              </a:cxnLst>
              <a:rect l="0" t="0" r="r" b="b"/>
              <a:pathLst>
                <a:path w="21600" h="21600" extrusionOk="0">
                  <a:moveTo>
                    <a:pt x="0" y="8144"/>
                  </a:moveTo>
                  <a:cubicBezTo>
                    <a:pt x="686" y="10180"/>
                    <a:pt x="0" y="12128"/>
                    <a:pt x="686" y="14164"/>
                  </a:cubicBezTo>
                  <a:cubicBezTo>
                    <a:pt x="1371" y="15580"/>
                    <a:pt x="1971" y="16908"/>
                    <a:pt x="3343" y="18236"/>
                  </a:cubicBezTo>
                  <a:cubicBezTo>
                    <a:pt x="4629" y="19564"/>
                    <a:pt x="7286" y="19564"/>
                    <a:pt x="9171" y="20980"/>
                  </a:cubicBezTo>
                  <a:cubicBezTo>
                    <a:pt x="16371" y="21600"/>
                    <a:pt x="16371" y="21600"/>
                    <a:pt x="16371" y="21600"/>
                  </a:cubicBezTo>
                  <a:cubicBezTo>
                    <a:pt x="20314" y="19564"/>
                    <a:pt x="20314" y="19564"/>
                    <a:pt x="20314" y="19564"/>
                  </a:cubicBezTo>
                  <a:cubicBezTo>
                    <a:pt x="19029" y="16908"/>
                    <a:pt x="16371" y="14872"/>
                    <a:pt x="16371" y="12128"/>
                  </a:cubicBezTo>
                  <a:cubicBezTo>
                    <a:pt x="17057" y="9472"/>
                    <a:pt x="19714" y="8144"/>
                    <a:pt x="21600" y="6728"/>
                  </a:cubicBezTo>
                  <a:cubicBezTo>
                    <a:pt x="17057" y="4780"/>
                    <a:pt x="13800" y="0"/>
                    <a:pt x="9171" y="0"/>
                  </a:cubicBezTo>
                  <a:cubicBezTo>
                    <a:pt x="5314" y="708"/>
                    <a:pt x="3343" y="5400"/>
                    <a:pt x="0" y="8144"/>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31" name="Shape">
              <a:extLst>
                <a:ext uri="{FF2B5EF4-FFF2-40B4-BE49-F238E27FC236}">
                  <a16:creationId xmlns:a16="http://schemas.microsoft.com/office/drawing/2014/main" id="{87AE5470-B42A-AB42-A451-6425615A1F6A}"/>
                </a:ext>
              </a:extLst>
            </p:cNvPr>
            <p:cNvSpPr/>
            <p:nvPr/>
          </p:nvSpPr>
          <p:spPr>
            <a:xfrm>
              <a:off x="4212018" y="8646342"/>
              <a:ext cx="131246" cy="144284"/>
            </a:xfrm>
            <a:custGeom>
              <a:avLst/>
              <a:gdLst/>
              <a:ahLst/>
              <a:cxnLst>
                <a:cxn ang="0">
                  <a:pos x="wd2" y="hd2"/>
                </a:cxn>
                <a:cxn ang="5400000">
                  <a:pos x="wd2" y="hd2"/>
                </a:cxn>
                <a:cxn ang="10800000">
                  <a:pos x="wd2" y="hd2"/>
                </a:cxn>
                <a:cxn ang="16200000">
                  <a:pos x="wd2" y="hd2"/>
                </a:cxn>
              </a:cxnLst>
              <a:rect l="0" t="0" r="r" b="b"/>
              <a:pathLst>
                <a:path w="21099" h="21600" extrusionOk="0">
                  <a:moveTo>
                    <a:pt x="6675" y="0"/>
                  </a:moveTo>
                  <a:cubicBezTo>
                    <a:pt x="12763" y="471"/>
                    <a:pt x="12763" y="471"/>
                    <a:pt x="12763" y="471"/>
                  </a:cubicBezTo>
                  <a:cubicBezTo>
                    <a:pt x="13343" y="3095"/>
                    <a:pt x="14431" y="5114"/>
                    <a:pt x="13923" y="7671"/>
                  </a:cubicBezTo>
                  <a:cubicBezTo>
                    <a:pt x="13923" y="10295"/>
                    <a:pt x="11676" y="12314"/>
                    <a:pt x="12256" y="14400"/>
                  </a:cubicBezTo>
                  <a:cubicBezTo>
                    <a:pt x="12256" y="15409"/>
                    <a:pt x="13923" y="15880"/>
                    <a:pt x="15010" y="15409"/>
                  </a:cubicBezTo>
                  <a:cubicBezTo>
                    <a:pt x="16678" y="14871"/>
                    <a:pt x="16678" y="12314"/>
                    <a:pt x="17765" y="11776"/>
                  </a:cubicBezTo>
                  <a:cubicBezTo>
                    <a:pt x="19432" y="11776"/>
                    <a:pt x="20012" y="13862"/>
                    <a:pt x="21099" y="14871"/>
                  </a:cubicBezTo>
                  <a:cubicBezTo>
                    <a:pt x="20012" y="20052"/>
                    <a:pt x="20012" y="20052"/>
                    <a:pt x="20012" y="20052"/>
                  </a:cubicBezTo>
                  <a:cubicBezTo>
                    <a:pt x="18852" y="20052"/>
                    <a:pt x="17765" y="18976"/>
                    <a:pt x="16098" y="18976"/>
                  </a:cubicBezTo>
                  <a:cubicBezTo>
                    <a:pt x="15010" y="18976"/>
                    <a:pt x="14431" y="20523"/>
                    <a:pt x="13343" y="20523"/>
                  </a:cubicBezTo>
                  <a:cubicBezTo>
                    <a:pt x="12256" y="20523"/>
                    <a:pt x="11096" y="18505"/>
                    <a:pt x="10009" y="18976"/>
                  </a:cubicBezTo>
                  <a:cubicBezTo>
                    <a:pt x="8922" y="18976"/>
                    <a:pt x="8342" y="21062"/>
                    <a:pt x="7255" y="21600"/>
                  </a:cubicBezTo>
                  <a:cubicBezTo>
                    <a:pt x="6167" y="21600"/>
                    <a:pt x="5080" y="21600"/>
                    <a:pt x="3920" y="21600"/>
                  </a:cubicBezTo>
                  <a:cubicBezTo>
                    <a:pt x="2253" y="16957"/>
                    <a:pt x="-501" y="12314"/>
                    <a:pt x="79" y="7671"/>
                  </a:cubicBezTo>
                  <a:cubicBezTo>
                    <a:pt x="79" y="4643"/>
                    <a:pt x="4500" y="2557"/>
                    <a:pt x="6675" y="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32" name="Shape">
              <a:extLst>
                <a:ext uri="{FF2B5EF4-FFF2-40B4-BE49-F238E27FC236}">
                  <a16:creationId xmlns:a16="http://schemas.microsoft.com/office/drawing/2014/main" id="{0921D70B-92DC-EA4A-B795-C9DC345E3474}"/>
                </a:ext>
              </a:extLst>
            </p:cNvPr>
            <p:cNvSpPr/>
            <p:nvPr/>
          </p:nvSpPr>
          <p:spPr>
            <a:xfrm>
              <a:off x="4287252" y="8624530"/>
              <a:ext cx="117470" cy="124527"/>
            </a:xfrm>
            <a:custGeom>
              <a:avLst/>
              <a:gdLst/>
              <a:ahLst/>
              <a:cxnLst>
                <a:cxn ang="0">
                  <a:pos x="wd2" y="hd2"/>
                </a:cxn>
                <a:cxn ang="5400000">
                  <a:pos x="wd2" y="hd2"/>
                </a:cxn>
                <a:cxn ang="10800000">
                  <a:pos x="wd2" y="hd2"/>
                </a:cxn>
                <a:cxn ang="16200000">
                  <a:pos x="wd2" y="hd2"/>
                </a:cxn>
              </a:cxnLst>
              <a:rect l="0" t="0" r="r" b="b"/>
              <a:pathLst>
                <a:path w="21060" h="21273" extrusionOk="0">
                  <a:moveTo>
                    <a:pt x="4395" y="2298"/>
                  </a:moveTo>
                  <a:cubicBezTo>
                    <a:pt x="673" y="4060"/>
                    <a:pt x="673" y="4060"/>
                    <a:pt x="673" y="4060"/>
                  </a:cubicBezTo>
                  <a:cubicBezTo>
                    <a:pt x="1321" y="7047"/>
                    <a:pt x="2534" y="9345"/>
                    <a:pt x="1968" y="12255"/>
                  </a:cubicBezTo>
                  <a:cubicBezTo>
                    <a:pt x="1968" y="15243"/>
                    <a:pt x="-540" y="17540"/>
                    <a:pt x="107" y="19915"/>
                  </a:cubicBezTo>
                  <a:cubicBezTo>
                    <a:pt x="107" y="21064"/>
                    <a:pt x="1968" y="21600"/>
                    <a:pt x="3181" y="21064"/>
                  </a:cubicBezTo>
                  <a:cubicBezTo>
                    <a:pt x="5042" y="20451"/>
                    <a:pt x="5042" y="17540"/>
                    <a:pt x="6256" y="16928"/>
                  </a:cubicBezTo>
                  <a:cubicBezTo>
                    <a:pt x="8116" y="16928"/>
                    <a:pt x="8763" y="19302"/>
                    <a:pt x="9977" y="20451"/>
                  </a:cubicBezTo>
                  <a:cubicBezTo>
                    <a:pt x="11838" y="19302"/>
                    <a:pt x="14345" y="18153"/>
                    <a:pt x="16125" y="16928"/>
                  </a:cubicBezTo>
                  <a:cubicBezTo>
                    <a:pt x="16772" y="16391"/>
                    <a:pt x="17986" y="15243"/>
                    <a:pt x="17420" y="14017"/>
                  </a:cubicBezTo>
                  <a:cubicBezTo>
                    <a:pt x="17420" y="12868"/>
                    <a:pt x="14912" y="12255"/>
                    <a:pt x="14912" y="11106"/>
                  </a:cubicBezTo>
                  <a:cubicBezTo>
                    <a:pt x="16125" y="8196"/>
                    <a:pt x="18633" y="5821"/>
                    <a:pt x="21060" y="2911"/>
                  </a:cubicBezTo>
                  <a:cubicBezTo>
                    <a:pt x="17420" y="2298"/>
                    <a:pt x="13698" y="536"/>
                    <a:pt x="10624" y="0"/>
                  </a:cubicBezTo>
                  <a:cubicBezTo>
                    <a:pt x="8116" y="0"/>
                    <a:pt x="6256" y="1762"/>
                    <a:pt x="4395" y="2298"/>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33" name="Shape">
              <a:extLst>
                <a:ext uri="{FF2B5EF4-FFF2-40B4-BE49-F238E27FC236}">
                  <a16:creationId xmlns:a16="http://schemas.microsoft.com/office/drawing/2014/main" id="{1710A621-5AB9-B449-AD32-F4335D929E5E}"/>
                </a:ext>
              </a:extLst>
            </p:cNvPr>
            <p:cNvSpPr/>
            <p:nvPr/>
          </p:nvSpPr>
          <p:spPr>
            <a:xfrm>
              <a:off x="4292168" y="8514541"/>
              <a:ext cx="138326" cy="127387"/>
            </a:xfrm>
            <a:custGeom>
              <a:avLst/>
              <a:gdLst/>
              <a:ahLst/>
              <a:cxnLst>
                <a:cxn ang="0">
                  <a:pos x="wd2" y="hd2"/>
                </a:cxn>
                <a:cxn ang="5400000">
                  <a:pos x="wd2" y="hd2"/>
                </a:cxn>
                <a:cxn ang="10800000">
                  <a:pos x="wd2" y="hd2"/>
                </a:cxn>
                <a:cxn ang="16200000">
                  <a:pos x="wd2" y="hd2"/>
                </a:cxn>
              </a:cxnLst>
              <a:rect l="0" t="0" r="r" b="b"/>
              <a:pathLst>
                <a:path w="21600" h="21100" extrusionOk="0">
                  <a:moveTo>
                    <a:pt x="4306" y="9704"/>
                  </a:moveTo>
                  <a:cubicBezTo>
                    <a:pt x="2753" y="10896"/>
                    <a:pt x="565" y="12013"/>
                    <a:pt x="0" y="14248"/>
                  </a:cubicBezTo>
                  <a:cubicBezTo>
                    <a:pt x="0" y="16557"/>
                    <a:pt x="2188" y="18270"/>
                    <a:pt x="3247" y="20504"/>
                  </a:cubicBezTo>
                  <a:cubicBezTo>
                    <a:pt x="4871" y="19983"/>
                    <a:pt x="6494" y="18270"/>
                    <a:pt x="8682" y="18270"/>
                  </a:cubicBezTo>
                  <a:cubicBezTo>
                    <a:pt x="11365" y="18791"/>
                    <a:pt x="14612" y="20504"/>
                    <a:pt x="17788" y="21100"/>
                  </a:cubicBezTo>
                  <a:cubicBezTo>
                    <a:pt x="18353" y="19983"/>
                    <a:pt x="19976" y="18791"/>
                    <a:pt x="20541" y="17674"/>
                  </a:cubicBezTo>
                  <a:cubicBezTo>
                    <a:pt x="21035" y="15961"/>
                    <a:pt x="21035" y="14248"/>
                    <a:pt x="21600" y="12609"/>
                  </a:cubicBezTo>
                  <a:cubicBezTo>
                    <a:pt x="21035" y="11417"/>
                    <a:pt x="20541" y="9704"/>
                    <a:pt x="19976" y="8587"/>
                  </a:cubicBezTo>
                  <a:cubicBezTo>
                    <a:pt x="19412" y="7470"/>
                    <a:pt x="18918" y="6874"/>
                    <a:pt x="18353" y="6352"/>
                  </a:cubicBezTo>
                  <a:cubicBezTo>
                    <a:pt x="17294" y="4043"/>
                    <a:pt x="18353" y="1734"/>
                    <a:pt x="16729" y="617"/>
                  </a:cubicBezTo>
                  <a:cubicBezTo>
                    <a:pt x="15671" y="-500"/>
                    <a:pt x="13482" y="21"/>
                    <a:pt x="12424" y="1213"/>
                  </a:cubicBezTo>
                  <a:cubicBezTo>
                    <a:pt x="11365" y="1734"/>
                    <a:pt x="12424" y="3448"/>
                    <a:pt x="11365" y="4043"/>
                  </a:cubicBezTo>
                  <a:cubicBezTo>
                    <a:pt x="10306" y="5161"/>
                    <a:pt x="8682" y="4043"/>
                    <a:pt x="7553" y="5161"/>
                  </a:cubicBezTo>
                  <a:cubicBezTo>
                    <a:pt x="6494" y="6352"/>
                    <a:pt x="5435" y="8066"/>
                    <a:pt x="4306" y="9704"/>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34" name="Shape">
              <a:extLst>
                <a:ext uri="{FF2B5EF4-FFF2-40B4-BE49-F238E27FC236}">
                  <a16:creationId xmlns:a16="http://schemas.microsoft.com/office/drawing/2014/main" id="{ED8508DA-1EF1-1D45-873A-0269FBE092C0}"/>
                </a:ext>
              </a:extLst>
            </p:cNvPr>
            <p:cNvSpPr/>
            <p:nvPr/>
          </p:nvSpPr>
          <p:spPr>
            <a:xfrm>
              <a:off x="3896692" y="8765299"/>
              <a:ext cx="625001" cy="558328"/>
            </a:xfrm>
            <a:custGeom>
              <a:avLst/>
              <a:gdLst/>
              <a:ahLst/>
              <a:cxnLst>
                <a:cxn ang="0">
                  <a:pos x="wd2" y="hd2"/>
                </a:cxn>
                <a:cxn ang="5400000">
                  <a:pos x="wd2" y="hd2"/>
                </a:cxn>
                <a:cxn ang="10800000">
                  <a:pos x="wd2" y="hd2"/>
                </a:cxn>
                <a:cxn ang="16200000">
                  <a:pos x="wd2" y="hd2"/>
                </a:cxn>
              </a:cxnLst>
              <a:rect l="0" t="0" r="r" b="b"/>
              <a:pathLst>
                <a:path w="21496" h="21511" extrusionOk="0">
                  <a:moveTo>
                    <a:pt x="11700" y="937"/>
                  </a:moveTo>
                  <a:cubicBezTo>
                    <a:pt x="11948" y="937"/>
                    <a:pt x="12179" y="937"/>
                    <a:pt x="12411" y="937"/>
                  </a:cubicBezTo>
                  <a:cubicBezTo>
                    <a:pt x="12643" y="798"/>
                    <a:pt x="12766" y="260"/>
                    <a:pt x="12998" y="260"/>
                  </a:cubicBezTo>
                  <a:cubicBezTo>
                    <a:pt x="13230" y="139"/>
                    <a:pt x="13477" y="659"/>
                    <a:pt x="13709" y="659"/>
                  </a:cubicBezTo>
                  <a:cubicBezTo>
                    <a:pt x="13941" y="659"/>
                    <a:pt x="14064" y="260"/>
                    <a:pt x="14296" y="260"/>
                  </a:cubicBezTo>
                  <a:cubicBezTo>
                    <a:pt x="14651" y="260"/>
                    <a:pt x="14883" y="538"/>
                    <a:pt x="15130" y="538"/>
                  </a:cubicBezTo>
                  <a:cubicBezTo>
                    <a:pt x="15362" y="798"/>
                    <a:pt x="15594" y="1058"/>
                    <a:pt x="15717" y="1336"/>
                  </a:cubicBezTo>
                  <a:lnTo>
                    <a:pt x="15007" y="1856"/>
                  </a:lnTo>
                  <a:cubicBezTo>
                    <a:pt x="15007" y="1995"/>
                    <a:pt x="15717" y="2793"/>
                    <a:pt x="15717" y="2793"/>
                  </a:cubicBezTo>
                  <a:cubicBezTo>
                    <a:pt x="16073" y="2654"/>
                    <a:pt x="16428" y="2793"/>
                    <a:pt x="16784" y="2516"/>
                  </a:cubicBezTo>
                  <a:cubicBezTo>
                    <a:pt x="17139" y="2394"/>
                    <a:pt x="17371" y="1856"/>
                    <a:pt x="17834" y="1718"/>
                  </a:cubicBezTo>
                  <a:cubicBezTo>
                    <a:pt x="18081" y="1596"/>
                    <a:pt x="18421" y="1718"/>
                    <a:pt x="18777" y="1596"/>
                  </a:cubicBezTo>
                  <a:cubicBezTo>
                    <a:pt x="18900" y="1718"/>
                    <a:pt x="19256" y="1856"/>
                    <a:pt x="19256" y="1995"/>
                  </a:cubicBezTo>
                  <a:cubicBezTo>
                    <a:pt x="19256" y="2516"/>
                    <a:pt x="18900" y="2915"/>
                    <a:pt x="18777" y="3453"/>
                  </a:cubicBezTo>
                  <a:cubicBezTo>
                    <a:pt x="18545" y="3574"/>
                    <a:pt x="18313" y="3713"/>
                    <a:pt x="18313" y="3973"/>
                  </a:cubicBezTo>
                  <a:cubicBezTo>
                    <a:pt x="18421" y="4511"/>
                    <a:pt x="19024" y="4910"/>
                    <a:pt x="18900" y="5569"/>
                  </a:cubicBezTo>
                  <a:cubicBezTo>
                    <a:pt x="18777" y="6228"/>
                    <a:pt x="18313" y="6888"/>
                    <a:pt x="17958" y="7426"/>
                  </a:cubicBezTo>
                  <a:cubicBezTo>
                    <a:pt x="17726" y="7686"/>
                    <a:pt x="17247" y="7287"/>
                    <a:pt x="17139" y="7564"/>
                  </a:cubicBezTo>
                  <a:cubicBezTo>
                    <a:pt x="17139" y="8484"/>
                    <a:pt x="17602" y="9143"/>
                    <a:pt x="17726" y="10080"/>
                  </a:cubicBezTo>
                  <a:cubicBezTo>
                    <a:pt x="17726" y="10462"/>
                    <a:pt x="17371" y="10739"/>
                    <a:pt x="17247" y="11138"/>
                  </a:cubicBezTo>
                  <a:cubicBezTo>
                    <a:pt x="17139" y="11537"/>
                    <a:pt x="17015" y="11936"/>
                    <a:pt x="17139" y="12197"/>
                  </a:cubicBezTo>
                  <a:cubicBezTo>
                    <a:pt x="17247" y="12596"/>
                    <a:pt x="17479" y="12856"/>
                    <a:pt x="17726" y="13116"/>
                  </a:cubicBezTo>
                  <a:cubicBezTo>
                    <a:pt x="17958" y="13394"/>
                    <a:pt x="18081" y="13775"/>
                    <a:pt x="18313" y="13654"/>
                  </a:cubicBezTo>
                  <a:cubicBezTo>
                    <a:pt x="18545" y="13654"/>
                    <a:pt x="18313" y="12995"/>
                    <a:pt x="18545" y="12995"/>
                  </a:cubicBezTo>
                  <a:cubicBezTo>
                    <a:pt x="18777" y="12856"/>
                    <a:pt x="18900" y="13394"/>
                    <a:pt x="19256" y="13515"/>
                  </a:cubicBezTo>
                  <a:cubicBezTo>
                    <a:pt x="19379" y="13515"/>
                    <a:pt x="19611" y="13116"/>
                    <a:pt x="19843" y="13116"/>
                  </a:cubicBezTo>
                  <a:cubicBezTo>
                    <a:pt x="20198" y="13255"/>
                    <a:pt x="20445" y="13654"/>
                    <a:pt x="20677" y="13914"/>
                  </a:cubicBezTo>
                  <a:cubicBezTo>
                    <a:pt x="20785" y="14053"/>
                    <a:pt x="20677" y="14174"/>
                    <a:pt x="20677" y="14174"/>
                  </a:cubicBezTo>
                  <a:cubicBezTo>
                    <a:pt x="20909" y="14452"/>
                    <a:pt x="21264" y="14452"/>
                    <a:pt x="21496" y="14712"/>
                  </a:cubicBezTo>
                  <a:cubicBezTo>
                    <a:pt x="20909" y="15372"/>
                    <a:pt x="19966" y="15771"/>
                    <a:pt x="19611" y="16707"/>
                  </a:cubicBezTo>
                  <a:cubicBezTo>
                    <a:pt x="19379" y="17228"/>
                    <a:pt x="19966" y="17766"/>
                    <a:pt x="20198" y="18286"/>
                  </a:cubicBezTo>
                  <a:cubicBezTo>
                    <a:pt x="20198" y="18286"/>
                    <a:pt x="19735" y="19345"/>
                    <a:pt x="19735" y="19483"/>
                  </a:cubicBezTo>
                  <a:cubicBezTo>
                    <a:pt x="19735" y="19605"/>
                    <a:pt x="17834" y="18026"/>
                    <a:pt x="17834" y="18026"/>
                  </a:cubicBezTo>
                  <a:cubicBezTo>
                    <a:pt x="17479" y="18165"/>
                    <a:pt x="17015" y="18165"/>
                    <a:pt x="16660" y="18286"/>
                  </a:cubicBezTo>
                  <a:cubicBezTo>
                    <a:pt x="15949" y="18685"/>
                    <a:pt x="15362" y="19223"/>
                    <a:pt x="14651" y="19483"/>
                  </a:cubicBezTo>
                  <a:cubicBezTo>
                    <a:pt x="14064" y="19744"/>
                    <a:pt x="13230" y="20281"/>
                    <a:pt x="12643" y="19744"/>
                  </a:cubicBezTo>
                  <a:cubicBezTo>
                    <a:pt x="12287" y="19345"/>
                    <a:pt x="13122" y="18547"/>
                    <a:pt x="12890" y="18026"/>
                  </a:cubicBezTo>
                  <a:cubicBezTo>
                    <a:pt x="12766" y="17627"/>
                    <a:pt x="12056" y="17766"/>
                    <a:pt x="11824" y="17887"/>
                  </a:cubicBezTo>
                  <a:cubicBezTo>
                    <a:pt x="11469" y="18026"/>
                    <a:pt x="11113" y="18547"/>
                    <a:pt x="11113" y="18946"/>
                  </a:cubicBezTo>
                  <a:cubicBezTo>
                    <a:pt x="11237" y="19345"/>
                    <a:pt x="12056" y="19744"/>
                    <a:pt x="11824" y="20143"/>
                  </a:cubicBezTo>
                  <a:cubicBezTo>
                    <a:pt x="11700" y="20680"/>
                    <a:pt x="10990" y="20143"/>
                    <a:pt x="10526" y="20281"/>
                  </a:cubicBezTo>
                  <a:cubicBezTo>
                    <a:pt x="10526" y="20281"/>
                    <a:pt x="9692" y="21340"/>
                    <a:pt x="9692" y="21479"/>
                  </a:cubicBezTo>
                  <a:cubicBezTo>
                    <a:pt x="9584" y="21600"/>
                    <a:pt x="8286" y="21340"/>
                    <a:pt x="8286" y="21340"/>
                  </a:cubicBezTo>
                  <a:cubicBezTo>
                    <a:pt x="8038" y="20542"/>
                    <a:pt x="7807" y="19882"/>
                    <a:pt x="7699" y="19223"/>
                  </a:cubicBezTo>
                  <a:cubicBezTo>
                    <a:pt x="7575" y="17228"/>
                    <a:pt x="7930" y="15233"/>
                    <a:pt x="7343" y="13515"/>
                  </a:cubicBezTo>
                  <a:cubicBezTo>
                    <a:pt x="7096" y="12856"/>
                    <a:pt x="5798" y="13914"/>
                    <a:pt x="5566" y="13394"/>
                  </a:cubicBezTo>
                  <a:cubicBezTo>
                    <a:pt x="5087" y="12335"/>
                    <a:pt x="5798" y="11260"/>
                    <a:pt x="6045" y="10201"/>
                  </a:cubicBezTo>
                  <a:cubicBezTo>
                    <a:pt x="6045" y="10201"/>
                    <a:pt x="4500" y="9681"/>
                    <a:pt x="4624" y="9403"/>
                  </a:cubicBezTo>
                  <a:cubicBezTo>
                    <a:pt x="4624" y="9282"/>
                    <a:pt x="5087" y="7946"/>
                    <a:pt x="5087" y="7946"/>
                  </a:cubicBezTo>
                  <a:cubicBezTo>
                    <a:pt x="4732" y="7686"/>
                    <a:pt x="4269" y="7165"/>
                    <a:pt x="3913" y="7426"/>
                  </a:cubicBezTo>
                  <a:cubicBezTo>
                    <a:pt x="3558" y="7564"/>
                    <a:pt x="4145" y="8484"/>
                    <a:pt x="3790" y="8623"/>
                  </a:cubicBezTo>
                  <a:cubicBezTo>
                    <a:pt x="2847" y="9282"/>
                    <a:pt x="1673" y="9802"/>
                    <a:pt x="607" y="9403"/>
                  </a:cubicBezTo>
                  <a:cubicBezTo>
                    <a:pt x="20" y="9143"/>
                    <a:pt x="1441" y="8345"/>
                    <a:pt x="1317" y="7686"/>
                  </a:cubicBezTo>
                  <a:cubicBezTo>
                    <a:pt x="1194" y="7165"/>
                    <a:pt x="251" y="7165"/>
                    <a:pt x="20" y="6766"/>
                  </a:cubicBezTo>
                  <a:cubicBezTo>
                    <a:pt x="-104" y="6489"/>
                    <a:pt x="375" y="6627"/>
                    <a:pt x="607" y="6489"/>
                  </a:cubicBezTo>
                  <a:cubicBezTo>
                    <a:pt x="1086" y="6489"/>
                    <a:pt x="1673" y="6489"/>
                    <a:pt x="2152" y="6228"/>
                  </a:cubicBezTo>
                  <a:cubicBezTo>
                    <a:pt x="2507" y="5968"/>
                    <a:pt x="2384" y="5170"/>
                    <a:pt x="2739" y="5031"/>
                  </a:cubicBezTo>
                  <a:cubicBezTo>
                    <a:pt x="3094" y="4910"/>
                    <a:pt x="3450" y="5309"/>
                    <a:pt x="3790" y="5309"/>
                  </a:cubicBezTo>
                  <a:cubicBezTo>
                    <a:pt x="3790" y="5309"/>
                    <a:pt x="4269" y="3852"/>
                    <a:pt x="4392" y="3852"/>
                  </a:cubicBezTo>
                  <a:cubicBezTo>
                    <a:pt x="4624" y="3852"/>
                    <a:pt x="5690" y="3713"/>
                    <a:pt x="5690" y="3713"/>
                  </a:cubicBezTo>
                  <a:cubicBezTo>
                    <a:pt x="5690" y="3713"/>
                    <a:pt x="5798" y="3175"/>
                    <a:pt x="5922" y="3175"/>
                  </a:cubicBezTo>
                  <a:cubicBezTo>
                    <a:pt x="6045" y="3175"/>
                    <a:pt x="7451" y="2793"/>
                    <a:pt x="7451" y="2793"/>
                  </a:cubicBezTo>
                  <a:cubicBezTo>
                    <a:pt x="7343" y="1995"/>
                    <a:pt x="6864" y="1197"/>
                    <a:pt x="7220" y="538"/>
                  </a:cubicBezTo>
                  <a:cubicBezTo>
                    <a:pt x="7343" y="0"/>
                    <a:pt x="8162" y="260"/>
                    <a:pt x="8641" y="0"/>
                  </a:cubicBezTo>
                  <a:cubicBezTo>
                    <a:pt x="9460" y="399"/>
                    <a:pt x="10294" y="798"/>
                    <a:pt x="11113" y="1058"/>
                  </a:cubicBezTo>
                  <a:cubicBezTo>
                    <a:pt x="11345" y="1197"/>
                    <a:pt x="11469" y="937"/>
                    <a:pt x="11700" y="937"/>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35" name="Shape">
              <a:extLst>
                <a:ext uri="{FF2B5EF4-FFF2-40B4-BE49-F238E27FC236}">
                  <a16:creationId xmlns:a16="http://schemas.microsoft.com/office/drawing/2014/main" id="{4711EA7A-E73D-E846-861B-1DCDB5544EDE}"/>
                </a:ext>
              </a:extLst>
            </p:cNvPr>
            <p:cNvSpPr/>
            <p:nvPr/>
          </p:nvSpPr>
          <p:spPr>
            <a:xfrm>
              <a:off x="4331818" y="8572982"/>
              <a:ext cx="196930" cy="265227"/>
            </a:xfrm>
            <a:custGeom>
              <a:avLst/>
              <a:gdLst/>
              <a:ahLst/>
              <a:cxnLst>
                <a:cxn ang="0">
                  <a:pos x="wd2" y="hd2"/>
                </a:cxn>
                <a:cxn ang="5400000">
                  <a:pos x="wd2" y="hd2"/>
                </a:cxn>
                <a:cxn ang="10800000">
                  <a:pos x="wd2" y="hd2"/>
                </a:cxn>
                <a:cxn ang="16200000">
                  <a:pos x="wd2" y="hd2"/>
                </a:cxn>
              </a:cxnLst>
              <a:rect l="0" t="0" r="r" b="b"/>
              <a:pathLst>
                <a:path w="21291" h="21600" extrusionOk="0">
                  <a:moveTo>
                    <a:pt x="10434" y="1430"/>
                  </a:moveTo>
                  <a:cubicBezTo>
                    <a:pt x="11556" y="843"/>
                    <a:pt x="13019" y="0"/>
                    <a:pt x="14530" y="0"/>
                  </a:cubicBezTo>
                  <a:cubicBezTo>
                    <a:pt x="15651" y="0"/>
                    <a:pt x="16383" y="1430"/>
                    <a:pt x="17504" y="1980"/>
                  </a:cubicBezTo>
                  <a:cubicBezTo>
                    <a:pt x="18236" y="3080"/>
                    <a:pt x="19357" y="3924"/>
                    <a:pt x="20137" y="5061"/>
                  </a:cubicBezTo>
                  <a:cubicBezTo>
                    <a:pt x="20479" y="5904"/>
                    <a:pt x="21600" y="6748"/>
                    <a:pt x="21210" y="7591"/>
                  </a:cubicBezTo>
                  <a:cubicBezTo>
                    <a:pt x="21210" y="8141"/>
                    <a:pt x="20137" y="8141"/>
                    <a:pt x="19747" y="8691"/>
                  </a:cubicBezTo>
                  <a:cubicBezTo>
                    <a:pt x="18626" y="8985"/>
                    <a:pt x="17163" y="9278"/>
                    <a:pt x="17163" y="10085"/>
                  </a:cubicBezTo>
                  <a:cubicBezTo>
                    <a:pt x="17163" y="10928"/>
                    <a:pt x="19357" y="10378"/>
                    <a:pt x="19747" y="10928"/>
                  </a:cubicBezTo>
                  <a:cubicBezTo>
                    <a:pt x="20137" y="12065"/>
                    <a:pt x="20479" y="13459"/>
                    <a:pt x="19357" y="14559"/>
                  </a:cubicBezTo>
                  <a:cubicBezTo>
                    <a:pt x="18626" y="15146"/>
                    <a:pt x="17163" y="14009"/>
                    <a:pt x="16042" y="14559"/>
                  </a:cubicBezTo>
                  <a:cubicBezTo>
                    <a:pt x="14920" y="15146"/>
                    <a:pt x="15651" y="16539"/>
                    <a:pt x="14530" y="17676"/>
                  </a:cubicBezTo>
                  <a:cubicBezTo>
                    <a:pt x="14140" y="18226"/>
                    <a:pt x="12677" y="18520"/>
                    <a:pt x="11897" y="19070"/>
                  </a:cubicBezTo>
                  <a:cubicBezTo>
                    <a:pt x="10776" y="19326"/>
                    <a:pt x="9703" y="19070"/>
                    <a:pt x="8923" y="19326"/>
                  </a:cubicBezTo>
                  <a:cubicBezTo>
                    <a:pt x="7460" y="19620"/>
                    <a:pt x="6729" y="20757"/>
                    <a:pt x="5607" y="21013"/>
                  </a:cubicBezTo>
                  <a:cubicBezTo>
                    <a:pt x="4486" y="21600"/>
                    <a:pt x="3364" y="21307"/>
                    <a:pt x="2243" y="21600"/>
                  </a:cubicBezTo>
                  <a:cubicBezTo>
                    <a:pt x="2243" y="21600"/>
                    <a:pt x="0" y="19913"/>
                    <a:pt x="0" y="19620"/>
                  </a:cubicBezTo>
                  <a:lnTo>
                    <a:pt x="2243" y="18520"/>
                  </a:lnTo>
                  <a:cubicBezTo>
                    <a:pt x="1853" y="17933"/>
                    <a:pt x="1121" y="17383"/>
                    <a:pt x="390" y="16833"/>
                  </a:cubicBezTo>
                  <a:cubicBezTo>
                    <a:pt x="1121" y="14009"/>
                    <a:pt x="1121" y="14009"/>
                    <a:pt x="1121" y="14009"/>
                  </a:cubicBezTo>
                  <a:cubicBezTo>
                    <a:pt x="2243" y="13459"/>
                    <a:pt x="3754" y="12909"/>
                    <a:pt x="4827" y="12322"/>
                  </a:cubicBezTo>
                  <a:cubicBezTo>
                    <a:pt x="5217" y="12065"/>
                    <a:pt x="5949" y="11515"/>
                    <a:pt x="5607" y="10928"/>
                  </a:cubicBezTo>
                  <a:cubicBezTo>
                    <a:pt x="5607" y="10378"/>
                    <a:pt x="4096" y="10085"/>
                    <a:pt x="4096" y="9535"/>
                  </a:cubicBezTo>
                  <a:cubicBezTo>
                    <a:pt x="4827" y="8141"/>
                    <a:pt x="6339" y="7004"/>
                    <a:pt x="7801" y="5611"/>
                  </a:cubicBezTo>
                  <a:cubicBezTo>
                    <a:pt x="8191" y="5061"/>
                    <a:pt x="9313" y="4474"/>
                    <a:pt x="9703" y="3924"/>
                  </a:cubicBezTo>
                  <a:cubicBezTo>
                    <a:pt x="10044" y="3080"/>
                    <a:pt x="10044" y="2237"/>
                    <a:pt x="10434" y="143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36" name="Shape">
              <a:extLst>
                <a:ext uri="{FF2B5EF4-FFF2-40B4-BE49-F238E27FC236}">
                  <a16:creationId xmlns:a16="http://schemas.microsoft.com/office/drawing/2014/main" id="{23B7A67A-3D70-BC44-9330-ECE83F548302}"/>
                </a:ext>
              </a:extLst>
            </p:cNvPr>
            <p:cNvSpPr/>
            <p:nvPr/>
          </p:nvSpPr>
          <p:spPr>
            <a:xfrm>
              <a:off x="4442840" y="8680045"/>
              <a:ext cx="185908" cy="191871"/>
            </a:xfrm>
            <a:custGeom>
              <a:avLst/>
              <a:gdLst/>
              <a:ahLst/>
              <a:cxnLst>
                <a:cxn ang="0">
                  <a:pos x="wd2" y="hd2"/>
                </a:cxn>
                <a:cxn ang="5400000">
                  <a:pos x="wd2" y="hd2"/>
                </a:cxn>
                <a:cxn ang="10800000">
                  <a:pos x="wd2" y="hd2"/>
                </a:cxn>
                <a:cxn ang="16200000">
                  <a:pos x="wd2" y="hd2"/>
                </a:cxn>
              </a:cxnLst>
              <a:rect l="0" t="0" r="r" b="b"/>
              <a:pathLst>
                <a:path w="21600" h="21600" extrusionOk="0">
                  <a:moveTo>
                    <a:pt x="8420" y="0"/>
                  </a:moveTo>
                  <a:cubicBezTo>
                    <a:pt x="9623" y="1161"/>
                    <a:pt x="11611" y="1918"/>
                    <a:pt x="12395" y="3482"/>
                  </a:cubicBezTo>
                  <a:cubicBezTo>
                    <a:pt x="13180" y="4239"/>
                    <a:pt x="12395" y="5804"/>
                    <a:pt x="12814" y="6964"/>
                  </a:cubicBezTo>
                  <a:cubicBezTo>
                    <a:pt x="13598" y="8075"/>
                    <a:pt x="14016" y="10396"/>
                    <a:pt x="15219" y="10043"/>
                  </a:cubicBezTo>
                  <a:cubicBezTo>
                    <a:pt x="17207" y="10043"/>
                    <a:pt x="17625" y="6964"/>
                    <a:pt x="19194" y="6157"/>
                  </a:cubicBezTo>
                  <a:cubicBezTo>
                    <a:pt x="19979" y="5804"/>
                    <a:pt x="20815" y="6964"/>
                    <a:pt x="21600" y="7318"/>
                  </a:cubicBezTo>
                  <a:cubicBezTo>
                    <a:pt x="21600" y="16200"/>
                    <a:pt x="21600" y="16200"/>
                    <a:pt x="21600" y="16200"/>
                  </a:cubicBezTo>
                  <a:cubicBezTo>
                    <a:pt x="20815" y="17361"/>
                    <a:pt x="20397" y="18521"/>
                    <a:pt x="19613" y="19279"/>
                  </a:cubicBezTo>
                  <a:cubicBezTo>
                    <a:pt x="18410" y="20036"/>
                    <a:pt x="17207" y="19279"/>
                    <a:pt x="16004" y="19682"/>
                  </a:cubicBezTo>
                  <a:cubicBezTo>
                    <a:pt x="15585" y="20036"/>
                    <a:pt x="15219" y="21196"/>
                    <a:pt x="14801" y="21196"/>
                  </a:cubicBezTo>
                  <a:cubicBezTo>
                    <a:pt x="13598" y="20843"/>
                    <a:pt x="13180" y="18875"/>
                    <a:pt x="12029" y="18875"/>
                  </a:cubicBezTo>
                  <a:cubicBezTo>
                    <a:pt x="10826" y="18521"/>
                    <a:pt x="9989" y="19682"/>
                    <a:pt x="9205" y="20036"/>
                  </a:cubicBezTo>
                  <a:cubicBezTo>
                    <a:pt x="8420" y="20439"/>
                    <a:pt x="8420" y="21600"/>
                    <a:pt x="7636" y="21600"/>
                  </a:cubicBezTo>
                  <a:cubicBezTo>
                    <a:pt x="6433" y="21600"/>
                    <a:pt x="6015" y="20036"/>
                    <a:pt x="4812" y="19682"/>
                  </a:cubicBezTo>
                  <a:cubicBezTo>
                    <a:pt x="3243" y="19279"/>
                    <a:pt x="1621" y="19682"/>
                    <a:pt x="0" y="19682"/>
                  </a:cubicBezTo>
                  <a:cubicBezTo>
                    <a:pt x="418" y="18118"/>
                    <a:pt x="1621" y="16957"/>
                    <a:pt x="1621" y="15443"/>
                  </a:cubicBezTo>
                  <a:cubicBezTo>
                    <a:pt x="1621" y="15039"/>
                    <a:pt x="418" y="14636"/>
                    <a:pt x="0" y="14282"/>
                  </a:cubicBezTo>
                  <a:cubicBezTo>
                    <a:pt x="837" y="13525"/>
                    <a:pt x="2406" y="13121"/>
                    <a:pt x="2824" y="12364"/>
                  </a:cubicBezTo>
                  <a:cubicBezTo>
                    <a:pt x="4027" y="10800"/>
                    <a:pt x="3243" y="8882"/>
                    <a:pt x="4446" y="8075"/>
                  </a:cubicBezTo>
                  <a:cubicBezTo>
                    <a:pt x="5648" y="7318"/>
                    <a:pt x="7217" y="8882"/>
                    <a:pt x="8002" y="8075"/>
                  </a:cubicBezTo>
                  <a:cubicBezTo>
                    <a:pt x="9205" y="6561"/>
                    <a:pt x="8839" y="4643"/>
                    <a:pt x="8420" y="3079"/>
                  </a:cubicBezTo>
                  <a:cubicBezTo>
                    <a:pt x="8002" y="2321"/>
                    <a:pt x="5648" y="3079"/>
                    <a:pt x="5648" y="1918"/>
                  </a:cubicBezTo>
                  <a:cubicBezTo>
                    <a:pt x="5648" y="807"/>
                    <a:pt x="7217" y="404"/>
                    <a:pt x="8420" y="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37" name="Shape">
              <a:extLst>
                <a:ext uri="{FF2B5EF4-FFF2-40B4-BE49-F238E27FC236}">
                  <a16:creationId xmlns:a16="http://schemas.microsoft.com/office/drawing/2014/main" id="{0572F33F-4DFB-4145-9AC4-ADF0E1A53F85}"/>
                </a:ext>
              </a:extLst>
            </p:cNvPr>
            <p:cNvSpPr/>
            <p:nvPr/>
          </p:nvSpPr>
          <p:spPr>
            <a:xfrm>
              <a:off x="4627215" y="8737542"/>
              <a:ext cx="123014" cy="110577"/>
            </a:xfrm>
            <a:custGeom>
              <a:avLst/>
              <a:gdLst/>
              <a:ahLst/>
              <a:cxnLst>
                <a:cxn ang="0">
                  <a:pos x="wd2" y="hd2"/>
                </a:cxn>
                <a:cxn ang="5400000">
                  <a:pos x="wd2" y="hd2"/>
                </a:cxn>
                <a:cxn ang="10800000">
                  <a:pos x="wd2" y="hd2"/>
                </a:cxn>
                <a:cxn ang="16200000">
                  <a:pos x="wd2" y="hd2"/>
                </a:cxn>
              </a:cxnLst>
              <a:rect l="0" t="0" r="r" b="b"/>
              <a:pathLst>
                <a:path w="21351" h="21600" extrusionOk="0">
                  <a:moveTo>
                    <a:pt x="0" y="16908"/>
                  </a:moveTo>
                  <a:cubicBezTo>
                    <a:pt x="0" y="1328"/>
                    <a:pt x="0" y="1328"/>
                    <a:pt x="0" y="1328"/>
                  </a:cubicBezTo>
                  <a:cubicBezTo>
                    <a:pt x="1807" y="1328"/>
                    <a:pt x="3613" y="708"/>
                    <a:pt x="5420" y="0"/>
                  </a:cubicBezTo>
                  <a:cubicBezTo>
                    <a:pt x="5420" y="0"/>
                    <a:pt x="9583" y="1328"/>
                    <a:pt x="10211" y="2036"/>
                  </a:cubicBezTo>
                  <a:cubicBezTo>
                    <a:pt x="10761" y="2036"/>
                    <a:pt x="16180" y="708"/>
                    <a:pt x="16180" y="708"/>
                  </a:cubicBezTo>
                  <a:cubicBezTo>
                    <a:pt x="17987" y="2036"/>
                    <a:pt x="20422" y="2656"/>
                    <a:pt x="20972" y="4692"/>
                  </a:cubicBezTo>
                  <a:cubicBezTo>
                    <a:pt x="21600" y="8764"/>
                    <a:pt x="21600" y="12836"/>
                    <a:pt x="19793" y="16200"/>
                  </a:cubicBezTo>
                  <a:cubicBezTo>
                    <a:pt x="17359" y="18944"/>
                    <a:pt x="13824" y="19652"/>
                    <a:pt x="10761" y="20272"/>
                  </a:cubicBezTo>
                  <a:cubicBezTo>
                    <a:pt x="9583" y="20980"/>
                    <a:pt x="8954" y="18944"/>
                    <a:pt x="8404" y="19652"/>
                  </a:cubicBezTo>
                  <a:cubicBezTo>
                    <a:pt x="7226" y="19652"/>
                    <a:pt x="7226" y="21600"/>
                    <a:pt x="6598" y="21600"/>
                  </a:cubicBezTo>
                  <a:cubicBezTo>
                    <a:pt x="4163" y="20272"/>
                    <a:pt x="2435" y="18236"/>
                    <a:pt x="0" y="16908"/>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38" name="Shape">
              <a:extLst>
                <a:ext uri="{FF2B5EF4-FFF2-40B4-BE49-F238E27FC236}">
                  <a16:creationId xmlns:a16="http://schemas.microsoft.com/office/drawing/2014/main" id="{5B3A411F-4341-E345-829C-9F0679FC43C2}"/>
                </a:ext>
              </a:extLst>
            </p:cNvPr>
            <p:cNvSpPr/>
            <p:nvPr/>
          </p:nvSpPr>
          <p:spPr>
            <a:xfrm>
              <a:off x="4393388" y="8481780"/>
              <a:ext cx="527550" cy="835109"/>
            </a:xfrm>
            <a:custGeom>
              <a:avLst/>
              <a:gdLst/>
              <a:ahLst/>
              <a:cxnLst>
                <a:cxn ang="0">
                  <a:pos x="wd2" y="hd2"/>
                </a:cxn>
                <a:cxn ang="5400000">
                  <a:pos x="wd2" y="hd2"/>
                </a:cxn>
                <a:cxn ang="10800000">
                  <a:pos x="wd2" y="hd2"/>
                </a:cxn>
                <a:cxn ang="16200000">
                  <a:pos x="wd2" y="hd2"/>
                </a:cxn>
              </a:cxnLst>
              <a:rect l="0" t="0" r="r" b="b"/>
              <a:pathLst>
                <a:path w="21306" h="21520" extrusionOk="0">
                  <a:moveTo>
                    <a:pt x="4902" y="5133"/>
                  </a:moveTo>
                  <a:cubicBezTo>
                    <a:pt x="5047" y="4960"/>
                    <a:pt x="5446" y="4960"/>
                    <a:pt x="5446" y="4786"/>
                  </a:cubicBezTo>
                  <a:cubicBezTo>
                    <a:pt x="5592" y="4519"/>
                    <a:pt x="5174" y="4253"/>
                    <a:pt x="5047" y="3986"/>
                  </a:cubicBezTo>
                  <a:cubicBezTo>
                    <a:pt x="4757" y="3627"/>
                    <a:pt x="4340" y="3361"/>
                    <a:pt x="4068" y="3013"/>
                  </a:cubicBezTo>
                  <a:cubicBezTo>
                    <a:pt x="4485" y="2920"/>
                    <a:pt x="4757" y="2839"/>
                    <a:pt x="5174" y="2839"/>
                  </a:cubicBezTo>
                  <a:cubicBezTo>
                    <a:pt x="5737" y="2746"/>
                    <a:pt x="6281" y="3013"/>
                    <a:pt x="6843" y="2920"/>
                  </a:cubicBezTo>
                  <a:cubicBezTo>
                    <a:pt x="7260" y="2839"/>
                    <a:pt x="7677" y="2654"/>
                    <a:pt x="7949" y="2387"/>
                  </a:cubicBezTo>
                  <a:cubicBezTo>
                    <a:pt x="8221" y="2039"/>
                    <a:pt x="8094" y="1680"/>
                    <a:pt x="8094" y="1333"/>
                  </a:cubicBezTo>
                  <a:cubicBezTo>
                    <a:pt x="8094" y="1147"/>
                    <a:pt x="7949" y="973"/>
                    <a:pt x="8094" y="800"/>
                  </a:cubicBezTo>
                  <a:cubicBezTo>
                    <a:pt x="8366" y="440"/>
                    <a:pt x="8910" y="267"/>
                    <a:pt x="9328" y="0"/>
                  </a:cubicBezTo>
                  <a:cubicBezTo>
                    <a:pt x="9745" y="267"/>
                    <a:pt x="10307" y="440"/>
                    <a:pt x="10579" y="800"/>
                  </a:cubicBezTo>
                  <a:cubicBezTo>
                    <a:pt x="10724" y="881"/>
                    <a:pt x="10724" y="1066"/>
                    <a:pt x="10579" y="1240"/>
                  </a:cubicBezTo>
                  <a:cubicBezTo>
                    <a:pt x="10579" y="1333"/>
                    <a:pt x="10162" y="1333"/>
                    <a:pt x="10035" y="1414"/>
                  </a:cubicBezTo>
                  <a:cubicBezTo>
                    <a:pt x="10035" y="1599"/>
                    <a:pt x="10162" y="1773"/>
                    <a:pt x="10307" y="1947"/>
                  </a:cubicBezTo>
                  <a:cubicBezTo>
                    <a:pt x="10307" y="2132"/>
                    <a:pt x="10162" y="2387"/>
                    <a:pt x="10434" y="2573"/>
                  </a:cubicBezTo>
                  <a:cubicBezTo>
                    <a:pt x="11141" y="3094"/>
                    <a:pt x="11957" y="3453"/>
                    <a:pt x="12937" y="3894"/>
                  </a:cubicBezTo>
                  <a:cubicBezTo>
                    <a:pt x="14315" y="4519"/>
                    <a:pt x="15984" y="4786"/>
                    <a:pt x="17235" y="5493"/>
                  </a:cubicBezTo>
                  <a:cubicBezTo>
                    <a:pt x="18613" y="6373"/>
                    <a:pt x="19447" y="7521"/>
                    <a:pt x="20554" y="8494"/>
                  </a:cubicBezTo>
                  <a:cubicBezTo>
                    <a:pt x="20826" y="8853"/>
                    <a:pt x="21515" y="9294"/>
                    <a:pt x="21243" y="9653"/>
                  </a:cubicBezTo>
                  <a:cubicBezTo>
                    <a:pt x="20826" y="10093"/>
                    <a:pt x="19447" y="9827"/>
                    <a:pt x="19175" y="10267"/>
                  </a:cubicBezTo>
                  <a:cubicBezTo>
                    <a:pt x="18885" y="10626"/>
                    <a:pt x="20282" y="10533"/>
                    <a:pt x="20409" y="10800"/>
                  </a:cubicBezTo>
                  <a:cubicBezTo>
                    <a:pt x="20699" y="10974"/>
                    <a:pt x="20010" y="11159"/>
                    <a:pt x="20010" y="11414"/>
                  </a:cubicBezTo>
                  <a:cubicBezTo>
                    <a:pt x="20010" y="11773"/>
                    <a:pt x="20699" y="12040"/>
                    <a:pt x="20409" y="12306"/>
                  </a:cubicBezTo>
                  <a:cubicBezTo>
                    <a:pt x="20137" y="12747"/>
                    <a:pt x="19030" y="12747"/>
                    <a:pt x="18758" y="13187"/>
                  </a:cubicBezTo>
                  <a:cubicBezTo>
                    <a:pt x="18613" y="13546"/>
                    <a:pt x="19720" y="13894"/>
                    <a:pt x="19593" y="14253"/>
                  </a:cubicBezTo>
                  <a:cubicBezTo>
                    <a:pt x="19447" y="14520"/>
                    <a:pt x="18613" y="14334"/>
                    <a:pt x="18341" y="14520"/>
                  </a:cubicBezTo>
                  <a:cubicBezTo>
                    <a:pt x="17924" y="14786"/>
                    <a:pt x="17779" y="15053"/>
                    <a:pt x="17507" y="15319"/>
                  </a:cubicBezTo>
                  <a:cubicBezTo>
                    <a:pt x="17362" y="15319"/>
                    <a:pt x="17362" y="15319"/>
                    <a:pt x="17362" y="15319"/>
                  </a:cubicBezTo>
                  <a:cubicBezTo>
                    <a:pt x="17362" y="15319"/>
                    <a:pt x="16673" y="16107"/>
                    <a:pt x="16673" y="16200"/>
                  </a:cubicBezTo>
                  <a:cubicBezTo>
                    <a:pt x="16673" y="16293"/>
                    <a:pt x="15984" y="16733"/>
                    <a:pt x="15984" y="16733"/>
                  </a:cubicBezTo>
                  <a:cubicBezTo>
                    <a:pt x="15838" y="17000"/>
                    <a:pt x="15984" y="17347"/>
                    <a:pt x="15711" y="17440"/>
                  </a:cubicBezTo>
                  <a:cubicBezTo>
                    <a:pt x="14877" y="17614"/>
                    <a:pt x="13771" y="16814"/>
                    <a:pt x="13209" y="17266"/>
                  </a:cubicBezTo>
                  <a:cubicBezTo>
                    <a:pt x="12102" y="18239"/>
                    <a:pt x="12665" y="19653"/>
                    <a:pt x="11830" y="20708"/>
                  </a:cubicBezTo>
                  <a:cubicBezTo>
                    <a:pt x="11540" y="21160"/>
                    <a:pt x="10724" y="21507"/>
                    <a:pt x="10035" y="21507"/>
                  </a:cubicBezTo>
                  <a:cubicBezTo>
                    <a:pt x="9328" y="21600"/>
                    <a:pt x="8784" y="21160"/>
                    <a:pt x="8221" y="20974"/>
                  </a:cubicBezTo>
                  <a:cubicBezTo>
                    <a:pt x="8221" y="20893"/>
                    <a:pt x="8221" y="20893"/>
                    <a:pt x="8221" y="20893"/>
                  </a:cubicBezTo>
                  <a:cubicBezTo>
                    <a:pt x="8638" y="20360"/>
                    <a:pt x="9745" y="19920"/>
                    <a:pt x="9473" y="19387"/>
                  </a:cubicBezTo>
                  <a:cubicBezTo>
                    <a:pt x="9328" y="18946"/>
                    <a:pt x="7949" y="19479"/>
                    <a:pt x="7387" y="19213"/>
                  </a:cubicBezTo>
                  <a:cubicBezTo>
                    <a:pt x="6843" y="18946"/>
                    <a:pt x="6843" y="18321"/>
                    <a:pt x="6426" y="17973"/>
                  </a:cubicBezTo>
                  <a:cubicBezTo>
                    <a:pt x="6009" y="17614"/>
                    <a:pt x="5592" y="17440"/>
                    <a:pt x="5174" y="17173"/>
                  </a:cubicBezTo>
                  <a:cubicBezTo>
                    <a:pt x="4902" y="17000"/>
                    <a:pt x="4485" y="17000"/>
                    <a:pt x="4213" y="16814"/>
                  </a:cubicBezTo>
                  <a:cubicBezTo>
                    <a:pt x="4213" y="16814"/>
                    <a:pt x="4340" y="16733"/>
                    <a:pt x="4213" y="16640"/>
                  </a:cubicBezTo>
                  <a:cubicBezTo>
                    <a:pt x="3941" y="16467"/>
                    <a:pt x="3651" y="16200"/>
                    <a:pt x="3234" y="16107"/>
                  </a:cubicBezTo>
                  <a:cubicBezTo>
                    <a:pt x="2962" y="16107"/>
                    <a:pt x="2690" y="16374"/>
                    <a:pt x="2545" y="16374"/>
                  </a:cubicBezTo>
                  <a:cubicBezTo>
                    <a:pt x="2128" y="16293"/>
                    <a:pt x="1983" y="15933"/>
                    <a:pt x="1710" y="16026"/>
                  </a:cubicBezTo>
                  <a:cubicBezTo>
                    <a:pt x="1438" y="16026"/>
                    <a:pt x="1710" y="16467"/>
                    <a:pt x="1438" y="16467"/>
                  </a:cubicBezTo>
                  <a:cubicBezTo>
                    <a:pt x="1166" y="16548"/>
                    <a:pt x="1021" y="16293"/>
                    <a:pt x="749" y="16107"/>
                  </a:cubicBezTo>
                  <a:cubicBezTo>
                    <a:pt x="459" y="15933"/>
                    <a:pt x="187" y="15760"/>
                    <a:pt x="60" y="15493"/>
                  </a:cubicBezTo>
                  <a:cubicBezTo>
                    <a:pt x="-85" y="15319"/>
                    <a:pt x="60" y="15053"/>
                    <a:pt x="187" y="14786"/>
                  </a:cubicBezTo>
                  <a:cubicBezTo>
                    <a:pt x="332" y="14520"/>
                    <a:pt x="749" y="14334"/>
                    <a:pt x="749" y="14079"/>
                  </a:cubicBezTo>
                  <a:cubicBezTo>
                    <a:pt x="604" y="13454"/>
                    <a:pt x="60" y="13013"/>
                    <a:pt x="60" y="12399"/>
                  </a:cubicBezTo>
                  <a:cubicBezTo>
                    <a:pt x="187" y="12214"/>
                    <a:pt x="749" y="12480"/>
                    <a:pt x="1021" y="12306"/>
                  </a:cubicBezTo>
                  <a:cubicBezTo>
                    <a:pt x="1438" y="11947"/>
                    <a:pt x="1983" y="11507"/>
                    <a:pt x="2128" y="11067"/>
                  </a:cubicBezTo>
                  <a:cubicBezTo>
                    <a:pt x="2273" y="10626"/>
                    <a:pt x="1565" y="10360"/>
                    <a:pt x="1438" y="10000"/>
                  </a:cubicBezTo>
                  <a:cubicBezTo>
                    <a:pt x="1438" y="9827"/>
                    <a:pt x="1710" y="9734"/>
                    <a:pt x="1983" y="9653"/>
                  </a:cubicBezTo>
                  <a:cubicBezTo>
                    <a:pt x="2545" y="9653"/>
                    <a:pt x="3107" y="9560"/>
                    <a:pt x="3651" y="9653"/>
                  </a:cubicBezTo>
                  <a:cubicBezTo>
                    <a:pt x="4068" y="9734"/>
                    <a:pt x="4213" y="10093"/>
                    <a:pt x="4630" y="10093"/>
                  </a:cubicBezTo>
                  <a:cubicBezTo>
                    <a:pt x="4902" y="10093"/>
                    <a:pt x="4902" y="9827"/>
                    <a:pt x="5174" y="9734"/>
                  </a:cubicBezTo>
                  <a:cubicBezTo>
                    <a:pt x="5446" y="9653"/>
                    <a:pt x="5737" y="9386"/>
                    <a:pt x="6154" y="9467"/>
                  </a:cubicBezTo>
                  <a:cubicBezTo>
                    <a:pt x="6553" y="9467"/>
                    <a:pt x="6698" y="9919"/>
                    <a:pt x="7115" y="10000"/>
                  </a:cubicBezTo>
                  <a:cubicBezTo>
                    <a:pt x="7260" y="10000"/>
                    <a:pt x="7387" y="9734"/>
                    <a:pt x="7532" y="9653"/>
                  </a:cubicBezTo>
                  <a:cubicBezTo>
                    <a:pt x="7949" y="9560"/>
                    <a:pt x="8366" y="9734"/>
                    <a:pt x="8784" y="9560"/>
                  </a:cubicBezTo>
                  <a:cubicBezTo>
                    <a:pt x="9056" y="9386"/>
                    <a:pt x="9201" y="9120"/>
                    <a:pt x="9473" y="8853"/>
                  </a:cubicBezTo>
                  <a:cubicBezTo>
                    <a:pt x="10035" y="9027"/>
                    <a:pt x="10434" y="9294"/>
                    <a:pt x="10996" y="9467"/>
                  </a:cubicBezTo>
                  <a:cubicBezTo>
                    <a:pt x="11141" y="9467"/>
                    <a:pt x="11141" y="9212"/>
                    <a:pt x="11413" y="9212"/>
                  </a:cubicBezTo>
                  <a:cubicBezTo>
                    <a:pt x="11540" y="9120"/>
                    <a:pt x="11685" y="9386"/>
                    <a:pt x="11957" y="9294"/>
                  </a:cubicBezTo>
                  <a:cubicBezTo>
                    <a:pt x="12665" y="9212"/>
                    <a:pt x="13481" y="9120"/>
                    <a:pt x="14043" y="8761"/>
                  </a:cubicBezTo>
                  <a:cubicBezTo>
                    <a:pt x="14460" y="8320"/>
                    <a:pt x="14460" y="7787"/>
                    <a:pt x="14315" y="7254"/>
                  </a:cubicBezTo>
                  <a:cubicBezTo>
                    <a:pt x="14188" y="6988"/>
                    <a:pt x="13626" y="6906"/>
                    <a:pt x="13209" y="6733"/>
                  </a:cubicBezTo>
                  <a:cubicBezTo>
                    <a:pt x="13209" y="6733"/>
                    <a:pt x="11957" y="6906"/>
                    <a:pt x="11830" y="6906"/>
                  </a:cubicBezTo>
                  <a:cubicBezTo>
                    <a:pt x="11685" y="6814"/>
                    <a:pt x="10724" y="6640"/>
                    <a:pt x="10724" y="6640"/>
                  </a:cubicBezTo>
                  <a:cubicBezTo>
                    <a:pt x="10307" y="6733"/>
                    <a:pt x="9890" y="6814"/>
                    <a:pt x="9473" y="6814"/>
                  </a:cubicBezTo>
                  <a:cubicBezTo>
                    <a:pt x="9201" y="6733"/>
                    <a:pt x="8910" y="6466"/>
                    <a:pt x="8638" y="6547"/>
                  </a:cubicBezTo>
                  <a:cubicBezTo>
                    <a:pt x="8094" y="6733"/>
                    <a:pt x="7949" y="7439"/>
                    <a:pt x="7260" y="7439"/>
                  </a:cubicBezTo>
                  <a:cubicBezTo>
                    <a:pt x="6843" y="7521"/>
                    <a:pt x="6698" y="6988"/>
                    <a:pt x="6426" y="6733"/>
                  </a:cubicBezTo>
                  <a:cubicBezTo>
                    <a:pt x="6281" y="6466"/>
                    <a:pt x="6553" y="6107"/>
                    <a:pt x="6281" y="5933"/>
                  </a:cubicBezTo>
                  <a:cubicBezTo>
                    <a:pt x="6009" y="5574"/>
                    <a:pt x="5320" y="5400"/>
                    <a:pt x="4902" y="5133"/>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39" name="Shape">
              <a:extLst>
                <a:ext uri="{FF2B5EF4-FFF2-40B4-BE49-F238E27FC236}">
                  <a16:creationId xmlns:a16="http://schemas.microsoft.com/office/drawing/2014/main" id="{4630081E-4AE9-A74D-B788-94B865F4752F}"/>
                </a:ext>
              </a:extLst>
            </p:cNvPr>
            <p:cNvSpPr/>
            <p:nvPr/>
          </p:nvSpPr>
          <p:spPr>
            <a:xfrm>
              <a:off x="3556651" y="8839196"/>
              <a:ext cx="563769" cy="651308"/>
            </a:xfrm>
            <a:custGeom>
              <a:avLst/>
              <a:gdLst/>
              <a:ahLst/>
              <a:cxnLst>
                <a:cxn ang="0">
                  <a:pos x="wd2" y="hd2"/>
                </a:cxn>
                <a:cxn ang="5400000">
                  <a:pos x="wd2" y="hd2"/>
                </a:cxn>
                <a:cxn ang="10800000">
                  <a:pos x="wd2" y="hd2"/>
                </a:cxn>
                <a:cxn ang="16200000">
                  <a:pos x="wd2" y="hd2"/>
                </a:cxn>
              </a:cxnLst>
              <a:rect l="0" t="0" r="r" b="b"/>
              <a:pathLst>
                <a:path w="21344" h="21452" extrusionOk="0">
                  <a:moveTo>
                    <a:pt x="5196" y="1658"/>
                  </a:moveTo>
                  <a:cubicBezTo>
                    <a:pt x="5860" y="1096"/>
                    <a:pt x="6252" y="296"/>
                    <a:pt x="7018" y="74"/>
                  </a:cubicBezTo>
                  <a:cubicBezTo>
                    <a:pt x="7666" y="-148"/>
                    <a:pt x="8330" y="193"/>
                    <a:pt x="8977" y="296"/>
                  </a:cubicBezTo>
                  <a:cubicBezTo>
                    <a:pt x="8977" y="296"/>
                    <a:pt x="8841" y="1096"/>
                    <a:pt x="8977" y="1096"/>
                  </a:cubicBezTo>
                  <a:lnTo>
                    <a:pt x="10272" y="1199"/>
                  </a:lnTo>
                  <a:cubicBezTo>
                    <a:pt x="10272" y="1199"/>
                    <a:pt x="9761" y="1880"/>
                    <a:pt x="9880" y="1999"/>
                  </a:cubicBezTo>
                  <a:cubicBezTo>
                    <a:pt x="9880" y="2117"/>
                    <a:pt x="11447" y="3242"/>
                    <a:pt x="11447" y="3242"/>
                  </a:cubicBezTo>
                  <a:cubicBezTo>
                    <a:pt x="11975" y="2902"/>
                    <a:pt x="12095" y="2117"/>
                    <a:pt x="12742" y="2117"/>
                  </a:cubicBezTo>
                  <a:cubicBezTo>
                    <a:pt x="13270" y="1999"/>
                    <a:pt x="13270" y="2783"/>
                    <a:pt x="13526" y="3124"/>
                  </a:cubicBezTo>
                  <a:cubicBezTo>
                    <a:pt x="13270" y="3242"/>
                    <a:pt x="12742" y="3124"/>
                    <a:pt x="12878" y="3361"/>
                  </a:cubicBezTo>
                  <a:cubicBezTo>
                    <a:pt x="13134" y="3701"/>
                    <a:pt x="14173" y="3701"/>
                    <a:pt x="14309" y="4145"/>
                  </a:cubicBezTo>
                  <a:cubicBezTo>
                    <a:pt x="14445" y="4708"/>
                    <a:pt x="12878" y="5389"/>
                    <a:pt x="13526" y="5611"/>
                  </a:cubicBezTo>
                  <a:cubicBezTo>
                    <a:pt x="14701" y="5952"/>
                    <a:pt x="15996" y="5507"/>
                    <a:pt x="17035" y="4945"/>
                  </a:cubicBezTo>
                  <a:cubicBezTo>
                    <a:pt x="17426" y="4826"/>
                    <a:pt x="16779" y="4042"/>
                    <a:pt x="17171" y="3923"/>
                  </a:cubicBezTo>
                  <a:cubicBezTo>
                    <a:pt x="17563" y="3701"/>
                    <a:pt x="18074" y="4145"/>
                    <a:pt x="18466" y="4367"/>
                  </a:cubicBezTo>
                  <a:cubicBezTo>
                    <a:pt x="18466" y="4367"/>
                    <a:pt x="17955" y="5507"/>
                    <a:pt x="17955" y="5611"/>
                  </a:cubicBezTo>
                  <a:cubicBezTo>
                    <a:pt x="17818" y="5848"/>
                    <a:pt x="19522" y="6292"/>
                    <a:pt x="19522" y="6292"/>
                  </a:cubicBezTo>
                  <a:cubicBezTo>
                    <a:pt x="19249" y="7195"/>
                    <a:pt x="18466" y="8113"/>
                    <a:pt x="18994" y="9016"/>
                  </a:cubicBezTo>
                  <a:cubicBezTo>
                    <a:pt x="19249" y="9460"/>
                    <a:pt x="20680" y="8557"/>
                    <a:pt x="20953" y="9120"/>
                  </a:cubicBezTo>
                  <a:cubicBezTo>
                    <a:pt x="21600" y="10585"/>
                    <a:pt x="21208" y="12288"/>
                    <a:pt x="21344" y="13990"/>
                  </a:cubicBezTo>
                  <a:cubicBezTo>
                    <a:pt x="20561" y="14316"/>
                    <a:pt x="20033" y="14894"/>
                    <a:pt x="19249" y="14894"/>
                  </a:cubicBezTo>
                  <a:cubicBezTo>
                    <a:pt x="18602" y="14894"/>
                    <a:pt x="18074" y="13650"/>
                    <a:pt x="17563" y="13990"/>
                  </a:cubicBezTo>
                  <a:cubicBezTo>
                    <a:pt x="16915" y="14435"/>
                    <a:pt x="17307" y="15456"/>
                    <a:pt x="17426" y="16137"/>
                  </a:cubicBezTo>
                  <a:cubicBezTo>
                    <a:pt x="17563" y="17040"/>
                    <a:pt x="18857" y="17825"/>
                    <a:pt x="18602" y="18624"/>
                  </a:cubicBezTo>
                  <a:cubicBezTo>
                    <a:pt x="18210" y="19527"/>
                    <a:pt x="16779" y="19646"/>
                    <a:pt x="15876" y="20090"/>
                  </a:cubicBezTo>
                  <a:cubicBezTo>
                    <a:pt x="14956" y="20549"/>
                    <a:pt x="14173" y="20993"/>
                    <a:pt x="13270" y="21452"/>
                  </a:cubicBezTo>
                  <a:cubicBezTo>
                    <a:pt x="13015" y="21230"/>
                    <a:pt x="12350" y="21230"/>
                    <a:pt x="11975" y="21111"/>
                  </a:cubicBezTo>
                  <a:cubicBezTo>
                    <a:pt x="11447" y="20993"/>
                    <a:pt x="11703" y="20771"/>
                    <a:pt x="11056" y="21111"/>
                  </a:cubicBezTo>
                  <a:cubicBezTo>
                    <a:pt x="10664" y="21230"/>
                    <a:pt x="10664" y="20889"/>
                    <a:pt x="10408" y="20771"/>
                  </a:cubicBezTo>
                  <a:cubicBezTo>
                    <a:pt x="10408" y="20430"/>
                    <a:pt x="10016" y="19986"/>
                    <a:pt x="9880" y="19646"/>
                  </a:cubicBezTo>
                  <a:cubicBezTo>
                    <a:pt x="9625" y="19305"/>
                    <a:pt x="9233" y="19068"/>
                    <a:pt x="8841" y="18846"/>
                  </a:cubicBezTo>
                  <a:cubicBezTo>
                    <a:pt x="8585" y="18728"/>
                    <a:pt x="8194" y="18506"/>
                    <a:pt x="7938" y="18284"/>
                  </a:cubicBezTo>
                  <a:cubicBezTo>
                    <a:pt x="7802" y="18062"/>
                    <a:pt x="7155" y="17603"/>
                    <a:pt x="7155" y="17484"/>
                  </a:cubicBezTo>
                  <a:cubicBezTo>
                    <a:pt x="6899" y="17484"/>
                    <a:pt x="6252" y="18165"/>
                    <a:pt x="5979" y="18284"/>
                  </a:cubicBezTo>
                  <a:cubicBezTo>
                    <a:pt x="5724" y="18387"/>
                    <a:pt x="4940" y="18965"/>
                    <a:pt x="4804" y="18728"/>
                  </a:cubicBezTo>
                  <a:cubicBezTo>
                    <a:pt x="4685" y="18506"/>
                    <a:pt x="4685" y="18284"/>
                    <a:pt x="4685" y="17943"/>
                  </a:cubicBezTo>
                  <a:cubicBezTo>
                    <a:pt x="4685" y="17825"/>
                    <a:pt x="3901" y="17943"/>
                    <a:pt x="3765" y="17943"/>
                  </a:cubicBezTo>
                  <a:cubicBezTo>
                    <a:pt x="3645" y="17943"/>
                    <a:pt x="3509" y="16818"/>
                    <a:pt x="3373" y="16700"/>
                  </a:cubicBezTo>
                  <a:cubicBezTo>
                    <a:pt x="2981" y="16256"/>
                    <a:pt x="2470" y="16019"/>
                    <a:pt x="2078" y="15678"/>
                  </a:cubicBezTo>
                  <a:cubicBezTo>
                    <a:pt x="2078" y="15575"/>
                    <a:pt x="1942" y="15456"/>
                    <a:pt x="1942" y="15338"/>
                  </a:cubicBezTo>
                  <a:cubicBezTo>
                    <a:pt x="1942" y="14997"/>
                    <a:pt x="1431" y="14657"/>
                    <a:pt x="1431" y="14316"/>
                  </a:cubicBezTo>
                  <a:cubicBezTo>
                    <a:pt x="1295" y="13990"/>
                    <a:pt x="1567" y="13650"/>
                    <a:pt x="1567" y="13309"/>
                  </a:cubicBezTo>
                  <a:cubicBezTo>
                    <a:pt x="1567" y="13087"/>
                    <a:pt x="647" y="11844"/>
                    <a:pt x="392" y="11725"/>
                  </a:cubicBezTo>
                  <a:cubicBezTo>
                    <a:pt x="392" y="11503"/>
                    <a:pt x="1295" y="11163"/>
                    <a:pt x="1039" y="10822"/>
                  </a:cubicBezTo>
                  <a:cubicBezTo>
                    <a:pt x="903" y="10482"/>
                    <a:pt x="136" y="10482"/>
                    <a:pt x="0" y="10260"/>
                  </a:cubicBezTo>
                  <a:cubicBezTo>
                    <a:pt x="0" y="10023"/>
                    <a:pt x="2334" y="9682"/>
                    <a:pt x="2078" y="8898"/>
                  </a:cubicBezTo>
                  <a:cubicBezTo>
                    <a:pt x="1942" y="8898"/>
                    <a:pt x="903" y="9238"/>
                    <a:pt x="903" y="9016"/>
                  </a:cubicBezTo>
                  <a:cubicBezTo>
                    <a:pt x="647" y="8898"/>
                    <a:pt x="1175" y="8439"/>
                    <a:pt x="1295" y="8335"/>
                  </a:cubicBezTo>
                  <a:cubicBezTo>
                    <a:pt x="1567" y="8113"/>
                    <a:pt x="1567" y="7772"/>
                    <a:pt x="1431" y="7536"/>
                  </a:cubicBezTo>
                  <a:cubicBezTo>
                    <a:pt x="1295" y="7314"/>
                    <a:pt x="1686" y="7195"/>
                    <a:pt x="1823" y="6973"/>
                  </a:cubicBezTo>
                  <a:cubicBezTo>
                    <a:pt x="1942" y="6855"/>
                    <a:pt x="1942" y="6633"/>
                    <a:pt x="2078" y="6514"/>
                  </a:cubicBezTo>
                  <a:cubicBezTo>
                    <a:pt x="2470" y="6070"/>
                    <a:pt x="3254" y="5167"/>
                    <a:pt x="3901" y="5167"/>
                  </a:cubicBezTo>
                  <a:cubicBezTo>
                    <a:pt x="4429" y="5167"/>
                    <a:pt x="5196" y="5389"/>
                    <a:pt x="5196" y="4708"/>
                  </a:cubicBezTo>
                  <a:cubicBezTo>
                    <a:pt x="4940" y="4708"/>
                    <a:pt x="3373" y="5048"/>
                    <a:pt x="3765" y="4264"/>
                  </a:cubicBezTo>
                  <a:cubicBezTo>
                    <a:pt x="4037" y="4042"/>
                    <a:pt x="4037" y="3361"/>
                    <a:pt x="3901" y="3020"/>
                  </a:cubicBezTo>
                  <a:cubicBezTo>
                    <a:pt x="3765" y="2783"/>
                    <a:pt x="4429" y="2680"/>
                    <a:pt x="4548" y="2561"/>
                  </a:cubicBezTo>
                  <a:cubicBezTo>
                    <a:pt x="4940" y="2458"/>
                    <a:pt x="5332" y="1999"/>
                    <a:pt x="5196" y="1658"/>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40" name="Shape">
              <a:extLst>
                <a:ext uri="{FF2B5EF4-FFF2-40B4-BE49-F238E27FC236}">
                  <a16:creationId xmlns:a16="http://schemas.microsoft.com/office/drawing/2014/main" id="{50DF783A-D103-B84D-B36D-1232E51D1FA0}"/>
                </a:ext>
              </a:extLst>
            </p:cNvPr>
            <p:cNvSpPr/>
            <p:nvPr/>
          </p:nvSpPr>
          <p:spPr>
            <a:xfrm>
              <a:off x="3007491" y="8252923"/>
              <a:ext cx="686604" cy="1328782"/>
            </a:xfrm>
            <a:custGeom>
              <a:avLst/>
              <a:gdLst/>
              <a:ahLst/>
              <a:cxnLst>
                <a:cxn ang="0">
                  <a:pos x="wd2" y="hd2"/>
                </a:cxn>
                <a:cxn ang="5400000">
                  <a:pos x="wd2" y="hd2"/>
                </a:cxn>
                <a:cxn ang="10800000">
                  <a:pos x="wd2" y="hd2"/>
                </a:cxn>
                <a:cxn ang="16200000">
                  <a:pos x="wd2" y="hd2"/>
                </a:cxn>
              </a:cxnLst>
              <a:rect l="0" t="0" r="r" b="b"/>
              <a:pathLst>
                <a:path w="21510" h="21549" extrusionOk="0">
                  <a:moveTo>
                    <a:pt x="17193" y="343"/>
                  </a:moveTo>
                  <a:cubicBezTo>
                    <a:pt x="16981" y="233"/>
                    <a:pt x="16658" y="-51"/>
                    <a:pt x="16334" y="7"/>
                  </a:cubicBezTo>
                  <a:cubicBezTo>
                    <a:pt x="15700" y="66"/>
                    <a:pt x="15489" y="452"/>
                    <a:pt x="14940" y="561"/>
                  </a:cubicBezTo>
                  <a:cubicBezTo>
                    <a:pt x="14405" y="619"/>
                    <a:pt x="13870" y="452"/>
                    <a:pt x="13335" y="394"/>
                  </a:cubicBezTo>
                  <a:cubicBezTo>
                    <a:pt x="12898" y="343"/>
                    <a:pt x="12363" y="284"/>
                    <a:pt x="11926" y="175"/>
                  </a:cubicBezTo>
                  <a:cubicBezTo>
                    <a:pt x="11617" y="343"/>
                    <a:pt x="11180" y="510"/>
                    <a:pt x="10758" y="561"/>
                  </a:cubicBezTo>
                  <a:cubicBezTo>
                    <a:pt x="10321" y="678"/>
                    <a:pt x="9899" y="678"/>
                    <a:pt x="9462" y="678"/>
                  </a:cubicBezTo>
                  <a:cubicBezTo>
                    <a:pt x="9251" y="845"/>
                    <a:pt x="9026" y="1122"/>
                    <a:pt x="8603" y="1232"/>
                  </a:cubicBezTo>
                  <a:cubicBezTo>
                    <a:pt x="8167" y="1341"/>
                    <a:pt x="7519" y="1232"/>
                    <a:pt x="7195" y="1399"/>
                  </a:cubicBezTo>
                  <a:cubicBezTo>
                    <a:pt x="6886" y="1567"/>
                    <a:pt x="6984" y="1785"/>
                    <a:pt x="6984" y="2011"/>
                  </a:cubicBezTo>
                  <a:cubicBezTo>
                    <a:pt x="6984" y="2347"/>
                    <a:pt x="7421" y="2682"/>
                    <a:pt x="7421" y="3017"/>
                  </a:cubicBezTo>
                  <a:cubicBezTo>
                    <a:pt x="7421" y="3294"/>
                    <a:pt x="7195" y="3571"/>
                    <a:pt x="6886" y="3738"/>
                  </a:cubicBezTo>
                  <a:cubicBezTo>
                    <a:pt x="6449" y="3906"/>
                    <a:pt x="5801" y="3848"/>
                    <a:pt x="5379" y="3957"/>
                  </a:cubicBezTo>
                  <a:cubicBezTo>
                    <a:pt x="5154" y="4015"/>
                    <a:pt x="5055" y="4183"/>
                    <a:pt x="4731" y="4234"/>
                  </a:cubicBezTo>
                  <a:cubicBezTo>
                    <a:pt x="3971" y="4292"/>
                    <a:pt x="3112" y="4015"/>
                    <a:pt x="2464" y="4234"/>
                  </a:cubicBezTo>
                  <a:cubicBezTo>
                    <a:pt x="1831" y="4402"/>
                    <a:pt x="1929" y="4904"/>
                    <a:pt x="1718" y="5240"/>
                  </a:cubicBezTo>
                  <a:cubicBezTo>
                    <a:pt x="1507" y="5517"/>
                    <a:pt x="1183" y="5743"/>
                    <a:pt x="859" y="5961"/>
                  </a:cubicBezTo>
                  <a:cubicBezTo>
                    <a:pt x="535" y="6129"/>
                    <a:pt x="211" y="6238"/>
                    <a:pt x="0" y="6355"/>
                  </a:cubicBezTo>
                  <a:cubicBezTo>
                    <a:pt x="648" y="6406"/>
                    <a:pt x="1394" y="6296"/>
                    <a:pt x="1831" y="6522"/>
                  </a:cubicBezTo>
                  <a:cubicBezTo>
                    <a:pt x="2154" y="6690"/>
                    <a:pt x="1718" y="6967"/>
                    <a:pt x="1718" y="7185"/>
                  </a:cubicBezTo>
                  <a:cubicBezTo>
                    <a:pt x="1831" y="7411"/>
                    <a:pt x="1718" y="7856"/>
                    <a:pt x="2253" y="7914"/>
                  </a:cubicBezTo>
                  <a:cubicBezTo>
                    <a:pt x="2901" y="7965"/>
                    <a:pt x="3436" y="7579"/>
                    <a:pt x="3971" y="7353"/>
                  </a:cubicBezTo>
                  <a:lnTo>
                    <a:pt x="4083" y="7798"/>
                  </a:lnTo>
                  <a:cubicBezTo>
                    <a:pt x="3971" y="7856"/>
                    <a:pt x="3647" y="8133"/>
                    <a:pt x="3647" y="8133"/>
                  </a:cubicBezTo>
                  <a:cubicBezTo>
                    <a:pt x="3647" y="8133"/>
                    <a:pt x="3548" y="8526"/>
                    <a:pt x="3548" y="8577"/>
                  </a:cubicBezTo>
                  <a:lnTo>
                    <a:pt x="4295" y="9022"/>
                  </a:lnTo>
                  <a:cubicBezTo>
                    <a:pt x="4619" y="9306"/>
                    <a:pt x="4830" y="9634"/>
                    <a:pt x="5055" y="9918"/>
                  </a:cubicBezTo>
                  <a:cubicBezTo>
                    <a:pt x="5055" y="9918"/>
                    <a:pt x="5801" y="10304"/>
                    <a:pt x="5703" y="10304"/>
                  </a:cubicBezTo>
                  <a:cubicBezTo>
                    <a:pt x="5590" y="10363"/>
                    <a:pt x="4407" y="10749"/>
                    <a:pt x="4407" y="10749"/>
                  </a:cubicBezTo>
                  <a:cubicBezTo>
                    <a:pt x="4196" y="10858"/>
                    <a:pt x="3760" y="10917"/>
                    <a:pt x="3760" y="11026"/>
                  </a:cubicBezTo>
                  <a:cubicBezTo>
                    <a:pt x="3872" y="11310"/>
                    <a:pt x="4731" y="11419"/>
                    <a:pt x="4731" y="11696"/>
                  </a:cubicBezTo>
                  <a:cubicBezTo>
                    <a:pt x="4731" y="11864"/>
                    <a:pt x="3971" y="11806"/>
                    <a:pt x="3872" y="11973"/>
                  </a:cubicBezTo>
                  <a:cubicBezTo>
                    <a:pt x="3647" y="12250"/>
                    <a:pt x="3872" y="12534"/>
                    <a:pt x="3872" y="12811"/>
                  </a:cubicBezTo>
                  <a:cubicBezTo>
                    <a:pt x="3971" y="13198"/>
                    <a:pt x="4196" y="13642"/>
                    <a:pt x="4196" y="14036"/>
                  </a:cubicBezTo>
                  <a:cubicBezTo>
                    <a:pt x="4083" y="14254"/>
                    <a:pt x="3760" y="14371"/>
                    <a:pt x="3548" y="14538"/>
                  </a:cubicBezTo>
                  <a:cubicBezTo>
                    <a:pt x="3872" y="14589"/>
                    <a:pt x="4196" y="14589"/>
                    <a:pt x="4407" y="14699"/>
                  </a:cubicBezTo>
                  <a:cubicBezTo>
                    <a:pt x="4520" y="14866"/>
                    <a:pt x="4196" y="15092"/>
                    <a:pt x="4295" y="15260"/>
                  </a:cubicBezTo>
                  <a:cubicBezTo>
                    <a:pt x="4520" y="15428"/>
                    <a:pt x="5154" y="15318"/>
                    <a:pt x="5379" y="15486"/>
                  </a:cubicBezTo>
                  <a:cubicBezTo>
                    <a:pt x="5703" y="15704"/>
                    <a:pt x="5914" y="16040"/>
                    <a:pt x="5914" y="16317"/>
                  </a:cubicBezTo>
                  <a:cubicBezTo>
                    <a:pt x="5703" y="16870"/>
                    <a:pt x="5055" y="17373"/>
                    <a:pt x="4731" y="17934"/>
                  </a:cubicBezTo>
                  <a:cubicBezTo>
                    <a:pt x="4520" y="18321"/>
                    <a:pt x="4731" y="18765"/>
                    <a:pt x="4520" y="19100"/>
                  </a:cubicBezTo>
                  <a:cubicBezTo>
                    <a:pt x="4295" y="19377"/>
                    <a:pt x="3647" y="19436"/>
                    <a:pt x="3436" y="19713"/>
                  </a:cubicBezTo>
                  <a:cubicBezTo>
                    <a:pt x="3013" y="20048"/>
                    <a:pt x="2788" y="20434"/>
                    <a:pt x="2464" y="20828"/>
                  </a:cubicBezTo>
                  <a:cubicBezTo>
                    <a:pt x="2689" y="20937"/>
                    <a:pt x="2788" y="21104"/>
                    <a:pt x="3013" y="21214"/>
                  </a:cubicBezTo>
                  <a:cubicBezTo>
                    <a:pt x="3225" y="21323"/>
                    <a:pt x="3323" y="21549"/>
                    <a:pt x="3647" y="21549"/>
                  </a:cubicBezTo>
                  <a:cubicBezTo>
                    <a:pt x="3971" y="21549"/>
                    <a:pt x="3872" y="21214"/>
                    <a:pt x="4196" y="21163"/>
                  </a:cubicBezTo>
                  <a:cubicBezTo>
                    <a:pt x="4619" y="20995"/>
                    <a:pt x="5154" y="20937"/>
                    <a:pt x="5703" y="20937"/>
                  </a:cubicBezTo>
                  <a:cubicBezTo>
                    <a:pt x="6238" y="20937"/>
                    <a:pt x="6773" y="21046"/>
                    <a:pt x="7195" y="21163"/>
                  </a:cubicBezTo>
                  <a:cubicBezTo>
                    <a:pt x="7308" y="21214"/>
                    <a:pt x="7195" y="21323"/>
                    <a:pt x="7195" y="21440"/>
                  </a:cubicBezTo>
                  <a:cubicBezTo>
                    <a:pt x="7632" y="21272"/>
                    <a:pt x="8068" y="21163"/>
                    <a:pt x="8378" y="20995"/>
                  </a:cubicBezTo>
                  <a:cubicBezTo>
                    <a:pt x="8927" y="20711"/>
                    <a:pt x="9462" y="20325"/>
                    <a:pt x="10110" y="20157"/>
                  </a:cubicBezTo>
                  <a:cubicBezTo>
                    <a:pt x="10321" y="20099"/>
                    <a:pt x="10434" y="20266"/>
                    <a:pt x="10532" y="20383"/>
                  </a:cubicBezTo>
                  <a:cubicBezTo>
                    <a:pt x="10758" y="20266"/>
                    <a:pt x="10969" y="20048"/>
                    <a:pt x="11293" y="20048"/>
                  </a:cubicBezTo>
                  <a:cubicBezTo>
                    <a:pt x="11504" y="20048"/>
                    <a:pt x="11391" y="20266"/>
                    <a:pt x="11504" y="20383"/>
                  </a:cubicBezTo>
                  <a:cubicBezTo>
                    <a:pt x="11715" y="20434"/>
                    <a:pt x="12039" y="20383"/>
                    <a:pt x="12250" y="20434"/>
                  </a:cubicBezTo>
                  <a:cubicBezTo>
                    <a:pt x="12363" y="20543"/>
                    <a:pt x="12250" y="20711"/>
                    <a:pt x="12363" y="20828"/>
                  </a:cubicBezTo>
                  <a:cubicBezTo>
                    <a:pt x="12574" y="20879"/>
                    <a:pt x="12799" y="20879"/>
                    <a:pt x="13011" y="20879"/>
                  </a:cubicBezTo>
                  <a:cubicBezTo>
                    <a:pt x="13658" y="20711"/>
                    <a:pt x="13658" y="20711"/>
                    <a:pt x="13658" y="20711"/>
                  </a:cubicBezTo>
                  <a:cubicBezTo>
                    <a:pt x="13771" y="20543"/>
                    <a:pt x="13771" y="20266"/>
                    <a:pt x="14081" y="20215"/>
                  </a:cubicBezTo>
                  <a:cubicBezTo>
                    <a:pt x="14517" y="20157"/>
                    <a:pt x="14940" y="20434"/>
                    <a:pt x="15376" y="20434"/>
                  </a:cubicBezTo>
                  <a:cubicBezTo>
                    <a:pt x="15897" y="20492"/>
                    <a:pt x="16432" y="20383"/>
                    <a:pt x="16981" y="20325"/>
                  </a:cubicBezTo>
                  <a:cubicBezTo>
                    <a:pt x="17404" y="20157"/>
                    <a:pt x="17939" y="20048"/>
                    <a:pt x="18263" y="19822"/>
                  </a:cubicBezTo>
                  <a:cubicBezTo>
                    <a:pt x="18587" y="19654"/>
                    <a:pt x="18488" y="19377"/>
                    <a:pt x="18798" y="19210"/>
                  </a:cubicBezTo>
                  <a:cubicBezTo>
                    <a:pt x="18911" y="19100"/>
                    <a:pt x="19558" y="19100"/>
                    <a:pt x="19558" y="18933"/>
                  </a:cubicBezTo>
                  <a:cubicBezTo>
                    <a:pt x="19446" y="18656"/>
                    <a:pt x="18798" y="18488"/>
                    <a:pt x="18587" y="18262"/>
                  </a:cubicBezTo>
                  <a:cubicBezTo>
                    <a:pt x="18375" y="18044"/>
                    <a:pt x="18263" y="17818"/>
                    <a:pt x="18263" y="17599"/>
                  </a:cubicBezTo>
                  <a:cubicBezTo>
                    <a:pt x="18375" y="17432"/>
                    <a:pt x="18699" y="17322"/>
                    <a:pt x="18911" y="17206"/>
                  </a:cubicBezTo>
                  <a:cubicBezTo>
                    <a:pt x="18911" y="17155"/>
                    <a:pt x="18798" y="17096"/>
                    <a:pt x="18798" y="17038"/>
                  </a:cubicBezTo>
                  <a:cubicBezTo>
                    <a:pt x="18798" y="16870"/>
                    <a:pt x="18375" y="16703"/>
                    <a:pt x="18375" y="16535"/>
                  </a:cubicBezTo>
                  <a:cubicBezTo>
                    <a:pt x="18263" y="16375"/>
                    <a:pt x="18488" y="16207"/>
                    <a:pt x="18488" y="16040"/>
                  </a:cubicBezTo>
                  <a:cubicBezTo>
                    <a:pt x="18488" y="15930"/>
                    <a:pt x="17728" y="15318"/>
                    <a:pt x="17517" y="15260"/>
                  </a:cubicBezTo>
                  <a:cubicBezTo>
                    <a:pt x="17517" y="15151"/>
                    <a:pt x="18263" y="14983"/>
                    <a:pt x="18052" y="14815"/>
                  </a:cubicBezTo>
                  <a:cubicBezTo>
                    <a:pt x="17939" y="14648"/>
                    <a:pt x="17305" y="14648"/>
                    <a:pt x="17193" y="14538"/>
                  </a:cubicBezTo>
                  <a:cubicBezTo>
                    <a:pt x="17193" y="14422"/>
                    <a:pt x="19122" y="14254"/>
                    <a:pt x="18911" y="13868"/>
                  </a:cubicBezTo>
                  <a:cubicBezTo>
                    <a:pt x="18798" y="13868"/>
                    <a:pt x="17939" y="14036"/>
                    <a:pt x="17939" y="13926"/>
                  </a:cubicBezTo>
                  <a:cubicBezTo>
                    <a:pt x="17728" y="13868"/>
                    <a:pt x="18164" y="13642"/>
                    <a:pt x="18263" y="13591"/>
                  </a:cubicBezTo>
                  <a:cubicBezTo>
                    <a:pt x="18488" y="13482"/>
                    <a:pt x="18488" y="13314"/>
                    <a:pt x="18375" y="13198"/>
                  </a:cubicBezTo>
                  <a:cubicBezTo>
                    <a:pt x="18263" y="13088"/>
                    <a:pt x="18587" y="13030"/>
                    <a:pt x="18699" y="12921"/>
                  </a:cubicBezTo>
                  <a:cubicBezTo>
                    <a:pt x="18798" y="12862"/>
                    <a:pt x="18798" y="12753"/>
                    <a:pt x="18911" y="12695"/>
                  </a:cubicBezTo>
                  <a:cubicBezTo>
                    <a:pt x="19234" y="12476"/>
                    <a:pt x="19882" y="12032"/>
                    <a:pt x="20417" y="12032"/>
                  </a:cubicBezTo>
                  <a:cubicBezTo>
                    <a:pt x="20854" y="12032"/>
                    <a:pt x="21487" y="12141"/>
                    <a:pt x="21487" y="11806"/>
                  </a:cubicBezTo>
                  <a:cubicBezTo>
                    <a:pt x="21276" y="11806"/>
                    <a:pt x="19981" y="11973"/>
                    <a:pt x="20305" y="11587"/>
                  </a:cubicBezTo>
                  <a:cubicBezTo>
                    <a:pt x="20530" y="11478"/>
                    <a:pt x="20530" y="11143"/>
                    <a:pt x="20417" y="10975"/>
                  </a:cubicBezTo>
                  <a:cubicBezTo>
                    <a:pt x="20305" y="10858"/>
                    <a:pt x="20854" y="10807"/>
                    <a:pt x="20952" y="10749"/>
                  </a:cubicBezTo>
                  <a:cubicBezTo>
                    <a:pt x="21276" y="10698"/>
                    <a:pt x="21600" y="10472"/>
                    <a:pt x="21487" y="10304"/>
                  </a:cubicBezTo>
                  <a:cubicBezTo>
                    <a:pt x="20854" y="10304"/>
                    <a:pt x="20417" y="10472"/>
                    <a:pt x="19882" y="10530"/>
                  </a:cubicBezTo>
                  <a:cubicBezTo>
                    <a:pt x="19558" y="10530"/>
                    <a:pt x="19347" y="10472"/>
                    <a:pt x="19023" y="10472"/>
                  </a:cubicBezTo>
                  <a:cubicBezTo>
                    <a:pt x="18587" y="10028"/>
                    <a:pt x="17404" y="9751"/>
                    <a:pt x="16756" y="9357"/>
                  </a:cubicBezTo>
                  <a:cubicBezTo>
                    <a:pt x="16432" y="9248"/>
                    <a:pt x="16108" y="9138"/>
                    <a:pt x="15785" y="9022"/>
                  </a:cubicBezTo>
                  <a:cubicBezTo>
                    <a:pt x="15489" y="8803"/>
                    <a:pt x="15052" y="8694"/>
                    <a:pt x="15489" y="8468"/>
                  </a:cubicBezTo>
                  <a:cubicBezTo>
                    <a:pt x="15700" y="8300"/>
                    <a:pt x="15897" y="8075"/>
                    <a:pt x="16221" y="8075"/>
                  </a:cubicBezTo>
                  <a:cubicBezTo>
                    <a:pt x="16869" y="8075"/>
                    <a:pt x="16756" y="7965"/>
                    <a:pt x="17080" y="7798"/>
                  </a:cubicBezTo>
                  <a:cubicBezTo>
                    <a:pt x="17305" y="7747"/>
                    <a:pt x="17615" y="7798"/>
                    <a:pt x="17840" y="7747"/>
                  </a:cubicBezTo>
                  <a:cubicBezTo>
                    <a:pt x="18263" y="7630"/>
                    <a:pt x="18587" y="7688"/>
                    <a:pt x="19023" y="7630"/>
                  </a:cubicBezTo>
                  <a:cubicBezTo>
                    <a:pt x="19558" y="7630"/>
                    <a:pt x="19882" y="7353"/>
                    <a:pt x="19981" y="7134"/>
                  </a:cubicBezTo>
                  <a:cubicBezTo>
                    <a:pt x="20530" y="6967"/>
                    <a:pt x="20417" y="6799"/>
                    <a:pt x="20417" y="6522"/>
                  </a:cubicBezTo>
                  <a:cubicBezTo>
                    <a:pt x="20417" y="6238"/>
                    <a:pt x="20093" y="5852"/>
                    <a:pt x="19558" y="6187"/>
                  </a:cubicBezTo>
                  <a:cubicBezTo>
                    <a:pt x="19347" y="6355"/>
                    <a:pt x="19023" y="6632"/>
                    <a:pt x="18587" y="6799"/>
                  </a:cubicBezTo>
                  <a:cubicBezTo>
                    <a:pt x="18488" y="6858"/>
                    <a:pt x="17517" y="7470"/>
                    <a:pt x="17728" y="6909"/>
                  </a:cubicBezTo>
                  <a:cubicBezTo>
                    <a:pt x="17840" y="6690"/>
                    <a:pt x="18164" y="6355"/>
                    <a:pt x="17615" y="6187"/>
                  </a:cubicBezTo>
                  <a:cubicBezTo>
                    <a:pt x="17615" y="5910"/>
                    <a:pt x="18263" y="5910"/>
                    <a:pt x="18263" y="5684"/>
                  </a:cubicBezTo>
                  <a:cubicBezTo>
                    <a:pt x="18375" y="5466"/>
                    <a:pt x="18699" y="5298"/>
                    <a:pt x="19023" y="5181"/>
                  </a:cubicBezTo>
                  <a:cubicBezTo>
                    <a:pt x="19234" y="5072"/>
                    <a:pt x="18911" y="5021"/>
                    <a:pt x="18911" y="4904"/>
                  </a:cubicBezTo>
                  <a:cubicBezTo>
                    <a:pt x="18798" y="4795"/>
                    <a:pt x="19234" y="4460"/>
                    <a:pt x="19347" y="4402"/>
                  </a:cubicBezTo>
                  <a:cubicBezTo>
                    <a:pt x="19558" y="4292"/>
                    <a:pt x="19347" y="4066"/>
                    <a:pt x="19558" y="4015"/>
                  </a:cubicBezTo>
                  <a:cubicBezTo>
                    <a:pt x="19657" y="3957"/>
                    <a:pt x="19981" y="3906"/>
                    <a:pt x="19882" y="3738"/>
                  </a:cubicBezTo>
                  <a:cubicBezTo>
                    <a:pt x="19769" y="3462"/>
                    <a:pt x="20741" y="3345"/>
                    <a:pt x="21163" y="3345"/>
                  </a:cubicBezTo>
                  <a:cubicBezTo>
                    <a:pt x="21163" y="3236"/>
                    <a:pt x="20854" y="3017"/>
                    <a:pt x="20530" y="2959"/>
                  </a:cubicBezTo>
                  <a:cubicBezTo>
                    <a:pt x="19882" y="2849"/>
                    <a:pt x="20093" y="2849"/>
                    <a:pt x="19981" y="2565"/>
                  </a:cubicBezTo>
                  <a:cubicBezTo>
                    <a:pt x="19657" y="2565"/>
                    <a:pt x="19122" y="2514"/>
                    <a:pt x="18798" y="2347"/>
                  </a:cubicBezTo>
                  <a:cubicBezTo>
                    <a:pt x="18375" y="2179"/>
                    <a:pt x="18488" y="1844"/>
                    <a:pt x="17939" y="2121"/>
                  </a:cubicBezTo>
                  <a:cubicBezTo>
                    <a:pt x="17728" y="2288"/>
                    <a:pt x="17517" y="2121"/>
                    <a:pt x="17404" y="1953"/>
                  </a:cubicBezTo>
                  <a:cubicBezTo>
                    <a:pt x="17080" y="1734"/>
                    <a:pt x="16869" y="1902"/>
                    <a:pt x="16981" y="1509"/>
                  </a:cubicBezTo>
                  <a:cubicBezTo>
                    <a:pt x="17193" y="1122"/>
                    <a:pt x="16432" y="1064"/>
                    <a:pt x="17517" y="787"/>
                  </a:cubicBezTo>
                  <a:cubicBezTo>
                    <a:pt x="17840" y="510"/>
                    <a:pt x="17615" y="619"/>
                    <a:pt x="17193" y="394"/>
                  </a:cubicBezTo>
                  <a:cubicBezTo>
                    <a:pt x="17193" y="394"/>
                    <a:pt x="17193" y="394"/>
                    <a:pt x="17193" y="343"/>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41" name="Shape">
              <a:extLst>
                <a:ext uri="{FF2B5EF4-FFF2-40B4-BE49-F238E27FC236}">
                  <a16:creationId xmlns:a16="http://schemas.microsoft.com/office/drawing/2014/main" id="{A58B7989-3B23-F14D-8512-7866309332AA}"/>
                </a:ext>
              </a:extLst>
            </p:cNvPr>
            <p:cNvSpPr/>
            <p:nvPr/>
          </p:nvSpPr>
          <p:spPr>
            <a:xfrm>
              <a:off x="4194937" y="8037665"/>
              <a:ext cx="114626" cy="161226"/>
            </a:xfrm>
            <a:custGeom>
              <a:avLst/>
              <a:gdLst/>
              <a:ahLst/>
              <a:cxnLst>
                <a:cxn ang="0">
                  <a:pos x="wd2" y="hd2"/>
                </a:cxn>
                <a:cxn ang="5400000">
                  <a:pos x="wd2" y="hd2"/>
                </a:cxn>
                <a:cxn ang="10800000">
                  <a:pos x="wd2" y="hd2"/>
                </a:cxn>
                <a:cxn ang="16200000">
                  <a:pos x="wd2" y="hd2"/>
                </a:cxn>
              </a:cxnLst>
              <a:rect l="0" t="0" r="r" b="b"/>
              <a:pathLst>
                <a:path w="20549" h="21220" extrusionOk="0">
                  <a:moveTo>
                    <a:pt x="13779" y="4072"/>
                  </a:moveTo>
                  <a:cubicBezTo>
                    <a:pt x="12489" y="2243"/>
                    <a:pt x="10636" y="472"/>
                    <a:pt x="8218" y="0"/>
                  </a:cubicBezTo>
                  <a:cubicBezTo>
                    <a:pt x="5155" y="0"/>
                    <a:pt x="1448" y="885"/>
                    <a:pt x="239" y="3128"/>
                  </a:cubicBezTo>
                  <a:cubicBezTo>
                    <a:pt x="-1051" y="4957"/>
                    <a:pt x="3301" y="7200"/>
                    <a:pt x="3301" y="8970"/>
                  </a:cubicBezTo>
                  <a:cubicBezTo>
                    <a:pt x="3865" y="11272"/>
                    <a:pt x="2656" y="13043"/>
                    <a:pt x="3301" y="14872"/>
                  </a:cubicBezTo>
                  <a:cubicBezTo>
                    <a:pt x="3865" y="17115"/>
                    <a:pt x="3865" y="20302"/>
                    <a:pt x="6364" y="21187"/>
                  </a:cubicBezTo>
                  <a:cubicBezTo>
                    <a:pt x="8218" y="21600"/>
                    <a:pt x="8862" y="18000"/>
                    <a:pt x="10636" y="17587"/>
                  </a:cubicBezTo>
                  <a:cubicBezTo>
                    <a:pt x="12489" y="17587"/>
                    <a:pt x="12489" y="20302"/>
                    <a:pt x="13779" y="20302"/>
                  </a:cubicBezTo>
                  <a:cubicBezTo>
                    <a:pt x="16197" y="20715"/>
                    <a:pt x="20549" y="20715"/>
                    <a:pt x="20549" y="18944"/>
                  </a:cubicBezTo>
                  <a:cubicBezTo>
                    <a:pt x="20549" y="15344"/>
                    <a:pt x="16197" y="12630"/>
                    <a:pt x="14343" y="8970"/>
                  </a:cubicBezTo>
                  <a:cubicBezTo>
                    <a:pt x="13779" y="7200"/>
                    <a:pt x="14988" y="5370"/>
                    <a:pt x="13779" y="4072"/>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42" name="Shape">
              <a:extLst>
                <a:ext uri="{FF2B5EF4-FFF2-40B4-BE49-F238E27FC236}">
                  <a16:creationId xmlns:a16="http://schemas.microsoft.com/office/drawing/2014/main" id="{7EFD03F5-9207-E840-A236-43DB43F6AD7E}"/>
                </a:ext>
              </a:extLst>
            </p:cNvPr>
            <p:cNvSpPr/>
            <p:nvPr/>
          </p:nvSpPr>
          <p:spPr>
            <a:xfrm>
              <a:off x="4012632" y="7881899"/>
              <a:ext cx="610170" cy="714428"/>
            </a:xfrm>
            <a:custGeom>
              <a:avLst/>
              <a:gdLst/>
              <a:ahLst/>
              <a:cxnLst>
                <a:cxn ang="0">
                  <a:pos x="wd2" y="hd2"/>
                </a:cxn>
                <a:cxn ang="5400000">
                  <a:pos x="wd2" y="hd2"/>
                </a:cxn>
                <a:cxn ang="10800000">
                  <a:pos x="wd2" y="hd2"/>
                </a:cxn>
                <a:cxn ang="16200000">
                  <a:pos x="wd2" y="hd2"/>
                </a:cxn>
              </a:cxnLst>
              <a:rect l="0" t="0" r="r" b="b"/>
              <a:pathLst>
                <a:path w="21600" h="21514" extrusionOk="0">
                  <a:moveTo>
                    <a:pt x="9107" y="5608"/>
                  </a:moveTo>
                  <a:cubicBezTo>
                    <a:pt x="8853" y="5189"/>
                    <a:pt x="8487" y="4783"/>
                    <a:pt x="8011" y="4675"/>
                  </a:cubicBezTo>
                  <a:cubicBezTo>
                    <a:pt x="7407" y="4675"/>
                    <a:pt x="6675" y="4878"/>
                    <a:pt x="6437" y="5392"/>
                  </a:cubicBezTo>
                  <a:cubicBezTo>
                    <a:pt x="6183" y="5811"/>
                    <a:pt x="7041" y="6325"/>
                    <a:pt x="7041" y="6731"/>
                  </a:cubicBezTo>
                  <a:cubicBezTo>
                    <a:pt x="7152" y="7258"/>
                    <a:pt x="6914" y="7664"/>
                    <a:pt x="7041" y="8083"/>
                  </a:cubicBezTo>
                  <a:cubicBezTo>
                    <a:pt x="7152" y="8597"/>
                    <a:pt x="7152" y="9328"/>
                    <a:pt x="7645" y="9531"/>
                  </a:cubicBezTo>
                  <a:cubicBezTo>
                    <a:pt x="8011" y="9625"/>
                    <a:pt x="8138" y="8800"/>
                    <a:pt x="8487" y="8705"/>
                  </a:cubicBezTo>
                  <a:cubicBezTo>
                    <a:pt x="8853" y="8705"/>
                    <a:pt x="8853" y="9328"/>
                    <a:pt x="9107" y="9328"/>
                  </a:cubicBezTo>
                  <a:cubicBezTo>
                    <a:pt x="9584" y="9422"/>
                    <a:pt x="10442" y="9422"/>
                    <a:pt x="10442" y="9017"/>
                  </a:cubicBezTo>
                  <a:cubicBezTo>
                    <a:pt x="10442" y="8192"/>
                    <a:pt x="9584" y="7569"/>
                    <a:pt x="9219" y="6731"/>
                  </a:cubicBezTo>
                  <a:cubicBezTo>
                    <a:pt x="9107" y="6325"/>
                    <a:pt x="9346" y="5906"/>
                    <a:pt x="9107" y="5608"/>
                  </a:cubicBezTo>
                  <a:close/>
                  <a:moveTo>
                    <a:pt x="2066" y="7569"/>
                  </a:moveTo>
                  <a:cubicBezTo>
                    <a:pt x="2066" y="7150"/>
                    <a:pt x="2066" y="6731"/>
                    <a:pt x="2177" y="6325"/>
                  </a:cubicBezTo>
                  <a:cubicBezTo>
                    <a:pt x="2432" y="6122"/>
                    <a:pt x="2781" y="5906"/>
                    <a:pt x="3036" y="5703"/>
                  </a:cubicBezTo>
                  <a:cubicBezTo>
                    <a:pt x="3274" y="5297"/>
                    <a:pt x="3401" y="4783"/>
                    <a:pt x="3878" y="4567"/>
                  </a:cubicBezTo>
                  <a:cubicBezTo>
                    <a:pt x="4482" y="4256"/>
                    <a:pt x="5452" y="4783"/>
                    <a:pt x="6072" y="4472"/>
                  </a:cubicBezTo>
                  <a:cubicBezTo>
                    <a:pt x="6914" y="4053"/>
                    <a:pt x="7518" y="3228"/>
                    <a:pt x="8138" y="2497"/>
                  </a:cubicBezTo>
                  <a:cubicBezTo>
                    <a:pt x="8487" y="2186"/>
                    <a:pt x="8249" y="1469"/>
                    <a:pt x="8742" y="1361"/>
                  </a:cubicBezTo>
                  <a:cubicBezTo>
                    <a:pt x="9346" y="1267"/>
                    <a:pt x="9823" y="2092"/>
                    <a:pt x="10554" y="1983"/>
                  </a:cubicBezTo>
                  <a:cubicBezTo>
                    <a:pt x="10919" y="1889"/>
                    <a:pt x="10919" y="1267"/>
                    <a:pt x="11412" y="1064"/>
                  </a:cubicBezTo>
                  <a:cubicBezTo>
                    <a:pt x="11523" y="955"/>
                    <a:pt x="11777" y="1064"/>
                    <a:pt x="11889" y="1064"/>
                  </a:cubicBezTo>
                  <a:cubicBezTo>
                    <a:pt x="12254" y="847"/>
                    <a:pt x="12381" y="536"/>
                    <a:pt x="12620" y="333"/>
                  </a:cubicBezTo>
                  <a:cubicBezTo>
                    <a:pt x="12858" y="225"/>
                    <a:pt x="13113" y="-86"/>
                    <a:pt x="13351" y="22"/>
                  </a:cubicBezTo>
                  <a:cubicBezTo>
                    <a:pt x="13828" y="130"/>
                    <a:pt x="14082" y="536"/>
                    <a:pt x="14448" y="753"/>
                  </a:cubicBezTo>
                  <a:cubicBezTo>
                    <a:pt x="15290" y="1267"/>
                    <a:pt x="16148" y="1578"/>
                    <a:pt x="16879" y="2186"/>
                  </a:cubicBezTo>
                  <a:cubicBezTo>
                    <a:pt x="17118" y="2403"/>
                    <a:pt x="16879" y="2714"/>
                    <a:pt x="16991" y="3011"/>
                  </a:cubicBezTo>
                  <a:cubicBezTo>
                    <a:pt x="17229" y="3431"/>
                    <a:pt x="17595" y="3850"/>
                    <a:pt x="17722" y="4364"/>
                  </a:cubicBezTo>
                  <a:cubicBezTo>
                    <a:pt x="17722" y="4878"/>
                    <a:pt x="17483" y="5392"/>
                    <a:pt x="17595" y="5811"/>
                  </a:cubicBezTo>
                  <a:cubicBezTo>
                    <a:pt x="17722" y="6122"/>
                    <a:pt x="18087" y="6325"/>
                    <a:pt x="18199" y="6528"/>
                  </a:cubicBezTo>
                  <a:cubicBezTo>
                    <a:pt x="18326" y="6947"/>
                    <a:pt x="18564" y="7353"/>
                    <a:pt x="18326" y="7664"/>
                  </a:cubicBezTo>
                  <a:cubicBezTo>
                    <a:pt x="17960" y="8192"/>
                    <a:pt x="16991" y="8286"/>
                    <a:pt x="16625" y="8800"/>
                  </a:cubicBezTo>
                  <a:cubicBezTo>
                    <a:pt x="16260" y="9328"/>
                    <a:pt x="16021" y="9936"/>
                    <a:pt x="16021" y="10558"/>
                  </a:cubicBezTo>
                  <a:cubicBezTo>
                    <a:pt x="16021" y="11072"/>
                    <a:pt x="16021" y="11695"/>
                    <a:pt x="16514" y="12114"/>
                  </a:cubicBezTo>
                  <a:cubicBezTo>
                    <a:pt x="17118" y="12520"/>
                    <a:pt x="18087" y="12425"/>
                    <a:pt x="18930" y="12628"/>
                  </a:cubicBezTo>
                  <a:cubicBezTo>
                    <a:pt x="19423" y="12831"/>
                    <a:pt x="19899" y="12939"/>
                    <a:pt x="20154" y="13250"/>
                  </a:cubicBezTo>
                  <a:cubicBezTo>
                    <a:pt x="20392" y="13561"/>
                    <a:pt x="20630" y="13967"/>
                    <a:pt x="20519" y="14278"/>
                  </a:cubicBezTo>
                  <a:cubicBezTo>
                    <a:pt x="20265" y="14697"/>
                    <a:pt x="19534" y="14697"/>
                    <a:pt x="19168" y="15103"/>
                  </a:cubicBezTo>
                  <a:cubicBezTo>
                    <a:pt x="18930" y="15414"/>
                    <a:pt x="18819" y="15833"/>
                    <a:pt x="18930" y="16239"/>
                  </a:cubicBezTo>
                  <a:cubicBezTo>
                    <a:pt x="18930" y="16550"/>
                    <a:pt x="19423" y="16658"/>
                    <a:pt x="19788" y="16861"/>
                  </a:cubicBezTo>
                  <a:cubicBezTo>
                    <a:pt x="20265" y="17064"/>
                    <a:pt x="20885" y="17172"/>
                    <a:pt x="21489" y="17375"/>
                  </a:cubicBezTo>
                  <a:cubicBezTo>
                    <a:pt x="21600" y="17997"/>
                    <a:pt x="21600" y="17997"/>
                    <a:pt x="21600" y="17997"/>
                  </a:cubicBezTo>
                  <a:cubicBezTo>
                    <a:pt x="21234" y="18308"/>
                    <a:pt x="20758" y="18511"/>
                    <a:pt x="20519" y="18931"/>
                  </a:cubicBezTo>
                  <a:cubicBezTo>
                    <a:pt x="20392" y="19134"/>
                    <a:pt x="20519" y="19336"/>
                    <a:pt x="20519" y="19553"/>
                  </a:cubicBezTo>
                  <a:cubicBezTo>
                    <a:pt x="20519" y="19959"/>
                    <a:pt x="20630" y="20378"/>
                    <a:pt x="20392" y="20784"/>
                  </a:cubicBezTo>
                  <a:cubicBezTo>
                    <a:pt x="20154" y="21095"/>
                    <a:pt x="19788" y="21311"/>
                    <a:pt x="19423" y="21406"/>
                  </a:cubicBezTo>
                  <a:cubicBezTo>
                    <a:pt x="18930" y="21514"/>
                    <a:pt x="18453" y="21203"/>
                    <a:pt x="17960" y="21311"/>
                  </a:cubicBezTo>
                  <a:cubicBezTo>
                    <a:pt x="17595" y="21311"/>
                    <a:pt x="17356" y="21406"/>
                    <a:pt x="16991" y="21514"/>
                  </a:cubicBezTo>
                  <a:cubicBezTo>
                    <a:pt x="16625" y="21311"/>
                    <a:pt x="16387" y="20784"/>
                    <a:pt x="16021" y="20784"/>
                  </a:cubicBezTo>
                  <a:cubicBezTo>
                    <a:pt x="15528" y="20784"/>
                    <a:pt x="15052" y="21095"/>
                    <a:pt x="14686" y="21311"/>
                  </a:cubicBezTo>
                  <a:cubicBezTo>
                    <a:pt x="14559" y="21095"/>
                    <a:pt x="14448" y="20784"/>
                    <a:pt x="14321" y="20581"/>
                  </a:cubicBezTo>
                  <a:cubicBezTo>
                    <a:pt x="14193" y="20378"/>
                    <a:pt x="14082" y="20270"/>
                    <a:pt x="13955" y="20175"/>
                  </a:cubicBezTo>
                  <a:cubicBezTo>
                    <a:pt x="13717" y="19756"/>
                    <a:pt x="13955" y="19336"/>
                    <a:pt x="13589" y="19134"/>
                  </a:cubicBezTo>
                  <a:cubicBezTo>
                    <a:pt x="13351" y="18931"/>
                    <a:pt x="12858" y="19025"/>
                    <a:pt x="12620" y="19242"/>
                  </a:cubicBezTo>
                  <a:cubicBezTo>
                    <a:pt x="12381" y="19336"/>
                    <a:pt x="12620" y="19648"/>
                    <a:pt x="12381" y="19756"/>
                  </a:cubicBezTo>
                  <a:cubicBezTo>
                    <a:pt x="12143" y="19959"/>
                    <a:pt x="11777" y="19756"/>
                    <a:pt x="11523" y="19959"/>
                  </a:cubicBezTo>
                  <a:cubicBezTo>
                    <a:pt x="11285" y="20175"/>
                    <a:pt x="11046" y="20486"/>
                    <a:pt x="10792" y="20784"/>
                  </a:cubicBezTo>
                  <a:cubicBezTo>
                    <a:pt x="9950" y="20486"/>
                    <a:pt x="9346" y="19756"/>
                    <a:pt x="8487" y="19756"/>
                  </a:cubicBezTo>
                  <a:cubicBezTo>
                    <a:pt x="7772" y="19864"/>
                    <a:pt x="7407" y="20581"/>
                    <a:pt x="6787" y="21000"/>
                  </a:cubicBezTo>
                  <a:cubicBezTo>
                    <a:pt x="5579" y="20486"/>
                    <a:pt x="5579" y="20486"/>
                    <a:pt x="5579" y="20486"/>
                  </a:cubicBezTo>
                  <a:cubicBezTo>
                    <a:pt x="5706" y="20067"/>
                    <a:pt x="5817" y="19648"/>
                    <a:pt x="5817" y="19242"/>
                  </a:cubicBezTo>
                  <a:cubicBezTo>
                    <a:pt x="5817" y="18931"/>
                    <a:pt x="5817" y="18511"/>
                    <a:pt x="5452" y="18308"/>
                  </a:cubicBezTo>
                  <a:cubicBezTo>
                    <a:pt x="4975" y="18106"/>
                    <a:pt x="4117" y="18511"/>
                    <a:pt x="3640" y="18200"/>
                  </a:cubicBezTo>
                  <a:cubicBezTo>
                    <a:pt x="3401" y="17795"/>
                    <a:pt x="3878" y="17281"/>
                    <a:pt x="3878" y="16767"/>
                  </a:cubicBezTo>
                  <a:cubicBezTo>
                    <a:pt x="3767" y="16456"/>
                    <a:pt x="3640" y="16144"/>
                    <a:pt x="3401" y="15928"/>
                  </a:cubicBezTo>
                  <a:cubicBezTo>
                    <a:pt x="3147" y="15522"/>
                    <a:pt x="2543" y="15306"/>
                    <a:pt x="2305" y="14900"/>
                  </a:cubicBezTo>
                  <a:cubicBezTo>
                    <a:pt x="2177" y="14697"/>
                    <a:pt x="2432" y="14386"/>
                    <a:pt x="2177" y="14170"/>
                  </a:cubicBezTo>
                  <a:cubicBezTo>
                    <a:pt x="1939" y="13872"/>
                    <a:pt x="1574" y="13656"/>
                    <a:pt x="1208" y="13453"/>
                  </a:cubicBezTo>
                  <a:cubicBezTo>
                    <a:pt x="1446" y="13250"/>
                    <a:pt x="1812" y="13142"/>
                    <a:pt x="1939" y="12831"/>
                  </a:cubicBezTo>
                  <a:cubicBezTo>
                    <a:pt x="2177" y="12317"/>
                    <a:pt x="2670" y="11600"/>
                    <a:pt x="2177" y="11181"/>
                  </a:cubicBezTo>
                  <a:cubicBezTo>
                    <a:pt x="1812" y="10870"/>
                    <a:pt x="1081" y="11803"/>
                    <a:pt x="477" y="11695"/>
                  </a:cubicBezTo>
                  <a:cubicBezTo>
                    <a:pt x="111" y="11600"/>
                    <a:pt x="0" y="11181"/>
                    <a:pt x="0" y="10870"/>
                  </a:cubicBezTo>
                  <a:cubicBezTo>
                    <a:pt x="0" y="10450"/>
                    <a:pt x="238" y="10044"/>
                    <a:pt x="604" y="9733"/>
                  </a:cubicBezTo>
                  <a:cubicBezTo>
                    <a:pt x="970" y="9328"/>
                    <a:pt x="1701" y="9219"/>
                    <a:pt x="2066" y="8705"/>
                  </a:cubicBezTo>
                  <a:cubicBezTo>
                    <a:pt x="2305" y="8394"/>
                    <a:pt x="2066" y="7975"/>
                    <a:pt x="2066" y="7569"/>
                  </a:cubicBezTo>
                  <a:close/>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43" name="Shape">
              <a:extLst>
                <a:ext uri="{FF2B5EF4-FFF2-40B4-BE49-F238E27FC236}">
                  <a16:creationId xmlns:a16="http://schemas.microsoft.com/office/drawing/2014/main" id="{097CA324-5F6C-9C40-BFB1-27BD61EAB0EA}"/>
                </a:ext>
              </a:extLst>
            </p:cNvPr>
            <p:cNvSpPr/>
            <p:nvPr/>
          </p:nvSpPr>
          <p:spPr>
            <a:xfrm>
              <a:off x="4508263" y="7560492"/>
              <a:ext cx="332617" cy="224000"/>
            </a:xfrm>
            <a:custGeom>
              <a:avLst/>
              <a:gdLst/>
              <a:ahLst/>
              <a:cxnLst>
                <a:cxn ang="0">
                  <a:pos x="wd2" y="hd2"/>
                </a:cxn>
                <a:cxn ang="5400000">
                  <a:pos x="wd2" y="hd2"/>
                </a:cxn>
                <a:cxn ang="10800000">
                  <a:pos x="wd2" y="hd2"/>
                </a:cxn>
                <a:cxn ang="16200000">
                  <a:pos x="wd2" y="hd2"/>
                </a:cxn>
              </a:cxnLst>
              <a:rect l="0" t="0" r="r" b="b"/>
              <a:pathLst>
                <a:path w="21600" h="21079" extrusionOk="0">
                  <a:moveTo>
                    <a:pt x="0" y="1694"/>
                  </a:moveTo>
                  <a:cubicBezTo>
                    <a:pt x="438" y="2664"/>
                    <a:pt x="1109" y="3001"/>
                    <a:pt x="1547" y="3972"/>
                  </a:cubicBezTo>
                  <a:cubicBezTo>
                    <a:pt x="1985" y="5237"/>
                    <a:pt x="1781" y="6840"/>
                    <a:pt x="2452" y="7811"/>
                  </a:cubicBezTo>
                  <a:cubicBezTo>
                    <a:pt x="2890" y="8781"/>
                    <a:pt x="3765" y="8148"/>
                    <a:pt x="4232" y="8781"/>
                  </a:cubicBezTo>
                  <a:cubicBezTo>
                    <a:pt x="4437" y="9119"/>
                    <a:pt x="4232" y="10089"/>
                    <a:pt x="4437" y="10426"/>
                  </a:cubicBezTo>
                  <a:cubicBezTo>
                    <a:pt x="5108" y="11059"/>
                    <a:pt x="6013" y="10722"/>
                    <a:pt x="6246" y="11692"/>
                  </a:cubicBezTo>
                  <a:cubicBezTo>
                    <a:pt x="6451" y="12662"/>
                    <a:pt x="5342" y="13928"/>
                    <a:pt x="5779" y="14603"/>
                  </a:cubicBezTo>
                  <a:cubicBezTo>
                    <a:pt x="6684" y="15869"/>
                    <a:pt x="8698" y="14898"/>
                    <a:pt x="9341" y="16544"/>
                  </a:cubicBezTo>
                  <a:cubicBezTo>
                    <a:pt x="9574" y="17809"/>
                    <a:pt x="7122" y="18780"/>
                    <a:pt x="7560" y="19750"/>
                  </a:cubicBezTo>
                  <a:cubicBezTo>
                    <a:pt x="8231" y="21353"/>
                    <a:pt x="10012" y="21058"/>
                    <a:pt x="11121" y="21058"/>
                  </a:cubicBezTo>
                  <a:cubicBezTo>
                    <a:pt x="12464" y="21058"/>
                    <a:pt x="13806" y="20720"/>
                    <a:pt x="15149" y="20087"/>
                  </a:cubicBezTo>
                  <a:cubicBezTo>
                    <a:pt x="15587" y="19750"/>
                    <a:pt x="15587" y="18780"/>
                    <a:pt x="15821" y="18442"/>
                  </a:cubicBezTo>
                  <a:cubicBezTo>
                    <a:pt x="16258" y="17809"/>
                    <a:pt x="16930" y="17472"/>
                    <a:pt x="17601" y="17472"/>
                  </a:cubicBezTo>
                  <a:cubicBezTo>
                    <a:pt x="17835" y="17472"/>
                    <a:pt x="18039" y="17472"/>
                    <a:pt x="18272" y="17809"/>
                  </a:cubicBezTo>
                  <a:cubicBezTo>
                    <a:pt x="18506" y="18147"/>
                    <a:pt x="18272" y="19412"/>
                    <a:pt x="18710" y="19750"/>
                  </a:cubicBezTo>
                  <a:cubicBezTo>
                    <a:pt x="18944" y="20087"/>
                    <a:pt x="19615" y="19750"/>
                    <a:pt x="20053" y="19750"/>
                  </a:cubicBezTo>
                  <a:cubicBezTo>
                    <a:pt x="20491" y="19412"/>
                    <a:pt x="21162" y="19117"/>
                    <a:pt x="21600" y="18442"/>
                  </a:cubicBezTo>
                  <a:cubicBezTo>
                    <a:pt x="21396" y="17472"/>
                    <a:pt x="21396" y="16544"/>
                    <a:pt x="20958" y="15573"/>
                  </a:cubicBezTo>
                  <a:cubicBezTo>
                    <a:pt x="20491" y="14898"/>
                    <a:pt x="19819" y="14603"/>
                    <a:pt x="19615" y="13633"/>
                  </a:cubicBezTo>
                  <a:cubicBezTo>
                    <a:pt x="19148" y="13000"/>
                    <a:pt x="18944" y="11692"/>
                    <a:pt x="18710" y="10722"/>
                  </a:cubicBezTo>
                  <a:cubicBezTo>
                    <a:pt x="18506" y="10089"/>
                    <a:pt x="18944" y="8781"/>
                    <a:pt x="18710" y="8148"/>
                  </a:cubicBezTo>
                  <a:cubicBezTo>
                    <a:pt x="18272" y="7515"/>
                    <a:pt x="17368" y="8148"/>
                    <a:pt x="16930" y="7515"/>
                  </a:cubicBezTo>
                  <a:cubicBezTo>
                    <a:pt x="16258" y="6208"/>
                    <a:pt x="16054" y="3972"/>
                    <a:pt x="15587" y="2326"/>
                  </a:cubicBezTo>
                  <a:cubicBezTo>
                    <a:pt x="14916" y="2031"/>
                    <a:pt x="14478" y="1398"/>
                    <a:pt x="13806" y="1398"/>
                  </a:cubicBezTo>
                  <a:cubicBezTo>
                    <a:pt x="13369" y="1398"/>
                    <a:pt x="13369" y="2326"/>
                    <a:pt x="13135" y="2664"/>
                  </a:cubicBezTo>
                  <a:cubicBezTo>
                    <a:pt x="12697" y="3972"/>
                    <a:pt x="12931" y="5575"/>
                    <a:pt x="12026" y="6208"/>
                  </a:cubicBezTo>
                  <a:cubicBezTo>
                    <a:pt x="11792" y="6840"/>
                    <a:pt x="11588" y="5575"/>
                    <a:pt x="11355" y="4942"/>
                  </a:cubicBezTo>
                  <a:cubicBezTo>
                    <a:pt x="11121" y="4267"/>
                    <a:pt x="11355" y="3634"/>
                    <a:pt x="11121" y="3001"/>
                  </a:cubicBezTo>
                  <a:cubicBezTo>
                    <a:pt x="10917" y="2326"/>
                    <a:pt x="10683" y="1398"/>
                    <a:pt x="10245" y="1061"/>
                  </a:cubicBezTo>
                  <a:cubicBezTo>
                    <a:pt x="8231" y="428"/>
                    <a:pt x="6246" y="-247"/>
                    <a:pt x="4232" y="90"/>
                  </a:cubicBezTo>
                  <a:cubicBezTo>
                    <a:pt x="3561" y="90"/>
                    <a:pt x="3328" y="1398"/>
                    <a:pt x="2656" y="1694"/>
                  </a:cubicBezTo>
                  <a:cubicBezTo>
                    <a:pt x="1781" y="2031"/>
                    <a:pt x="876" y="1694"/>
                    <a:pt x="0" y="1694"/>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44" name="Shape">
              <a:extLst>
                <a:ext uri="{FF2B5EF4-FFF2-40B4-BE49-F238E27FC236}">
                  <a16:creationId xmlns:a16="http://schemas.microsoft.com/office/drawing/2014/main" id="{F76F8F4D-2F82-9F42-A7AB-15DA2A268B1F}"/>
                </a:ext>
              </a:extLst>
            </p:cNvPr>
            <p:cNvSpPr/>
            <p:nvPr/>
          </p:nvSpPr>
          <p:spPr>
            <a:xfrm>
              <a:off x="4347679" y="7508296"/>
              <a:ext cx="603020" cy="951226"/>
            </a:xfrm>
            <a:custGeom>
              <a:avLst/>
              <a:gdLst/>
              <a:ahLst/>
              <a:cxnLst>
                <a:cxn ang="0">
                  <a:pos x="wd2" y="hd2"/>
                </a:cxn>
                <a:cxn ang="5400000">
                  <a:pos x="wd2" y="hd2"/>
                </a:cxn>
                <a:cxn ang="10800000">
                  <a:pos x="wd2" y="hd2"/>
                </a:cxn>
                <a:cxn ang="16200000">
                  <a:pos x="wd2" y="hd2"/>
                </a:cxn>
              </a:cxnLst>
              <a:rect l="0" t="0" r="r" b="b"/>
              <a:pathLst>
                <a:path w="21557" h="21600" extrusionOk="0">
                  <a:moveTo>
                    <a:pt x="14850" y="14584"/>
                  </a:moveTo>
                  <a:cubicBezTo>
                    <a:pt x="14609" y="14502"/>
                    <a:pt x="14239" y="14819"/>
                    <a:pt x="13870" y="14737"/>
                  </a:cubicBezTo>
                  <a:cubicBezTo>
                    <a:pt x="13741" y="14666"/>
                    <a:pt x="13870" y="14267"/>
                    <a:pt x="13613" y="14267"/>
                  </a:cubicBezTo>
                  <a:cubicBezTo>
                    <a:pt x="13371" y="14196"/>
                    <a:pt x="13130" y="14431"/>
                    <a:pt x="13002" y="14502"/>
                  </a:cubicBezTo>
                  <a:cubicBezTo>
                    <a:pt x="12632" y="14737"/>
                    <a:pt x="12520" y="15054"/>
                    <a:pt x="12263" y="15289"/>
                  </a:cubicBezTo>
                  <a:cubicBezTo>
                    <a:pt x="12021" y="15442"/>
                    <a:pt x="11652" y="15442"/>
                    <a:pt x="11539" y="15677"/>
                  </a:cubicBezTo>
                  <a:cubicBezTo>
                    <a:pt x="11539" y="15911"/>
                    <a:pt x="11780" y="16065"/>
                    <a:pt x="12021" y="16300"/>
                  </a:cubicBezTo>
                  <a:cubicBezTo>
                    <a:pt x="12263" y="16453"/>
                    <a:pt x="12632" y="16534"/>
                    <a:pt x="12889" y="16606"/>
                  </a:cubicBezTo>
                  <a:cubicBezTo>
                    <a:pt x="13259" y="16769"/>
                    <a:pt x="13741" y="17004"/>
                    <a:pt x="14239" y="17004"/>
                  </a:cubicBezTo>
                  <a:cubicBezTo>
                    <a:pt x="14609" y="17076"/>
                    <a:pt x="15091" y="16923"/>
                    <a:pt x="15332" y="16688"/>
                  </a:cubicBezTo>
                  <a:cubicBezTo>
                    <a:pt x="15589" y="16453"/>
                    <a:pt x="15589" y="16146"/>
                    <a:pt x="15589" y="15830"/>
                  </a:cubicBezTo>
                  <a:cubicBezTo>
                    <a:pt x="15589" y="15595"/>
                    <a:pt x="15461" y="15360"/>
                    <a:pt x="15332" y="15125"/>
                  </a:cubicBezTo>
                  <a:cubicBezTo>
                    <a:pt x="15332" y="14890"/>
                    <a:pt x="15220" y="14666"/>
                    <a:pt x="14850" y="14584"/>
                  </a:cubicBezTo>
                  <a:close/>
                  <a:moveTo>
                    <a:pt x="10913" y="20977"/>
                  </a:moveTo>
                  <a:cubicBezTo>
                    <a:pt x="9820" y="21600"/>
                    <a:pt x="9820" y="21600"/>
                    <a:pt x="9820" y="21600"/>
                  </a:cubicBezTo>
                  <a:cubicBezTo>
                    <a:pt x="9209" y="21447"/>
                    <a:pt x="8582" y="21365"/>
                    <a:pt x="8100" y="21212"/>
                  </a:cubicBezTo>
                  <a:cubicBezTo>
                    <a:pt x="7730" y="21059"/>
                    <a:pt x="7232" y="20977"/>
                    <a:pt x="7232" y="20742"/>
                  </a:cubicBezTo>
                  <a:cubicBezTo>
                    <a:pt x="7120" y="20436"/>
                    <a:pt x="7232" y="20119"/>
                    <a:pt x="7473" y="19884"/>
                  </a:cubicBezTo>
                  <a:cubicBezTo>
                    <a:pt x="7843" y="19578"/>
                    <a:pt x="8582" y="19578"/>
                    <a:pt x="8839" y="19261"/>
                  </a:cubicBezTo>
                  <a:cubicBezTo>
                    <a:pt x="8952" y="19026"/>
                    <a:pt x="8711" y="18720"/>
                    <a:pt x="8470" y="18485"/>
                  </a:cubicBezTo>
                  <a:cubicBezTo>
                    <a:pt x="8212" y="18250"/>
                    <a:pt x="7730" y="18169"/>
                    <a:pt x="7232" y="18015"/>
                  </a:cubicBezTo>
                  <a:cubicBezTo>
                    <a:pt x="6380" y="17862"/>
                    <a:pt x="5400" y="17934"/>
                    <a:pt x="4789" y="17627"/>
                  </a:cubicBezTo>
                  <a:cubicBezTo>
                    <a:pt x="4291" y="17311"/>
                    <a:pt x="4291" y="16841"/>
                    <a:pt x="4291" y="16453"/>
                  </a:cubicBezTo>
                  <a:cubicBezTo>
                    <a:pt x="4291" y="15983"/>
                    <a:pt x="4532" y="15523"/>
                    <a:pt x="4902" y="15125"/>
                  </a:cubicBezTo>
                  <a:cubicBezTo>
                    <a:pt x="5271" y="14737"/>
                    <a:pt x="6252" y="14666"/>
                    <a:pt x="6621" y="14267"/>
                  </a:cubicBezTo>
                  <a:cubicBezTo>
                    <a:pt x="6863" y="14032"/>
                    <a:pt x="6621" y="13726"/>
                    <a:pt x="6493" y="13409"/>
                  </a:cubicBezTo>
                  <a:cubicBezTo>
                    <a:pt x="6380" y="13256"/>
                    <a:pt x="6011" y="13103"/>
                    <a:pt x="5882" y="12868"/>
                  </a:cubicBezTo>
                  <a:cubicBezTo>
                    <a:pt x="5770" y="12551"/>
                    <a:pt x="6011" y="12163"/>
                    <a:pt x="6011" y="11775"/>
                  </a:cubicBezTo>
                  <a:cubicBezTo>
                    <a:pt x="5882" y="11387"/>
                    <a:pt x="5512" y="11071"/>
                    <a:pt x="5271" y="10754"/>
                  </a:cubicBezTo>
                  <a:cubicBezTo>
                    <a:pt x="5159" y="10529"/>
                    <a:pt x="5400" y="10294"/>
                    <a:pt x="5159" y="10131"/>
                  </a:cubicBezTo>
                  <a:cubicBezTo>
                    <a:pt x="4420" y="9671"/>
                    <a:pt x="3552" y="9437"/>
                    <a:pt x="2700" y="9049"/>
                  </a:cubicBezTo>
                  <a:cubicBezTo>
                    <a:pt x="2330" y="8885"/>
                    <a:pt x="2073" y="8579"/>
                    <a:pt x="1591" y="8497"/>
                  </a:cubicBezTo>
                  <a:cubicBezTo>
                    <a:pt x="1350" y="8415"/>
                    <a:pt x="1093" y="8650"/>
                    <a:pt x="852" y="8732"/>
                  </a:cubicBezTo>
                  <a:cubicBezTo>
                    <a:pt x="852" y="8579"/>
                    <a:pt x="852" y="8415"/>
                    <a:pt x="852" y="8262"/>
                  </a:cubicBezTo>
                  <a:cubicBezTo>
                    <a:pt x="852" y="8180"/>
                    <a:pt x="980" y="8109"/>
                    <a:pt x="980" y="7946"/>
                  </a:cubicBezTo>
                  <a:cubicBezTo>
                    <a:pt x="852" y="7639"/>
                    <a:pt x="482" y="7404"/>
                    <a:pt x="370" y="7016"/>
                  </a:cubicBezTo>
                  <a:cubicBezTo>
                    <a:pt x="241" y="6628"/>
                    <a:pt x="370" y="6240"/>
                    <a:pt x="370" y="5770"/>
                  </a:cubicBezTo>
                  <a:cubicBezTo>
                    <a:pt x="370" y="5535"/>
                    <a:pt x="482" y="5219"/>
                    <a:pt x="370" y="4984"/>
                  </a:cubicBezTo>
                  <a:cubicBezTo>
                    <a:pt x="370" y="4749"/>
                    <a:pt x="112" y="4596"/>
                    <a:pt x="0" y="4443"/>
                  </a:cubicBezTo>
                  <a:cubicBezTo>
                    <a:pt x="112" y="4361"/>
                    <a:pt x="370" y="4289"/>
                    <a:pt x="370" y="4208"/>
                  </a:cubicBezTo>
                  <a:cubicBezTo>
                    <a:pt x="611" y="3973"/>
                    <a:pt x="980" y="3738"/>
                    <a:pt x="980" y="3431"/>
                  </a:cubicBezTo>
                  <a:cubicBezTo>
                    <a:pt x="852" y="3197"/>
                    <a:pt x="370" y="3115"/>
                    <a:pt x="112" y="2962"/>
                  </a:cubicBezTo>
                  <a:cubicBezTo>
                    <a:pt x="370" y="2727"/>
                    <a:pt x="852" y="2492"/>
                    <a:pt x="980" y="2257"/>
                  </a:cubicBezTo>
                  <a:cubicBezTo>
                    <a:pt x="1221" y="1940"/>
                    <a:pt x="1093" y="1634"/>
                    <a:pt x="1221" y="1317"/>
                  </a:cubicBezTo>
                  <a:cubicBezTo>
                    <a:pt x="1221" y="1164"/>
                    <a:pt x="1462" y="1011"/>
                    <a:pt x="1591" y="776"/>
                  </a:cubicBezTo>
                  <a:cubicBezTo>
                    <a:pt x="1961" y="776"/>
                    <a:pt x="2330" y="929"/>
                    <a:pt x="2571" y="776"/>
                  </a:cubicBezTo>
                  <a:cubicBezTo>
                    <a:pt x="2812" y="694"/>
                    <a:pt x="2571" y="460"/>
                    <a:pt x="2571" y="388"/>
                  </a:cubicBezTo>
                  <a:cubicBezTo>
                    <a:pt x="2700" y="225"/>
                    <a:pt x="2812" y="71"/>
                    <a:pt x="2941" y="0"/>
                  </a:cubicBezTo>
                  <a:cubicBezTo>
                    <a:pt x="3182" y="0"/>
                    <a:pt x="3311" y="71"/>
                    <a:pt x="3552" y="153"/>
                  </a:cubicBezTo>
                  <a:lnTo>
                    <a:pt x="3921" y="0"/>
                  </a:lnTo>
                  <a:cubicBezTo>
                    <a:pt x="3921" y="71"/>
                    <a:pt x="4661" y="460"/>
                    <a:pt x="4661" y="460"/>
                  </a:cubicBezTo>
                  <a:cubicBezTo>
                    <a:pt x="4902" y="460"/>
                    <a:pt x="5030" y="460"/>
                    <a:pt x="5271" y="460"/>
                  </a:cubicBezTo>
                  <a:cubicBezTo>
                    <a:pt x="5400" y="623"/>
                    <a:pt x="5641" y="776"/>
                    <a:pt x="5770" y="929"/>
                  </a:cubicBezTo>
                  <a:cubicBezTo>
                    <a:pt x="5882" y="1164"/>
                    <a:pt x="5770" y="1317"/>
                    <a:pt x="5770" y="1552"/>
                  </a:cubicBezTo>
                  <a:cubicBezTo>
                    <a:pt x="6011" y="1787"/>
                    <a:pt x="6380" y="1869"/>
                    <a:pt x="6621" y="2104"/>
                  </a:cubicBezTo>
                  <a:cubicBezTo>
                    <a:pt x="6863" y="2410"/>
                    <a:pt x="6750" y="2798"/>
                    <a:pt x="7120" y="3033"/>
                  </a:cubicBezTo>
                  <a:cubicBezTo>
                    <a:pt x="7361" y="3268"/>
                    <a:pt x="7843" y="3115"/>
                    <a:pt x="8100" y="3268"/>
                  </a:cubicBezTo>
                  <a:cubicBezTo>
                    <a:pt x="8212" y="3350"/>
                    <a:pt x="8100" y="3585"/>
                    <a:pt x="8212" y="3666"/>
                  </a:cubicBezTo>
                  <a:cubicBezTo>
                    <a:pt x="8582" y="3820"/>
                    <a:pt x="9080" y="3738"/>
                    <a:pt x="9209" y="3973"/>
                  </a:cubicBezTo>
                  <a:cubicBezTo>
                    <a:pt x="9321" y="4208"/>
                    <a:pt x="8711" y="4514"/>
                    <a:pt x="8952" y="4677"/>
                  </a:cubicBezTo>
                  <a:cubicBezTo>
                    <a:pt x="9450" y="4984"/>
                    <a:pt x="10559" y="4749"/>
                    <a:pt x="10913" y="5147"/>
                  </a:cubicBezTo>
                  <a:cubicBezTo>
                    <a:pt x="11041" y="5454"/>
                    <a:pt x="9691" y="5689"/>
                    <a:pt x="9932" y="5923"/>
                  </a:cubicBezTo>
                  <a:cubicBezTo>
                    <a:pt x="10302" y="6311"/>
                    <a:pt x="11282" y="6240"/>
                    <a:pt x="11893" y="6240"/>
                  </a:cubicBezTo>
                  <a:cubicBezTo>
                    <a:pt x="12632" y="6240"/>
                    <a:pt x="13371" y="6158"/>
                    <a:pt x="14111" y="6005"/>
                  </a:cubicBezTo>
                  <a:cubicBezTo>
                    <a:pt x="14352" y="5923"/>
                    <a:pt x="14352" y="5689"/>
                    <a:pt x="14480" y="5607"/>
                  </a:cubicBezTo>
                  <a:cubicBezTo>
                    <a:pt x="14721" y="5454"/>
                    <a:pt x="15091" y="5372"/>
                    <a:pt x="15461" y="5372"/>
                  </a:cubicBezTo>
                  <a:cubicBezTo>
                    <a:pt x="15589" y="5372"/>
                    <a:pt x="15702" y="5372"/>
                    <a:pt x="15830" y="5454"/>
                  </a:cubicBezTo>
                  <a:cubicBezTo>
                    <a:pt x="15959" y="5535"/>
                    <a:pt x="15830" y="5842"/>
                    <a:pt x="16071" y="5923"/>
                  </a:cubicBezTo>
                  <a:cubicBezTo>
                    <a:pt x="16200" y="6005"/>
                    <a:pt x="16570" y="5923"/>
                    <a:pt x="16811" y="5923"/>
                  </a:cubicBezTo>
                  <a:cubicBezTo>
                    <a:pt x="17052" y="5842"/>
                    <a:pt x="17421" y="5770"/>
                    <a:pt x="17663" y="5607"/>
                  </a:cubicBezTo>
                  <a:cubicBezTo>
                    <a:pt x="18032" y="5607"/>
                    <a:pt x="18402" y="5535"/>
                    <a:pt x="18659" y="5607"/>
                  </a:cubicBezTo>
                  <a:cubicBezTo>
                    <a:pt x="18771" y="5770"/>
                    <a:pt x="18530" y="6005"/>
                    <a:pt x="18659" y="6158"/>
                  </a:cubicBezTo>
                  <a:cubicBezTo>
                    <a:pt x="18900" y="6311"/>
                    <a:pt x="19270" y="6393"/>
                    <a:pt x="19639" y="6393"/>
                  </a:cubicBezTo>
                  <a:cubicBezTo>
                    <a:pt x="20009" y="6393"/>
                    <a:pt x="20379" y="6311"/>
                    <a:pt x="20861" y="6240"/>
                  </a:cubicBezTo>
                  <a:cubicBezTo>
                    <a:pt x="20989" y="6393"/>
                    <a:pt x="21359" y="6393"/>
                    <a:pt x="21471" y="6546"/>
                  </a:cubicBezTo>
                  <a:cubicBezTo>
                    <a:pt x="21600" y="6863"/>
                    <a:pt x="21600" y="7169"/>
                    <a:pt x="21359" y="7404"/>
                  </a:cubicBezTo>
                  <a:cubicBezTo>
                    <a:pt x="21230" y="7557"/>
                    <a:pt x="20732" y="7323"/>
                    <a:pt x="20620" y="7486"/>
                  </a:cubicBezTo>
                  <a:cubicBezTo>
                    <a:pt x="20379" y="8027"/>
                    <a:pt x="20732" y="8650"/>
                    <a:pt x="20620" y="9202"/>
                  </a:cubicBezTo>
                  <a:cubicBezTo>
                    <a:pt x="20491" y="9437"/>
                    <a:pt x="20250" y="9590"/>
                    <a:pt x="20009" y="9743"/>
                  </a:cubicBezTo>
                  <a:cubicBezTo>
                    <a:pt x="19398" y="9978"/>
                    <a:pt x="18289" y="9906"/>
                    <a:pt x="17920" y="10366"/>
                  </a:cubicBezTo>
                  <a:cubicBezTo>
                    <a:pt x="17550" y="10836"/>
                    <a:pt x="18289" y="11387"/>
                    <a:pt x="18032" y="11929"/>
                  </a:cubicBezTo>
                  <a:cubicBezTo>
                    <a:pt x="18032" y="12245"/>
                    <a:pt x="17421" y="12317"/>
                    <a:pt x="17309" y="12551"/>
                  </a:cubicBezTo>
                  <a:cubicBezTo>
                    <a:pt x="17180" y="12940"/>
                    <a:pt x="17309" y="13338"/>
                    <a:pt x="17421" y="13726"/>
                  </a:cubicBezTo>
                  <a:cubicBezTo>
                    <a:pt x="17663" y="14584"/>
                    <a:pt x="18530" y="15360"/>
                    <a:pt x="18530" y="16218"/>
                  </a:cubicBezTo>
                  <a:cubicBezTo>
                    <a:pt x="18530" y="16606"/>
                    <a:pt x="17791" y="16841"/>
                    <a:pt x="17421" y="17239"/>
                  </a:cubicBezTo>
                  <a:cubicBezTo>
                    <a:pt x="16811" y="17311"/>
                    <a:pt x="16200" y="17239"/>
                    <a:pt x="15589" y="17392"/>
                  </a:cubicBezTo>
                  <a:cubicBezTo>
                    <a:pt x="15220" y="17546"/>
                    <a:pt x="14979" y="17780"/>
                    <a:pt x="14721" y="18015"/>
                  </a:cubicBezTo>
                  <a:cubicBezTo>
                    <a:pt x="14480" y="18250"/>
                    <a:pt x="14352" y="18557"/>
                    <a:pt x="14111" y="18720"/>
                  </a:cubicBezTo>
                  <a:cubicBezTo>
                    <a:pt x="13870" y="18873"/>
                    <a:pt x="13500" y="18955"/>
                    <a:pt x="13371" y="19108"/>
                  </a:cubicBezTo>
                  <a:cubicBezTo>
                    <a:pt x="13002" y="19343"/>
                    <a:pt x="13130" y="19813"/>
                    <a:pt x="12632" y="20037"/>
                  </a:cubicBezTo>
                  <a:cubicBezTo>
                    <a:pt x="12391" y="20119"/>
                    <a:pt x="11893" y="19884"/>
                    <a:pt x="11411" y="19884"/>
                  </a:cubicBezTo>
                  <a:cubicBezTo>
                    <a:pt x="11170" y="19966"/>
                    <a:pt x="10800" y="19966"/>
                    <a:pt x="10671" y="20119"/>
                  </a:cubicBezTo>
                  <a:cubicBezTo>
                    <a:pt x="10559" y="20354"/>
                    <a:pt x="10800" y="20671"/>
                    <a:pt x="10913" y="20977"/>
                  </a:cubicBezTo>
                  <a:close/>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45" name="Shape">
              <a:extLst>
                <a:ext uri="{FF2B5EF4-FFF2-40B4-BE49-F238E27FC236}">
                  <a16:creationId xmlns:a16="http://schemas.microsoft.com/office/drawing/2014/main" id="{457AF554-6934-5146-991A-AF72A342C947}"/>
                </a:ext>
              </a:extLst>
            </p:cNvPr>
            <p:cNvSpPr/>
            <p:nvPr/>
          </p:nvSpPr>
          <p:spPr>
            <a:xfrm>
              <a:off x="4668848" y="8137366"/>
              <a:ext cx="112559" cy="121529"/>
            </a:xfrm>
            <a:custGeom>
              <a:avLst/>
              <a:gdLst/>
              <a:ahLst/>
              <a:cxnLst>
                <a:cxn ang="0">
                  <a:pos x="wd2" y="hd2"/>
                </a:cxn>
                <a:cxn ang="5400000">
                  <a:pos x="wd2" y="hd2"/>
                </a:cxn>
                <a:cxn ang="10800000">
                  <a:pos x="wd2" y="hd2"/>
                </a:cxn>
                <a:cxn ang="16200000">
                  <a:pos x="wd2" y="hd2"/>
                </a:cxn>
              </a:cxnLst>
              <a:rect l="0" t="0" r="r" b="b"/>
              <a:pathLst>
                <a:path w="21600" h="20761" extrusionOk="0">
                  <a:moveTo>
                    <a:pt x="17657" y="2475"/>
                  </a:moveTo>
                  <a:cubicBezTo>
                    <a:pt x="16371" y="1862"/>
                    <a:pt x="14400" y="4236"/>
                    <a:pt x="12429" y="3624"/>
                  </a:cubicBezTo>
                  <a:cubicBezTo>
                    <a:pt x="11743" y="3087"/>
                    <a:pt x="12429" y="100"/>
                    <a:pt x="11057" y="100"/>
                  </a:cubicBezTo>
                  <a:cubicBezTo>
                    <a:pt x="9771" y="-436"/>
                    <a:pt x="8486" y="1326"/>
                    <a:pt x="7800" y="1862"/>
                  </a:cubicBezTo>
                  <a:cubicBezTo>
                    <a:pt x="5829" y="3624"/>
                    <a:pt x="5229" y="5998"/>
                    <a:pt x="3857" y="7760"/>
                  </a:cubicBezTo>
                  <a:cubicBezTo>
                    <a:pt x="2571" y="8909"/>
                    <a:pt x="600" y="8909"/>
                    <a:pt x="0" y="10670"/>
                  </a:cubicBezTo>
                  <a:cubicBezTo>
                    <a:pt x="0" y="12432"/>
                    <a:pt x="1286" y="13581"/>
                    <a:pt x="2571" y="15343"/>
                  </a:cubicBezTo>
                  <a:cubicBezTo>
                    <a:pt x="3857" y="16492"/>
                    <a:pt x="5829" y="17104"/>
                    <a:pt x="7200" y="17641"/>
                  </a:cubicBezTo>
                  <a:cubicBezTo>
                    <a:pt x="9171" y="18866"/>
                    <a:pt x="11743" y="20628"/>
                    <a:pt x="14400" y="20628"/>
                  </a:cubicBezTo>
                  <a:cubicBezTo>
                    <a:pt x="16371" y="21164"/>
                    <a:pt x="18943" y="20015"/>
                    <a:pt x="20229" y="18253"/>
                  </a:cubicBezTo>
                  <a:cubicBezTo>
                    <a:pt x="21600" y="16492"/>
                    <a:pt x="21600" y="14194"/>
                    <a:pt x="21600" y="11819"/>
                  </a:cubicBezTo>
                  <a:cubicBezTo>
                    <a:pt x="21600" y="10058"/>
                    <a:pt x="20914" y="8296"/>
                    <a:pt x="20229" y="6534"/>
                  </a:cubicBezTo>
                  <a:cubicBezTo>
                    <a:pt x="20229" y="4773"/>
                    <a:pt x="19629" y="3087"/>
                    <a:pt x="17657" y="2475"/>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46" name="Shape">
              <a:extLst>
                <a:ext uri="{FF2B5EF4-FFF2-40B4-BE49-F238E27FC236}">
                  <a16:creationId xmlns:a16="http://schemas.microsoft.com/office/drawing/2014/main" id="{FDCFB3D1-C8B9-364A-A760-1BBE48E0D807}"/>
                </a:ext>
              </a:extLst>
            </p:cNvPr>
            <p:cNvSpPr/>
            <p:nvPr/>
          </p:nvSpPr>
          <p:spPr>
            <a:xfrm>
              <a:off x="4621268" y="8122919"/>
              <a:ext cx="628012" cy="687532"/>
            </a:xfrm>
            <a:custGeom>
              <a:avLst/>
              <a:gdLst/>
              <a:ahLst/>
              <a:cxnLst>
                <a:cxn ang="0">
                  <a:pos x="wd2" y="hd2"/>
                </a:cxn>
                <a:cxn ang="5400000">
                  <a:pos x="wd2" y="hd2"/>
                </a:cxn>
                <a:cxn ang="10800000">
                  <a:pos x="wd2" y="hd2"/>
                </a:cxn>
                <a:cxn ang="16200000">
                  <a:pos x="wd2" y="hd2"/>
                </a:cxn>
              </a:cxnLst>
              <a:rect l="0" t="0" r="r" b="b"/>
              <a:pathLst>
                <a:path w="21600" h="21600" extrusionOk="0">
                  <a:moveTo>
                    <a:pt x="12509" y="11557"/>
                  </a:moveTo>
                  <a:cubicBezTo>
                    <a:pt x="12153" y="11444"/>
                    <a:pt x="11565" y="11670"/>
                    <a:pt x="11210" y="11557"/>
                  </a:cubicBezTo>
                  <a:cubicBezTo>
                    <a:pt x="10854" y="11444"/>
                    <a:pt x="10854" y="10581"/>
                    <a:pt x="10498" y="10807"/>
                  </a:cubicBezTo>
                  <a:cubicBezTo>
                    <a:pt x="10035" y="11118"/>
                    <a:pt x="10158" y="11882"/>
                    <a:pt x="9803" y="12420"/>
                  </a:cubicBezTo>
                  <a:cubicBezTo>
                    <a:pt x="9679" y="12632"/>
                    <a:pt x="9091" y="12533"/>
                    <a:pt x="9215" y="12745"/>
                  </a:cubicBezTo>
                  <a:cubicBezTo>
                    <a:pt x="9323" y="13070"/>
                    <a:pt x="9803" y="13183"/>
                    <a:pt x="10158" y="13396"/>
                  </a:cubicBezTo>
                  <a:cubicBezTo>
                    <a:pt x="10158" y="13396"/>
                    <a:pt x="10390" y="14372"/>
                    <a:pt x="10390" y="14471"/>
                  </a:cubicBezTo>
                  <a:cubicBezTo>
                    <a:pt x="10390" y="14584"/>
                    <a:pt x="11442" y="14471"/>
                    <a:pt x="11442" y="14471"/>
                  </a:cubicBezTo>
                  <a:cubicBezTo>
                    <a:pt x="11442" y="14471"/>
                    <a:pt x="11689" y="13721"/>
                    <a:pt x="11921" y="13721"/>
                  </a:cubicBezTo>
                  <a:cubicBezTo>
                    <a:pt x="12045" y="13721"/>
                    <a:pt x="12988" y="13070"/>
                    <a:pt x="12988" y="13070"/>
                  </a:cubicBezTo>
                  <a:cubicBezTo>
                    <a:pt x="12864" y="12745"/>
                    <a:pt x="12988" y="12420"/>
                    <a:pt x="12864" y="12094"/>
                  </a:cubicBezTo>
                  <a:cubicBezTo>
                    <a:pt x="12756" y="11882"/>
                    <a:pt x="12756" y="11670"/>
                    <a:pt x="12509" y="11557"/>
                  </a:cubicBezTo>
                  <a:close/>
                  <a:moveTo>
                    <a:pt x="0" y="10581"/>
                  </a:moveTo>
                  <a:cubicBezTo>
                    <a:pt x="1051" y="9718"/>
                    <a:pt x="1051" y="9718"/>
                    <a:pt x="1051" y="9718"/>
                  </a:cubicBezTo>
                  <a:cubicBezTo>
                    <a:pt x="943" y="9294"/>
                    <a:pt x="711" y="8855"/>
                    <a:pt x="819" y="8530"/>
                  </a:cubicBezTo>
                  <a:cubicBezTo>
                    <a:pt x="943" y="8317"/>
                    <a:pt x="1299" y="8317"/>
                    <a:pt x="1531" y="8204"/>
                  </a:cubicBezTo>
                  <a:cubicBezTo>
                    <a:pt x="1995" y="8204"/>
                    <a:pt x="2474" y="8530"/>
                    <a:pt x="2706" y="8417"/>
                  </a:cubicBezTo>
                  <a:cubicBezTo>
                    <a:pt x="3185" y="8105"/>
                    <a:pt x="3061" y="7455"/>
                    <a:pt x="3417" y="7129"/>
                  </a:cubicBezTo>
                  <a:cubicBezTo>
                    <a:pt x="3541" y="6917"/>
                    <a:pt x="3896" y="6804"/>
                    <a:pt x="4128" y="6592"/>
                  </a:cubicBezTo>
                  <a:cubicBezTo>
                    <a:pt x="4360" y="6365"/>
                    <a:pt x="4484" y="5941"/>
                    <a:pt x="4716" y="5616"/>
                  </a:cubicBezTo>
                  <a:cubicBezTo>
                    <a:pt x="4963" y="5290"/>
                    <a:pt x="5195" y="4965"/>
                    <a:pt x="5551" y="4753"/>
                  </a:cubicBezTo>
                  <a:cubicBezTo>
                    <a:pt x="6138" y="4541"/>
                    <a:pt x="6726" y="4640"/>
                    <a:pt x="7313" y="4541"/>
                  </a:cubicBezTo>
                  <a:cubicBezTo>
                    <a:pt x="7437" y="5290"/>
                    <a:pt x="7205" y="6153"/>
                    <a:pt x="7669" y="6804"/>
                  </a:cubicBezTo>
                  <a:cubicBezTo>
                    <a:pt x="8025" y="7228"/>
                    <a:pt x="8736" y="7228"/>
                    <a:pt x="9215" y="7129"/>
                  </a:cubicBezTo>
                  <a:cubicBezTo>
                    <a:pt x="9679" y="7016"/>
                    <a:pt x="10035" y="6592"/>
                    <a:pt x="10498" y="6479"/>
                  </a:cubicBezTo>
                  <a:cubicBezTo>
                    <a:pt x="10978" y="6266"/>
                    <a:pt x="11333" y="6054"/>
                    <a:pt x="11797" y="5941"/>
                  </a:cubicBezTo>
                  <a:cubicBezTo>
                    <a:pt x="12277" y="5941"/>
                    <a:pt x="12632" y="6054"/>
                    <a:pt x="12988" y="6054"/>
                  </a:cubicBezTo>
                  <a:cubicBezTo>
                    <a:pt x="13467" y="6054"/>
                    <a:pt x="14055" y="6153"/>
                    <a:pt x="14410" y="5941"/>
                  </a:cubicBezTo>
                  <a:cubicBezTo>
                    <a:pt x="14874" y="5503"/>
                    <a:pt x="14998" y="4852"/>
                    <a:pt x="15230" y="4428"/>
                  </a:cubicBezTo>
                  <a:cubicBezTo>
                    <a:pt x="15462" y="4102"/>
                    <a:pt x="15585" y="3777"/>
                    <a:pt x="15817" y="3451"/>
                  </a:cubicBezTo>
                  <a:cubicBezTo>
                    <a:pt x="16049" y="3239"/>
                    <a:pt x="16405" y="3126"/>
                    <a:pt x="16652" y="2914"/>
                  </a:cubicBezTo>
                  <a:cubicBezTo>
                    <a:pt x="17116" y="2376"/>
                    <a:pt x="17116" y="1613"/>
                    <a:pt x="17595" y="1075"/>
                  </a:cubicBezTo>
                  <a:cubicBezTo>
                    <a:pt x="17827" y="651"/>
                    <a:pt x="18307" y="325"/>
                    <a:pt x="18662" y="0"/>
                  </a:cubicBezTo>
                  <a:cubicBezTo>
                    <a:pt x="18894" y="325"/>
                    <a:pt x="19002" y="750"/>
                    <a:pt x="19126" y="1075"/>
                  </a:cubicBezTo>
                  <a:cubicBezTo>
                    <a:pt x="19126" y="1075"/>
                    <a:pt x="18894" y="2589"/>
                    <a:pt x="18894" y="2702"/>
                  </a:cubicBezTo>
                  <a:cubicBezTo>
                    <a:pt x="19002" y="2801"/>
                    <a:pt x="19837" y="4102"/>
                    <a:pt x="19837" y="4102"/>
                  </a:cubicBezTo>
                  <a:cubicBezTo>
                    <a:pt x="20301" y="4753"/>
                    <a:pt x="20904" y="5404"/>
                    <a:pt x="21136" y="6153"/>
                  </a:cubicBezTo>
                  <a:cubicBezTo>
                    <a:pt x="21492" y="6691"/>
                    <a:pt x="21492" y="7341"/>
                    <a:pt x="21600" y="7992"/>
                  </a:cubicBezTo>
                  <a:cubicBezTo>
                    <a:pt x="21012" y="8317"/>
                    <a:pt x="20425" y="8643"/>
                    <a:pt x="19714" y="8968"/>
                  </a:cubicBezTo>
                  <a:cubicBezTo>
                    <a:pt x="19714" y="8968"/>
                    <a:pt x="18894" y="8643"/>
                    <a:pt x="18771" y="8742"/>
                  </a:cubicBezTo>
                  <a:cubicBezTo>
                    <a:pt x="18771" y="8855"/>
                    <a:pt x="18183" y="9506"/>
                    <a:pt x="18183" y="9506"/>
                  </a:cubicBezTo>
                  <a:cubicBezTo>
                    <a:pt x="18539" y="9944"/>
                    <a:pt x="19002" y="10255"/>
                    <a:pt x="19002" y="10694"/>
                  </a:cubicBezTo>
                  <a:cubicBezTo>
                    <a:pt x="19126" y="11231"/>
                    <a:pt x="18894" y="11769"/>
                    <a:pt x="18771" y="12306"/>
                  </a:cubicBezTo>
                  <a:cubicBezTo>
                    <a:pt x="18662" y="12745"/>
                    <a:pt x="18307" y="13283"/>
                    <a:pt x="18415" y="13834"/>
                  </a:cubicBezTo>
                  <a:cubicBezTo>
                    <a:pt x="18415" y="14046"/>
                    <a:pt x="18894" y="13834"/>
                    <a:pt x="19126" y="14046"/>
                  </a:cubicBezTo>
                  <a:cubicBezTo>
                    <a:pt x="19482" y="14471"/>
                    <a:pt x="19714" y="15008"/>
                    <a:pt x="20069" y="15447"/>
                  </a:cubicBezTo>
                  <a:cubicBezTo>
                    <a:pt x="20425" y="15772"/>
                    <a:pt x="20657" y="16097"/>
                    <a:pt x="21012" y="16423"/>
                  </a:cubicBezTo>
                  <a:cubicBezTo>
                    <a:pt x="20549" y="16635"/>
                    <a:pt x="20193" y="17073"/>
                    <a:pt x="19837" y="16960"/>
                  </a:cubicBezTo>
                  <a:cubicBezTo>
                    <a:pt x="18894" y="16960"/>
                    <a:pt x="18059" y="15984"/>
                    <a:pt x="17363" y="16423"/>
                  </a:cubicBezTo>
                  <a:cubicBezTo>
                    <a:pt x="16652" y="16748"/>
                    <a:pt x="17472" y="18149"/>
                    <a:pt x="16884" y="18686"/>
                  </a:cubicBezTo>
                  <a:cubicBezTo>
                    <a:pt x="16405" y="19125"/>
                    <a:pt x="15585" y="18361"/>
                    <a:pt x="14874" y="18474"/>
                  </a:cubicBezTo>
                  <a:cubicBezTo>
                    <a:pt x="14410" y="18587"/>
                    <a:pt x="13807" y="18898"/>
                    <a:pt x="13467" y="19337"/>
                  </a:cubicBezTo>
                  <a:cubicBezTo>
                    <a:pt x="13343" y="19662"/>
                    <a:pt x="13699" y="20200"/>
                    <a:pt x="13343" y="20412"/>
                  </a:cubicBezTo>
                  <a:cubicBezTo>
                    <a:pt x="13112" y="20638"/>
                    <a:pt x="12632" y="19987"/>
                    <a:pt x="12400" y="20086"/>
                  </a:cubicBezTo>
                  <a:cubicBezTo>
                    <a:pt x="11797" y="20313"/>
                    <a:pt x="11797" y="21062"/>
                    <a:pt x="11333" y="21289"/>
                  </a:cubicBezTo>
                  <a:cubicBezTo>
                    <a:pt x="10854" y="21600"/>
                    <a:pt x="10267" y="21501"/>
                    <a:pt x="9679" y="21600"/>
                  </a:cubicBezTo>
                  <a:cubicBezTo>
                    <a:pt x="8736" y="20412"/>
                    <a:pt x="8025" y="19011"/>
                    <a:pt x="6850" y="17936"/>
                  </a:cubicBezTo>
                  <a:cubicBezTo>
                    <a:pt x="5783" y="17073"/>
                    <a:pt x="4360" y="16748"/>
                    <a:pt x="3185" y="15984"/>
                  </a:cubicBezTo>
                  <a:cubicBezTo>
                    <a:pt x="2350" y="15447"/>
                    <a:pt x="1654" y="15008"/>
                    <a:pt x="1051" y="14372"/>
                  </a:cubicBezTo>
                  <a:cubicBezTo>
                    <a:pt x="819" y="14145"/>
                    <a:pt x="943" y="13834"/>
                    <a:pt x="943" y="13608"/>
                  </a:cubicBezTo>
                  <a:cubicBezTo>
                    <a:pt x="819" y="13396"/>
                    <a:pt x="711" y="13183"/>
                    <a:pt x="711" y="12957"/>
                  </a:cubicBezTo>
                  <a:cubicBezTo>
                    <a:pt x="819" y="12858"/>
                    <a:pt x="1175" y="12858"/>
                    <a:pt x="1175" y="12745"/>
                  </a:cubicBezTo>
                  <a:cubicBezTo>
                    <a:pt x="1299" y="12533"/>
                    <a:pt x="1299" y="12306"/>
                    <a:pt x="1175" y="12207"/>
                  </a:cubicBezTo>
                  <a:cubicBezTo>
                    <a:pt x="943" y="11769"/>
                    <a:pt x="464" y="11557"/>
                    <a:pt x="108" y="11231"/>
                  </a:cubicBezTo>
                  <a:cubicBezTo>
                    <a:pt x="0" y="10581"/>
                    <a:pt x="0" y="10581"/>
                    <a:pt x="0" y="10581"/>
                  </a:cubicBezTo>
                  <a:close/>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47" name="Shape">
              <a:extLst>
                <a:ext uri="{FF2B5EF4-FFF2-40B4-BE49-F238E27FC236}">
                  <a16:creationId xmlns:a16="http://schemas.microsoft.com/office/drawing/2014/main" id="{757387A6-A367-CA42-9A9A-1051D555E2D0}"/>
                </a:ext>
              </a:extLst>
            </p:cNvPr>
            <p:cNvSpPr/>
            <p:nvPr/>
          </p:nvSpPr>
          <p:spPr>
            <a:xfrm>
              <a:off x="4888026" y="8465930"/>
              <a:ext cx="109476" cy="118499"/>
            </a:xfrm>
            <a:custGeom>
              <a:avLst/>
              <a:gdLst/>
              <a:ahLst/>
              <a:cxnLst>
                <a:cxn ang="0">
                  <a:pos x="wd2" y="hd2"/>
                </a:cxn>
                <a:cxn ang="5400000">
                  <a:pos x="wd2" y="hd2"/>
                </a:cxn>
                <a:cxn ang="10800000">
                  <a:pos x="wd2" y="hd2"/>
                </a:cxn>
                <a:cxn ang="16200000">
                  <a:pos x="wd2" y="hd2"/>
                </a:cxn>
              </a:cxnLst>
              <a:rect l="0" t="0" r="r" b="b"/>
              <a:pathLst>
                <a:path w="21009" h="20243" extrusionOk="0">
                  <a:moveTo>
                    <a:pt x="18352" y="4248"/>
                  </a:moveTo>
                  <a:cubicBezTo>
                    <a:pt x="16380" y="3638"/>
                    <a:pt x="13123" y="4859"/>
                    <a:pt x="11152" y="4248"/>
                  </a:cubicBezTo>
                  <a:cubicBezTo>
                    <a:pt x="9180" y="3638"/>
                    <a:pt x="9180" y="-1018"/>
                    <a:pt x="7209" y="203"/>
                  </a:cubicBezTo>
                  <a:cubicBezTo>
                    <a:pt x="4638" y="1882"/>
                    <a:pt x="5323" y="6004"/>
                    <a:pt x="3352" y="8904"/>
                  </a:cubicBezTo>
                  <a:cubicBezTo>
                    <a:pt x="2666" y="10049"/>
                    <a:pt x="-591" y="9515"/>
                    <a:pt x="95" y="10660"/>
                  </a:cubicBezTo>
                  <a:cubicBezTo>
                    <a:pt x="695" y="12415"/>
                    <a:pt x="3352" y="13026"/>
                    <a:pt x="5323" y="14171"/>
                  </a:cubicBezTo>
                  <a:cubicBezTo>
                    <a:pt x="5323" y="14171"/>
                    <a:pt x="6609" y="19437"/>
                    <a:pt x="6609" y="19971"/>
                  </a:cubicBezTo>
                  <a:cubicBezTo>
                    <a:pt x="6609" y="20582"/>
                    <a:pt x="12438" y="19971"/>
                    <a:pt x="12438" y="19971"/>
                  </a:cubicBezTo>
                  <a:cubicBezTo>
                    <a:pt x="12438" y="19971"/>
                    <a:pt x="13809" y="15926"/>
                    <a:pt x="15095" y="15926"/>
                  </a:cubicBezTo>
                  <a:cubicBezTo>
                    <a:pt x="15780" y="15926"/>
                    <a:pt x="21009" y="12415"/>
                    <a:pt x="21009" y="12415"/>
                  </a:cubicBezTo>
                  <a:cubicBezTo>
                    <a:pt x="20323" y="10660"/>
                    <a:pt x="21009" y="8904"/>
                    <a:pt x="20323" y="7149"/>
                  </a:cubicBezTo>
                  <a:cubicBezTo>
                    <a:pt x="19723" y="6004"/>
                    <a:pt x="19723" y="4859"/>
                    <a:pt x="18352" y="4248"/>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48" name="Shape">
              <a:extLst>
                <a:ext uri="{FF2B5EF4-FFF2-40B4-BE49-F238E27FC236}">
                  <a16:creationId xmlns:a16="http://schemas.microsoft.com/office/drawing/2014/main" id="{995684D2-FF46-5F48-A1B5-FEB88EFDBED7}"/>
                </a:ext>
              </a:extLst>
            </p:cNvPr>
            <p:cNvSpPr/>
            <p:nvPr/>
          </p:nvSpPr>
          <p:spPr>
            <a:xfrm>
              <a:off x="4829542" y="7553897"/>
              <a:ext cx="466210" cy="799111"/>
            </a:xfrm>
            <a:custGeom>
              <a:avLst/>
              <a:gdLst/>
              <a:ahLst/>
              <a:cxnLst>
                <a:cxn ang="0">
                  <a:pos x="wd2" y="hd2"/>
                </a:cxn>
                <a:cxn ang="5400000">
                  <a:pos x="wd2" y="hd2"/>
                </a:cxn>
                <a:cxn ang="10800000">
                  <a:pos x="wd2" y="hd2"/>
                </a:cxn>
                <a:cxn ang="16200000">
                  <a:pos x="wd2" y="hd2"/>
                </a:cxn>
              </a:cxnLst>
              <a:rect l="0" t="0" r="r" b="b"/>
              <a:pathLst>
                <a:path w="21453" h="21561" extrusionOk="0">
                  <a:moveTo>
                    <a:pt x="5418" y="14922"/>
                  </a:moveTo>
                  <a:cubicBezTo>
                    <a:pt x="4943" y="14655"/>
                    <a:pt x="4158" y="14461"/>
                    <a:pt x="3683" y="14655"/>
                  </a:cubicBezTo>
                  <a:cubicBezTo>
                    <a:pt x="3208" y="14740"/>
                    <a:pt x="3683" y="15298"/>
                    <a:pt x="3538" y="15578"/>
                  </a:cubicBezTo>
                  <a:cubicBezTo>
                    <a:pt x="3373" y="15675"/>
                    <a:pt x="2754" y="15578"/>
                    <a:pt x="2589" y="15760"/>
                  </a:cubicBezTo>
                  <a:cubicBezTo>
                    <a:pt x="2423" y="16039"/>
                    <a:pt x="2423" y="16318"/>
                    <a:pt x="2589" y="16501"/>
                  </a:cubicBezTo>
                  <a:cubicBezTo>
                    <a:pt x="2898" y="16780"/>
                    <a:pt x="3683" y="16877"/>
                    <a:pt x="4013" y="17156"/>
                  </a:cubicBezTo>
                  <a:cubicBezTo>
                    <a:pt x="4158" y="17253"/>
                    <a:pt x="4468" y="17435"/>
                    <a:pt x="4323" y="17618"/>
                  </a:cubicBezTo>
                  <a:cubicBezTo>
                    <a:pt x="4323" y="17800"/>
                    <a:pt x="3538" y="17800"/>
                    <a:pt x="3683" y="17994"/>
                  </a:cubicBezTo>
                  <a:cubicBezTo>
                    <a:pt x="3848" y="18261"/>
                    <a:pt x="4468" y="18637"/>
                    <a:pt x="4943" y="18455"/>
                  </a:cubicBezTo>
                  <a:cubicBezTo>
                    <a:pt x="5583" y="18079"/>
                    <a:pt x="4798" y="17435"/>
                    <a:pt x="5418" y="17059"/>
                  </a:cubicBezTo>
                  <a:cubicBezTo>
                    <a:pt x="5727" y="16695"/>
                    <a:pt x="7152" y="16974"/>
                    <a:pt x="7317" y="16501"/>
                  </a:cubicBezTo>
                  <a:cubicBezTo>
                    <a:pt x="7483" y="16136"/>
                    <a:pt x="6202" y="15954"/>
                    <a:pt x="5893" y="15578"/>
                  </a:cubicBezTo>
                  <a:cubicBezTo>
                    <a:pt x="5583" y="15396"/>
                    <a:pt x="5727" y="15019"/>
                    <a:pt x="5418" y="14922"/>
                  </a:cubicBezTo>
                  <a:close/>
                  <a:moveTo>
                    <a:pt x="214" y="19293"/>
                  </a:moveTo>
                  <a:cubicBezTo>
                    <a:pt x="689" y="18820"/>
                    <a:pt x="1639" y="18540"/>
                    <a:pt x="1639" y="18079"/>
                  </a:cubicBezTo>
                  <a:cubicBezTo>
                    <a:pt x="1639" y="17059"/>
                    <a:pt x="524" y="16136"/>
                    <a:pt x="214" y="15116"/>
                  </a:cubicBezTo>
                  <a:cubicBezTo>
                    <a:pt x="69" y="14655"/>
                    <a:pt x="-96" y="14181"/>
                    <a:pt x="69" y="13720"/>
                  </a:cubicBezTo>
                  <a:cubicBezTo>
                    <a:pt x="214" y="13441"/>
                    <a:pt x="998" y="13356"/>
                    <a:pt x="998" y="12979"/>
                  </a:cubicBezTo>
                  <a:cubicBezTo>
                    <a:pt x="1329" y="12336"/>
                    <a:pt x="379" y="11680"/>
                    <a:pt x="854" y="11122"/>
                  </a:cubicBezTo>
                  <a:cubicBezTo>
                    <a:pt x="1329" y="10575"/>
                    <a:pt x="2754" y="10660"/>
                    <a:pt x="3538" y="10381"/>
                  </a:cubicBezTo>
                  <a:cubicBezTo>
                    <a:pt x="3848" y="10199"/>
                    <a:pt x="4158" y="10017"/>
                    <a:pt x="4323" y="9738"/>
                  </a:cubicBezTo>
                  <a:cubicBezTo>
                    <a:pt x="4468" y="9082"/>
                    <a:pt x="4013" y="8341"/>
                    <a:pt x="4323" y="7698"/>
                  </a:cubicBezTo>
                  <a:cubicBezTo>
                    <a:pt x="4468" y="7504"/>
                    <a:pt x="5108" y="7783"/>
                    <a:pt x="5273" y="7601"/>
                  </a:cubicBezTo>
                  <a:cubicBezTo>
                    <a:pt x="5583" y="7321"/>
                    <a:pt x="5583" y="6957"/>
                    <a:pt x="5418" y="6581"/>
                  </a:cubicBezTo>
                  <a:cubicBezTo>
                    <a:pt x="5273" y="6399"/>
                    <a:pt x="4798" y="6399"/>
                    <a:pt x="4633" y="6217"/>
                  </a:cubicBezTo>
                  <a:cubicBezTo>
                    <a:pt x="5108" y="5937"/>
                    <a:pt x="6058" y="5658"/>
                    <a:pt x="6367" y="5282"/>
                  </a:cubicBezTo>
                  <a:cubicBezTo>
                    <a:pt x="6533" y="5099"/>
                    <a:pt x="5727" y="4917"/>
                    <a:pt x="5893" y="4723"/>
                  </a:cubicBezTo>
                  <a:cubicBezTo>
                    <a:pt x="5893" y="4444"/>
                    <a:pt x="6533" y="4359"/>
                    <a:pt x="6842" y="4080"/>
                  </a:cubicBezTo>
                  <a:cubicBezTo>
                    <a:pt x="7008" y="3800"/>
                    <a:pt x="7008" y="3424"/>
                    <a:pt x="7152" y="3060"/>
                  </a:cubicBezTo>
                  <a:cubicBezTo>
                    <a:pt x="7792" y="2878"/>
                    <a:pt x="8267" y="2683"/>
                    <a:pt x="8887" y="2501"/>
                  </a:cubicBezTo>
                  <a:cubicBezTo>
                    <a:pt x="9527" y="2404"/>
                    <a:pt x="10312" y="2598"/>
                    <a:pt x="10787" y="2319"/>
                  </a:cubicBezTo>
                  <a:cubicBezTo>
                    <a:pt x="11406" y="1943"/>
                    <a:pt x="10952" y="1299"/>
                    <a:pt x="11406" y="826"/>
                  </a:cubicBezTo>
                  <a:cubicBezTo>
                    <a:pt x="11737" y="461"/>
                    <a:pt x="12521" y="279"/>
                    <a:pt x="13161" y="0"/>
                  </a:cubicBezTo>
                  <a:cubicBezTo>
                    <a:pt x="13306" y="279"/>
                    <a:pt x="13781" y="559"/>
                    <a:pt x="13946" y="826"/>
                  </a:cubicBezTo>
                  <a:cubicBezTo>
                    <a:pt x="13946" y="923"/>
                    <a:pt x="13471" y="1105"/>
                    <a:pt x="13636" y="1202"/>
                  </a:cubicBezTo>
                  <a:cubicBezTo>
                    <a:pt x="14256" y="1299"/>
                    <a:pt x="14896" y="1105"/>
                    <a:pt x="15515" y="1202"/>
                  </a:cubicBezTo>
                  <a:cubicBezTo>
                    <a:pt x="16156" y="1202"/>
                    <a:pt x="16775" y="1384"/>
                    <a:pt x="17250" y="1481"/>
                  </a:cubicBezTo>
                  <a:cubicBezTo>
                    <a:pt x="17085" y="1761"/>
                    <a:pt x="16465" y="2040"/>
                    <a:pt x="16631" y="2404"/>
                  </a:cubicBezTo>
                  <a:cubicBezTo>
                    <a:pt x="16940" y="2683"/>
                    <a:pt x="18035" y="2683"/>
                    <a:pt x="18200" y="3060"/>
                  </a:cubicBezTo>
                  <a:cubicBezTo>
                    <a:pt x="18365" y="3521"/>
                    <a:pt x="17250" y="3897"/>
                    <a:pt x="17415" y="4359"/>
                  </a:cubicBezTo>
                  <a:cubicBezTo>
                    <a:pt x="17560" y="4638"/>
                    <a:pt x="18510" y="4541"/>
                    <a:pt x="18675" y="4820"/>
                  </a:cubicBezTo>
                  <a:cubicBezTo>
                    <a:pt x="19150" y="5282"/>
                    <a:pt x="19150" y="5937"/>
                    <a:pt x="19150" y="6399"/>
                  </a:cubicBezTo>
                  <a:cubicBezTo>
                    <a:pt x="19150" y="6581"/>
                    <a:pt x="18675" y="6678"/>
                    <a:pt x="18675" y="6763"/>
                  </a:cubicBezTo>
                  <a:cubicBezTo>
                    <a:pt x="18365" y="7236"/>
                    <a:pt x="17415" y="7880"/>
                    <a:pt x="18035" y="8062"/>
                  </a:cubicBezTo>
                  <a:cubicBezTo>
                    <a:pt x="18840" y="8438"/>
                    <a:pt x="20100" y="7698"/>
                    <a:pt x="21050" y="7698"/>
                  </a:cubicBezTo>
                  <a:cubicBezTo>
                    <a:pt x="21194" y="7698"/>
                    <a:pt x="21359" y="7880"/>
                    <a:pt x="21359" y="8062"/>
                  </a:cubicBezTo>
                  <a:cubicBezTo>
                    <a:pt x="21504" y="8341"/>
                    <a:pt x="21504" y="8718"/>
                    <a:pt x="21194" y="8997"/>
                  </a:cubicBezTo>
                  <a:cubicBezTo>
                    <a:pt x="20884" y="9276"/>
                    <a:pt x="19935" y="8997"/>
                    <a:pt x="19625" y="9276"/>
                  </a:cubicBezTo>
                  <a:cubicBezTo>
                    <a:pt x="19150" y="9555"/>
                    <a:pt x="18985" y="9920"/>
                    <a:pt x="18985" y="10296"/>
                  </a:cubicBezTo>
                  <a:cubicBezTo>
                    <a:pt x="19150" y="10478"/>
                    <a:pt x="19935" y="10381"/>
                    <a:pt x="19935" y="10575"/>
                  </a:cubicBezTo>
                  <a:cubicBezTo>
                    <a:pt x="20100" y="10842"/>
                    <a:pt x="19769" y="11122"/>
                    <a:pt x="19625" y="11401"/>
                  </a:cubicBezTo>
                  <a:cubicBezTo>
                    <a:pt x="19460" y="11680"/>
                    <a:pt x="18985" y="11862"/>
                    <a:pt x="18675" y="12142"/>
                  </a:cubicBezTo>
                  <a:cubicBezTo>
                    <a:pt x="18365" y="12336"/>
                    <a:pt x="17890" y="12518"/>
                    <a:pt x="17890" y="12797"/>
                  </a:cubicBezTo>
                  <a:cubicBezTo>
                    <a:pt x="17890" y="13174"/>
                    <a:pt x="18675" y="13441"/>
                    <a:pt x="18365" y="13720"/>
                  </a:cubicBezTo>
                  <a:cubicBezTo>
                    <a:pt x="18200" y="13999"/>
                    <a:pt x="17250" y="13817"/>
                    <a:pt x="16775" y="13999"/>
                  </a:cubicBezTo>
                  <a:cubicBezTo>
                    <a:pt x="16156" y="14376"/>
                    <a:pt x="15825" y="14922"/>
                    <a:pt x="15371" y="15396"/>
                  </a:cubicBezTo>
                  <a:cubicBezTo>
                    <a:pt x="14896" y="15675"/>
                    <a:pt x="14256" y="15954"/>
                    <a:pt x="13946" y="16318"/>
                  </a:cubicBezTo>
                  <a:cubicBezTo>
                    <a:pt x="13306" y="16780"/>
                    <a:pt x="13306" y="17435"/>
                    <a:pt x="12686" y="17897"/>
                  </a:cubicBezTo>
                  <a:cubicBezTo>
                    <a:pt x="12356" y="18079"/>
                    <a:pt x="11881" y="18176"/>
                    <a:pt x="11571" y="18358"/>
                  </a:cubicBezTo>
                  <a:cubicBezTo>
                    <a:pt x="11262" y="18637"/>
                    <a:pt x="11096" y="18917"/>
                    <a:pt x="10787" y="19196"/>
                  </a:cubicBezTo>
                  <a:cubicBezTo>
                    <a:pt x="10477" y="19560"/>
                    <a:pt x="10312" y="20119"/>
                    <a:pt x="9692" y="20495"/>
                  </a:cubicBezTo>
                  <a:cubicBezTo>
                    <a:pt x="9217" y="20677"/>
                    <a:pt x="8432" y="20592"/>
                    <a:pt x="7792" y="20592"/>
                  </a:cubicBezTo>
                  <a:cubicBezTo>
                    <a:pt x="7317" y="20592"/>
                    <a:pt x="6842" y="20495"/>
                    <a:pt x="6202" y="20495"/>
                  </a:cubicBezTo>
                  <a:cubicBezTo>
                    <a:pt x="5583" y="20592"/>
                    <a:pt x="5108" y="20774"/>
                    <a:pt x="4468" y="20956"/>
                  </a:cubicBezTo>
                  <a:cubicBezTo>
                    <a:pt x="3848" y="21054"/>
                    <a:pt x="3373" y="21418"/>
                    <a:pt x="2754" y="21515"/>
                  </a:cubicBezTo>
                  <a:cubicBezTo>
                    <a:pt x="2114" y="21600"/>
                    <a:pt x="1164" y="21600"/>
                    <a:pt x="689" y="21236"/>
                  </a:cubicBezTo>
                  <a:cubicBezTo>
                    <a:pt x="69" y="20677"/>
                    <a:pt x="379" y="19937"/>
                    <a:pt x="214" y="19293"/>
                  </a:cubicBezTo>
                  <a:close/>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49" name="Shape">
              <a:extLst>
                <a:ext uri="{FF2B5EF4-FFF2-40B4-BE49-F238E27FC236}">
                  <a16:creationId xmlns:a16="http://schemas.microsoft.com/office/drawing/2014/main" id="{2C9782AD-59E7-EF43-B0BF-63114DCE5C14}"/>
                </a:ext>
              </a:extLst>
            </p:cNvPr>
            <p:cNvSpPr/>
            <p:nvPr/>
          </p:nvSpPr>
          <p:spPr>
            <a:xfrm>
              <a:off x="4883863" y="8093480"/>
              <a:ext cx="106378" cy="144982"/>
            </a:xfrm>
            <a:custGeom>
              <a:avLst/>
              <a:gdLst/>
              <a:ahLst/>
              <a:cxnLst>
                <a:cxn ang="0">
                  <a:pos x="wd2" y="hd2"/>
                </a:cxn>
                <a:cxn ang="5400000">
                  <a:pos x="wd2" y="hd2"/>
                </a:cxn>
                <a:cxn ang="10800000">
                  <a:pos x="wd2" y="hd2"/>
                </a:cxn>
                <a:cxn ang="16200000">
                  <a:pos x="wd2" y="hd2"/>
                </a:cxn>
              </a:cxnLst>
              <a:rect l="0" t="0" r="r" b="b"/>
              <a:pathLst>
                <a:path w="20781" h="20309" extrusionOk="0">
                  <a:moveTo>
                    <a:pt x="12608" y="1789"/>
                  </a:moveTo>
                  <a:cubicBezTo>
                    <a:pt x="10580" y="408"/>
                    <a:pt x="7230" y="-597"/>
                    <a:pt x="5202" y="408"/>
                  </a:cubicBezTo>
                  <a:cubicBezTo>
                    <a:pt x="3174" y="847"/>
                    <a:pt x="5202" y="3736"/>
                    <a:pt x="4585" y="5180"/>
                  </a:cubicBezTo>
                  <a:cubicBezTo>
                    <a:pt x="3880" y="5682"/>
                    <a:pt x="1235" y="5180"/>
                    <a:pt x="529" y="6122"/>
                  </a:cubicBezTo>
                  <a:cubicBezTo>
                    <a:pt x="-176" y="7566"/>
                    <a:pt x="-176" y="9010"/>
                    <a:pt x="529" y="9952"/>
                  </a:cubicBezTo>
                  <a:cubicBezTo>
                    <a:pt x="1852" y="11396"/>
                    <a:pt x="5202" y="11898"/>
                    <a:pt x="6613" y="13343"/>
                  </a:cubicBezTo>
                  <a:cubicBezTo>
                    <a:pt x="7230" y="13845"/>
                    <a:pt x="8552" y="14787"/>
                    <a:pt x="7935" y="15729"/>
                  </a:cubicBezTo>
                  <a:cubicBezTo>
                    <a:pt x="7935" y="16670"/>
                    <a:pt x="4585" y="16670"/>
                    <a:pt x="5202" y="17675"/>
                  </a:cubicBezTo>
                  <a:cubicBezTo>
                    <a:pt x="5907" y="19056"/>
                    <a:pt x="8552" y="21003"/>
                    <a:pt x="10580" y="20061"/>
                  </a:cubicBezTo>
                  <a:cubicBezTo>
                    <a:pt x="13313" y="18115"/>
                    <a:pt x="9963" y="14787"/>
                    <a:pt x="12608" y="12840"/>
                  </a:cubicBezTo>
                  <a:cubicBezTo>
                    <a:pt x="13930" y="10956"/>
                    <a:pt x="20013" y="12401"/>
                    <a:pt x="20719" y="9952"/>
                  </a:cubicBezTo>
                  <a:cubicBezTo>
                    <a:pt x="21424" y="8068"/>
                    <a:pt x="15958" y="7126"/>
                    <a:pt x="14635" y="5180"/>
                  </a:cubicBezTo>
                  <a:cubicBezTo>
                    <a:pt x="13313" y="4238"/>
                    <a:pt x="13930" y="2291"/>
                    <a:pt x="12608" y="1789"/>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50" name="Shape">
              <a:extLst>
                <a:ext uri="{FF2B5EF4-FFF2-40B4-BE49-F238E27FC236}">
                  <a16:creationId xmlns:a16="http://schemas.microsoft.com/office/drawing/2014/main" id="{77EE2D17-0D11-EA4A-AF21-B020CC660ADC}"/>
                </a:ext>
              </a:extLst>
            </p:cNvPr>
            <p:cNvSpPr/>
            <p:nvPr/>
          </p:nvSpPr>
          <p:spPr>
            <a:xfrm>
              <a:off x="5164479" y="7419793"/>
              <a:ext cx="871930" cy="1117053"/>
            </a:xfrm>
            <a:custGeom>
              <a:avLst/>
              <a:gdLst/>
              <a:ahLst/>
              <a:cxnLst>
                <a:cxn ang="0">
                  <a:pos x="wd2" y="hd2"/>
                </a:cxn>
                <a:cxn ang="5400000">
                  <a:pos x="wd2" y="hd2"/>
                </a:cxn>
                <a:cxn ang="10800000">
                  <a:pos x="wd2" y="hd2"/>
                </a:cxn>
                <a:cxn ang="16200000">
                  <a:pos x="wd2" y="hd2"/>
                </a:cxn>
              </a:cxnLst>
              <a:rect l="0" t="0" r="r" b="b"/>
              <a:pathLst>
                <a:path w="20798" h="21548" extrusionOk="0">
                  <a:moveTo>
                    <a:pt x="0" y="13602"/>
                  </a:moveTo>
                  <a:cubicBezTo>
                    <a:pt x="236" y="13264"/>
                    <a:pt x="407" y="12873"/>
                    <a:pt x="729" y="12604"/>
                  </a:cubicBezTo>
                  <a:cubicBezTo>
                    <a:pt x="975" y="12474"/>
                    <a:pt x="1468" y="12604"/>
                    <a:pt x="1554" y="12405"/>
                  </a:cubicBezTo>
                  <a:cubicBezTo>
                    <a:pt x="1714" y="12205"/>
                    <a:pt x="1307" y="12015"/>
                    <a:pt x="1307" y="11746"/>
                  </a:cubicBezTo>
                  <a:cubicBezTo>
                    <a:pt x="1307" y="11546"/>
                    <a:pt x="1554" y="11416"/>
                    <a:pt x="1714" y="11277"/>
                  </a:cubicBezTo>
                  <a:cubicBezTo>
                    <a:pt x="1875" y="11078"/>
                    <a:pt x="2121" y="10948"/>
                    <a:pt x="2207" y="10748"/>
                  </a:cubicBezTo>
                  <a:cubicBezTo>
                    <a:pt x="2282" y="10548"/>
                    <a:pt x="2454" y="10349"/>
                    <a:pt x="2368" y="10158"/>
                  </a:cubicBezTo>
                  <a:cubicBezTo>
                    <a:pt x="2368" y="10019"/>
                    <a:pt x="1961" y="10089"/>
                    <a:pt x="1875" y="9959"/>
                  </a:cubicBezTo>
                  <a:cubicBezTo>
                    <a:pt x="1875" y="9690"/>
                    <a:pt x="1961" y="9429"/>
                    <a:pt x="2207" y="9230"/>
                  </a:cubicBezTo>
                  <a:cubicBezTo>
                    <a:pt x="2368" y="9030"/>
                    <a:pt x="2861" y="9230"/>
                    <a:pt x="3021" y="9030"/>
                  </a:cubicBezTo>
                  <a:cubicBezTo>
                    <a:pt x="3182" y="8831"/>
                    <a:pt x="3182" y="8562"/>
                    <a:pt x="3107" y="8362"/>
                  </a:cubicBezTo>
                  <a:cubicBezTo>
                    <a:pt x="3107" y="8232"/>
                    <a:pt x="3021" y="8102"/>
                    <a:pt x="2946" y="8102"/>
                  </a:cubicBezTo>
                  <a:cubicBezTo>
                    <a:pt x="2454" y="8102"/>
                    <a:pt x="1800" y="8631"/>
                    <a:pt x="1382" y="8362"/>
                  </a:cubicBezTo>
                  <a:cubicBezTo>
                    <a:pt x="1061" y="8232"/>
                    <a:pt x="1554" y="7773"/>
                    <a:pt x="1714" y="7434"/>
                  </a:cubicBezTo>
                  <a:cubicBezTo>
                    <a:pt x="1714" y="7374"/>
                    <a:pt x="1961" y="7304"/>
                    <a:pt x="1961" y="7174"/>
                  </a:cubicBezTo>
                  <a:cubicBezTo>
                    <a:pt x="1961" y="6844"/>
                    <a:pt x="1961" y="6376"/>
                    <a:pt x="1714" y="6046"/>
                  </a:cubicBezTo>
                  <a:cubicBezTo>
                    <a:pt x="1629" y="5847"/>
                    <a:pt x="1136" y="5916"/>
                    <a:pt x="1061" y="5717"/>
                  </a:cubicBezTo>
                  <a:cubicBezTo>
                    <a:pt x="975" y="5387"/>
                    <a:pt x="1554" y="5118"/>
                    <a:pt x="1468" y="4788"/>
                  </a:cubicBezTo>
                  <a:cubicBezTo>
                    <a:pt x="1382" y="4520"/>
                    <a:pt x="814" y="4520"/>
                    <a:pt x="654" y="4320"/>
                  </a:cubicBezTo>
                  <a:cubicBezTo>
                    <a:pt x="568" y="4060"/>
                    <a:pt x="889" y="3860"/>
                    <a:pt x="975" y="3661"/>
                  </a:cubicBezTo>
                  <a:cubicBezTo>
                    <a:pt x="1468" y="3132"/>
                    <a:pt x="1714" y="2403"/>
                    <a:pt x="2454" y="2073"/>
                  </a:cubicBezTo>
                  <a:cubicBezTo>
                    <a:pt x="2946" y="1874"/>
                    <a:pt x="3675" y="2073"/>
                    <a:pt x="4007" y="2403"/>
                  </a:cubicBezTo>
                  <a:cubicBezTo>
                    <a:pt x="4329" y="2663"/>
                    <a:pt x="3600" y="3461"/>
                    <a:pt x="4082" y="3661"/>
                  </a:cubicBezTo>
                  <a:cubicBezTo>
                    <a:pt x="4821" y="3860"/>
                    <a:pt x="5721" y="3461"/>
                    <a:pt x="6300" y="3132"/>
                  </a:cubicBezTo>
                  <a:cubicBezTo>
                    <a:pt x="6621" y="3001"/>
                    <a:pt x="6054" y="2533"/>
                    <a:pt x="6300" y="2403"/>
                  </a:cubicBezTo>
                  <a:cubicBezTo>
                    <a:pt x="6707" y="2134"/>
                    <a:pt x="7361" y="2403"/>
                    <a:pt x="7768" y="2134"/>
                  </a:cubicBezTo>
                  <a:cubicBezTo>
                    <a:pt x="7929" y="1935"/>
                    <a:pt x="7436" y="1744"/>
                    <a:pt x="7200" y="1605"/>
                  </a:cubicBezTo>
                  <a:cubicBezTo>
                    <a:pt x="6868" y="1544"/>
                    <a:pt x="6300" y="1874"/>
                    <a:pt x="6214" y="1605"/>
                  </a:cubicBezTo>
                  <a:cubicBezTo>
                    <a:pt x="6129" y="1275"/>
                    <a:pt x="6707" y="1076"/>
                    <a:pt x="7029" y="1006"/>
                  </a:cubicBezTo>
                  <a:cubicBezTo>
                    <a:pt x="7607" y="946"/>
                    <a:pt x="8261" y="1405"/>
                    <a:pt x="8839" y="1206"/>
                  </a:cubicBezTo>
                  <a:cubicBezTo>
                    <a:pt x="9246" y="1006"/>
                    <a:pt x="9000" y="416"/>
                    <a:pt x="9246" y="87"/>
                  </a:cubicBezTo>
                  <a:cubicBezTo>
                    <a:pt x="9246" y="-52"/>
                    <a:pt x="9493" y="17"/>
                    <a:pt x="9654" y="17"/>
                  </a:cubicBezTo>
                  <a:cubicBezTo>
                    <a:pt x="10146" y="416"/>
                    <a:pt x="10800" y="677"/>
                    <a:pt x="11046" y="1145"/>
                  </a:cubicBezTo>
                  <a:cubicBezTo>
                    <a:pt x="11207" y="1405"/>
                    <a:pt x="10629" y="1744"/>
                    <a:pt x="10800" y="2004"/>
                  </a:cubicBezTo>
                  <a:cubicBezTo>
                    <a:pt x="10875" y="2472"/>
                    <a:pt x="11368" y="2802"/>
                    <a:pt x="11614" y="3192"/>
                  </a:cubicBezTo>
                  <a:cubicBezTo>
                    <a:pt x="11861" y="3461"/>
                    <a:pt x="11946" y="3860"/>
                    <a:pt x="12268" y="3990"/>
                  </a:cubicBezTo>
                  <a:cubicBezTo>
                    <a:pt x="12514" y="4060"/>
                    <a:pt x="12846" y="3791"/>
                    <a:pt x="12921" y="3591"/>
                  </a:cubicBezTo>
                  <a:cubicBezTo>
                    <a:pt x="12921" y="3392"/>
                    <a:pt x="12514" y="3331"/>
                    <a:pt x="12514" y="3192"/>
                  </a:cubicBezTo>
                  <a:cubicBezTo>
                    <a:pt x="12600" y="3001"/>
                    <a:pt x="13007" y="2863"/>
                    <a:pt x="13168" y="2663"/>
                  </a:cubicBezTo>
                  <a:cubicBezTo>
                    <a:pt x="13254" y="2533"/>
                    <a:pt x="13168" y="2273"/>
                    <a:pt x="13414" y="2134"/>
                  </a:cubicBezTo>
                  <a:cubicBezTo>
                    <a:pt x="13821" y="1804"/>
                    <a:pt x="14229" y="1804"/>
                    <a:pt x="14721" y="1544"/>
                  </a:cubicBezTo>
                  <a:cubicBezTo>
                    <a:pt x="15139" y="1874"/>
                    <a:pt x="15461" y="2134"/>
                    <a:pt x="16114" y="2403"/>
                  </a:cubicBezTo>
                  <a:cubicBezTo>
                    <a:pt x="17014" y="2802"/>
                    <a:pt x="18000" y="3730"/>
                    <a:pt x="18246" y="4520"/>
                  </a:cubicBezTo>
                  <a:cubicBezTo>
                    <a:pt x="18568" y="5387"/>
                    <a:pt x="19221" y="6376"/>
                    <a:pt x="19714" y="7174"/>
                  </a:cubicBezTo>
                  <a:cubicBezTo>
                    <a:pt x="19800" y="7963"/>
                    <a:pt x="21600" y="11277"/>
                    <a:pt x="20368" y="11876"/>
                  </a:cubicBezTo>
                  <a:cubicBezTo>
                    <a:pt x="19468" y="12344"/>
                    <a:pt x="18654" y="12934"/>
                    <a:pt x="17839" y="13602"/>
                  </a:cubicBezTo>
                  <a:cubicBezTo>
                    <a:pt x="17100" y="14201"/>
                    <a:pt x="16607" y="14990"/>
                    <a:pt x="15868" y="15588"/>
                  </a:cubicBezTo>
                  <a:cubicBezTo>
                    <a:pt x="15621" y="15719"/>
                    <a:pt x="15461" y="16118"/>
                    <a:pt x="15461" y="16387"/>
                  </a:cubicBezTo>
                  <a:cubicBezTo>
                    <a:pt x="17100" y="16716"/>
                    <a:pt x="17175" y="16916"/>
                    <a:pt x="18332" y="17844"/>
                  </a:cubicBezTo>
                  <a:cubicBezTo>
                    <a:pt x="18407" y="17905"/>
                    <a:pt x="18654" y="18035"/>
                    <a:pt x="18986" y="18174"/>
                  </a:cubicBezTo>
                  <a:cubicBezTo>
                    <a:pt x="18900" y="18373"/>
                    <a:pt x="18654" y="18573"/>
                    <a:pt x="18654" y="18763"/>
                  </a:cubicBezTo>
                  <a:cubicBezTo>
                    <a:pt x="18654" y="18902"/>
                    <a:pt x="18986" y="19032"/>
                    <a:pt x="18900" y="19162"/>
                  </a:cubicBezTo>
                  <a:cubicBezTo>
                    <a:pt x="18739" y="19431"/>
                    <a:pt x="18332" y="19501"/>
                    <a:pt x="18000" y="19631"/>
                  </a:cubicBezTo>
                  <a:cubicBezTo>
                    <a:pt x="17668" y="19761"/>
                    <a:pt x="17346" y="19761"/>
                    <a:pt x="17014" y="19891"/>
                  </a:cubicBezTo>
                  <a:cubicBezTo>
                    <a:pt x="16607" y="19830"/>
                    <a:pt x="16200" y="19631"/>
                    <a:pt x="15707" y="19631"/>
                  </a:cubicBezTo>
                  <a:cubicBezTo>
                    <a:pt x="15386" y="19631"/>
                    <a:pt x="15054" y="19830"/>
                    <a:pt x="14893" y="20030"/>
                  </a:cubicBezTo>
                  <a:cubicBezTo>
                    <a:pt x="14721" y="20290"/>
                    <a:pt x="14968" y="20689"/>
                    <a:pt x="14721" y="20889"/>
                  </a:cubicBezTo>
                  <a:cubicBezTo>
                    <a:pt x="14475" y="21088"/>
                    <a:pt x="13993" y="21019"/>
                    <a:pt x="13661" y="21088"/>
                  </a:cubicBezTo>
                  <a:cubicBezTo>
                    <a:pt x="13254" y="21019"/>
                    <a:pt x="12846" y="20819"/>
                    <a:pt x="12439" y="20889"/>
                  </a:cubicBezTo>
                  <a:cubicBezTo>
                    <a:pt x="12021" y="20949"/>
                    <a:pt x="11775" y="21418"/>
                    <a:pt x="11368" y="21487"/>
                  </a:cubicBezTo>
                  <a:cubicBezTo>
                    <a:pt x="11046" y="21487"/>
                    <a:pt x="10800" y="21149"/>
                    <a:pt x="10382" y="21149"/>
                  </a:cubicBezTo>
                  <a:cubicBezTo>
                    <a:pt x="10146" y="21088"/>
                    <a:pt x="9975" y="21418"/>
                    <a:pt x="9729" y="21418"/>
                  </a:cubicBezTo>
                  <a:cubicBezTo>
                    <a:pt x="9321" y="21348"/>
                    <a:pt x="9000" y="20949"/>
                    <a:pt x="8593" y="20949"/>
                  </a:cubicBezTo>
                  <a:cubicBezTo>
                    <a:pt x="8175" y="21019"/>
                    <a:pt x="8014" y="21548"/>
                    <a:pt x="7521" y="21548"/>
                  </a:cubicBezTo>
                  <a:cubicBezTo>
                    <a:pt x="7114" y="21548"/>
                    <a:pt x="6868" y="21149"/>
                    <a:pt x="6461" y="21088"/>
                  </a:cubicBezTo>
                  <a:cubicBezTo>
                    <a:pt x="6054" y="20949"/>
                    <a:pt x="5561" y="21019"/>
                    <a:pt x="5068" y="20949"/>
                  </a:cubicBezTo>
                  <a:cubicBezTo>
                    <a:pt x="4907" y="20819"/>
                    <a:pt x="4329" y="20689"/>
                    <a:pt x="4489" y="20490"/>
                  </a:cubicBezTo>
                  <a:cubicBezTo>
                    <a:pt x="4821" y="20160"/>
                    <a:pt x="5646" y="20229"/>
                    <a:pt x="6054" y="19891"/>
                  </a:cubicBezTo>
                  <a:cubicBezTo>
                    <a:pt x="6129" y="19830"/>
                    <a:pt x="6129" y="19561"/>
                    <a:pt x="5968" y="19501"/>
                  </a:cubicBezTo>
                  <a:cubicBezTo>
                    <a:pt x="5561" y="19362"/>
                    <a:pt x="5068" y="19631"/>
                    <a:pt x="4661" y="19501"/>
                  </a:cubicBezTo>
                  <a:cubicBezTo>
                    <a:pt x="4329" y="19301"/>
                    <a:pt x="4329" y="18833"/>
                    <a:pt x="3921" y="18703"/>
                  </a:cubicBezTo>
                  <a:cubicBezTo>
                    <a:pt x="3354" y="18434"/>
                    <a:pt x="2700" y="18573"/>
                    <a:pt x="2036" y="18503"/>
                  </a:cubicBezTo>
                  <a:cubicBezTo>
                    <a:pt x="1961" y="18104"/>
                    <a:pt x="1961" y="17705"/>
                    <a:pt x="1714" y="17375"/>
                  </a:cubicBezTo>
                  <a:cubicBezTo>
                    <a:pt x="1554" y="16916"/>
                    <a:pt x="1136" y="16517"/>
                    <a:pt x="814" y="16118"/>
                  </a:cubicBezTo>
                  <a:cubicBezTo>
                    <a:pt x="814" y="16118"/>
                    <a:pt x="236" y="15320"/>
                    <a:pt x="161" y="15259"/>
                  </a:cubicBezTo>
                  <a:cubicBezTo>
                    <a:pt x="161" y="15189"/>
                    <a:pt x="321" y="14261"/>
                    <a:pt x="321" y="14261"/>
                  </a:cubicBezTo>
                  <a:cubicBezTo>
                    <a:pt x="236" y="14062"/>
                    <a:pt x="161" y="13801"/>
                    <a:pt x="0" y="13602"/>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51" name="Shape">
              <a:extLst>
                <a:ext uri="{FF2B5EF4-FFF2-40B4-BE49-F238E27FC236}">
                  <a16:creationId xmlns:a16="http://schemas.microsoft.com/office/drawing/2014/main" id="{3513537A-52ED-2F4C-A507-EA703287BD59}"/>
                </a:ext>
              </a:extLst>
            </p:cNvPr>
            <p:cNvSpPr/>
            <p:nvPr/>
          </p:nvSpPr>
          <p:spPr>
            <a:xfrm>
              <a:off x="4748149" y="7538460"/>
              <a:ext cx="237454" cy="250926"/>
            </a:xfrm>
            <a:custGeom>
              <a:avLst/>
              <a:gdLst/>
              <a:ahLst/>
              <a:cxnLst>
                <a:cxn ang="0">
                  <a:pos x="wd2" y="hd2"/>
                </a:cxn>
                <a:cxn ang="5400000">
                  <a:pos x="wd2" y="hd2"/>
                </a:cxn>
                <a:cxn ang="10800000">
                  <a:pos x="wd2" y="hd2"/>
                </a:cxn>
                <a:cxn ang="16200000">
                  <a:pos x="wd2" y="hd2"/>
                </a:cxn>
              </a:cxnLst>
              <a:rect l="0" t="0" r="r" b="b"/>
              <a:pathLst>
                <a:path w="21600" h="21395" extrusionOk="0">
                  <a:moveTo>
                    <a:pt x="0" y="3847"/>
                  </a:moveTo>
                  <a:cubicBezTo>
                    <a:pt x="656" y="5338"/>
                    <a:pt x="943" y="7365"/>
                    <a:pt x="1885" y="8550"/>
                  </a:cubicBezTo>
                  <a:cubicBezTo>
                    <a:pt x="2500" y="9123"/>
                    <a:pt x="3771" y="8550"/>
                    <a:pt x="4386" y="9123"/>
                  </a:cubicBezTo>
                  <a:cubicBezTo>
                    <a:pt x="4713" y="9697"/>
                    <a:pt x="4099" y="10882"/>
                    <a:pt x="4386" y="11455"/>
                  </a:cubicBezTo>
                  <a:cubicBezTo>
                    <a:pt x="4713" y="12334"/>
                    <a:pt x="5000" y="13520"/>
                    <a:pt x="5656" y="14093"/>
                  </a:cubicBezTo>
                  <a:cubicBezTo>
                    <a:pt x="5943" y="14972"/>
                    <a:pt x="6886" y="15240"/>
                    <a:pt x="7542" y="15852"/>
                  </a:cubicBezTo>
                  <a:cubicBezTo>
                    <a:pt x="8156" y="16731"/>
                    <a:pt x="8156" y="17572"/>
                    <a:pt x="8443" y="18451"/>
                  </a:cubicBezTo>
                  <a:cubicBezTo>
                    <a:pt x="9386" y="18451"/>
                    <a:pt x="10329" y="18184"/>
                    <a:pt x="10984" y="18451"/>
                  </a:cubicBezTo>
                  <a:cubicBezTo>
                    <a:pt x="11271" y="19063"/>
                    <a:pt x="10657" y="19942"/>
                    <a:pt x="10984" y="20516"/>
                  </a:cubicBezTo>
                  <a:cubicBezTo>
                    <a:pt x="11599" y="21089"/>
                    <a:pt x="12542" y="21395"/>
                    <a:pt x="13485" y="21395"/>
                  </a:cubicBezTo>
                  <a:cubicBezTo>
                    <a:pt x="14427" y="21395"/>
                    <a:pt x="15370" y="21089"/>
                    <a:pt x="16600" y="20822"/>
                  </a:cubicBezTo>
                  <a:cubicBezTo>
                    <a:pt x="17542" y="19942"/>
                    <a:pt x="19428" y="19063"/>
                    <a:pt x="20043" y="17878"/>
                  </a:cubicBezTo>
                  <a:cubicBezTo>
                    <a:pt x="20370" y="17304"/>
                    <a:pt x="18772" y="16731"/>
                    <a:pt x="19100" y="16119"/>
                  </a:cubicBezTo>
                  <a:cubicBezTo>
                    <a:pt x="19100" y="15240"/>
                    <a:pt x="20370" y="14972"/>
                    <a:pt x="20985" y="14093"/>
                  </a:cubicBezTo>
                  <a:cubicBezTo>
                    <a:pt x="21313" y="13214"/>
                    <a:pt x="21313" y="12029"/>
                    <a:pt x="21600" y="10882"/>
                  </a:cubicBezTo>
                  <a:cubicBezTo>
                    <a:pt x="20985" y="10308"/>
                    <a:pt x="20657" y="9429"/>
                    <a:pt x="20043" y="8817"/>
                  </a:cubicBezTo>
                  <a:cubicBezTo>
                    <a:pt x="19428" y="8550"/>
                    <a:pt x="18485" y="8550"/>
                    <a:pt x="17870" y="8244"/>
                  </a:cubicBezTo>
                  <a:cubicBezTo>
                    <a:pt x="15985" y="7670"/>
                    <a:pt x="13772" y="7670"/>
                    <a:pt x="12542" y="6485"/>
                  </a:cubicBezTo>
                  <a:cubicBezTo>
                    <a:pt x="11599" y="5606"/>
                    <a:pt x="13485" y="3847"/>
                    <a:pt x="12870" y="3006"/>
                  </a:cubicBezTo>
                  <a:cubicBezTo>
                    <a:pt x="12214" y="2127"/>
                    <a:pt x="10984" y="4153"/>
                    <a:pt x="10042" y="3847"/>
                  </a:cubicBezTo>
                  <a:cubicBezTo>
                    <a:pt x="9099" y="3580"/>
                    <a:pt x="9099" y="2395"/>
                    <a:pt x="9099" y="1821"/>
                  </a:cubicBezTo>
                  <a:cubicBezTo>
                    <a:pt x="8771" y="1248"/>
                    <a:pt x="9099" y="674"/>
                    <a:pt x="9099" y="63"/>
                  </a:cubicBezTo>
                  <a:cubicBezTo>
                    <a:pt x="7828" y="63"/>
                    <a:pt x="6271" y="-205"/>
                    <a:pt x="4713" y="368"/>
                  </a:cubicBezTo>
                  <a:cubicBezTo>
                    <a:pt x="3771" y="674"/>
                    <a:pt x="3443" y="1821"/>
                    <a:pt x="2500" y="2395"/>
                  </a:cubicBezTo>
                  <a:cubicBezTo>
                    <a:pt x="1885" y="2395"/>
                    <a:pt x="1271" y="2127"/>
                    <a:pt x="943" y="2395"/>
                  </a:cubicBezTo>
                  <a:cubicBezTo>
                    <a:pt x="328" y="2700"/>
                    <a:pt x="328" y="3274"/>
                    <a:pt x="0" y="3847"/>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52" name="Shape">
              <a:extLst>
                <a:ext uri="{FF2B5EF4-FFF2-40B4-BE49-F238E27FC236}">
                  <a16:creationId xmlns:a16="http://schemas.microsoft.com/office/drawing/2014/main" id="{2DC2A12F-BAA1-C54A-B180-BD048B4DD6F6}"/>
                </a:ext>
              </a:extLst>
            </p:cNvPr>
            <p:cNvSpPr/>
            <p:nvPr/>
          </p:nvSpPr>
          <p:spPr>
            <a:xfrm>
              <a:off x="4494386" y="7425588"/>
              <a:ext cx="375860" cy="202245"/>
            </a:xfrm>
            <a:custGeom>
              <a:avLst/>
              <a:gdLst/>
              <a:ahLst/>
              <a:cxnLst>
                <a:cxn ang="0">
                  <a:pos x="wd2" y="hd2"/>
                </a:cxn>
                <a:cxn ang="5400000">
                  <a:pos x="wd2" y="hd2"/>
                </a:cxn>
                <a:cxn ang="10800000">
                  <a:pos x="wd2" y="hd2"/>
                </a:cxn>
                <a:cxn ang="16200000">
                  <a:pos x="wd2" y="hd2"/>
                </a:cxn>
              </a:cxnLst>
              <a:rect l="0" t="0" r="r" b="b"/>
              <a:pathLst>
                <a:path w="21466" h="20831" extrusionOk="0">
                  <a:moveTo>
                    <a:pt x="0" y="10701"/>
                  </a:moveTo>
                  <a:cubicBezTo>
                    <a:pt x="206" y="11444"/>
                    <a:pt x="591" y="12141"/>
                    <a:pt x="797" y="12837"/>
                  </a:cubicBezTo>
                  <a:cubicBezTo>
                    <a:pt x="977" y="13906"/>
                    <a:pt x="797" y="14603"/>
                    <a:pt x="797" y="15671"/>
                  </a:cubicBezTo>
                  <a:cubicBezTo>
                    <a:pt x="1569" y="15671"/>
                    <a:pt x="2366" y="16043"/>
                    <a:pt x="3137" y="15671"/>
                  </a:cubicBezTo>
                  <a:cubicBezTo>
                    <a:pt x="3729" y="15346"/>
                    <a:pt x="3934" y="13906"/>
                    <a:pt x="4526" y="13906"/>
                  </a:cubicBezTo>
                  <a:cubicBezTo>
                    <a:pt x="6300" y="13534"/>
                    <a:pt x="8049" y="14277"/>
                    <a:pt x="9823" y="14974"/>
                  </a:cubicBezTo>
                  <a:cubicBezTo>
                    <a:pt x="10209" y="15346"/>
                    <a:pt x="10414" y="16368"/>
                    <a:pt x="10594" y="17111"/>
                  </a:cubicBezTo>
                  <a:cubicBezTo>
                    <a:pt x="10800" y="17808"/>
                    <a:pt x="10594" y="18504"/>
                    <a:pt x="10800" y="19248"/>
                  </a:cubicBezTo>
                  <a:cubicBezTo>
                    <a:pt x="11006" y="19944"/>
                    <a:pt x="11186" y="21338"/>
                    <a:pt x="11391" y="20641"/>
                  </a:cubicBezTo>
                  <a:cubicBezTo>
                    <a:pt x="12189" y="19944"/>
                    <a:pt x="11983" y="18179"/>
                    <a:pt x="12369" y="16739"/>
                  </a:cubicBezTo>
                  <a:cubicBezTo>
                    <a:pt x="12574" y="16368"/>
                    <a:pt x="12574" y="15346"/>
                    <a:pt x="12960" y="15346"/>
                  </a:cubicBezTo>
                  <a:cubicBezTo>
                    <a:pt x="13551" y="15346"/>
                    <a:pt x="13937" y="16043"/>
                    <a:pt x="14529" y="16368"/>
                  </a:cubicBezTo>
                  <a:cubicBezTo>
                    <a:pt x="14734" y="15671"/>
                    <a:pt x="14734" y="14974"/>
                    <a:pt x="15120" y="14603"/>
                  </a:cubicBezTo>
                  <a:cubicBezTo>
                    <a:pt x="15326" y="14277"/>
                    <a:pt x="15711" y="14603"/>
                    <a:pt x="16097" y="14603"/>
                  </a:cubicBezTo>
                  <a:cubicBezTo>
                    <a:pt x="16689" y="13906"/>
                    <a:pt x="16894" y="12512"/>
                    <a:pt x="17486" y="12141"/>
                  </a:cubicBezTo>
                  <a:cubicBezTo>
                    <a:pt x="18463" y="11444"/>
                    <a:pt x="19440" y="11769"/>
                    <a:pt x="20237" y="11769"/>
                  </a:cubicBezTo>
                  <a:cubicBezTo>
                    <a:pt x="20623" y="11072"/>
                    <a:pt x="21420" y="10701"/>
                    <a:pt x="21420" y="9632"/>
                  </a:cubicBezTo>
                  <a:cubicBezTo>
                    <a:pt x="21600" y="8935"/>
                    <a:pt x="21214" y="7867"/>
                    <a:pt x="20829" y="7170"/>
                  </a:cubicBezTo>
                  <a:cubicBezTo>
                    <a:pt x="20417" y="6473"/>
                    <a:pt x="19646" y="6473"/>
                    <a:pt x="19440" y="5730"/>
                  </a:cubicBezTo>
                  <a:cubicBezTo>
                    <a:pt x="19054" y="5033"/>
                    <a:pt x="19054" y="3965"/>
                    <a:pt x="18669" y="3268"/>
                  </a:cubicBezTo>
                  <a:cubicBezTo>
                    <a:pt x="18463" y="2572"/>
                    <a:pt x="18463" y="1503"/>
                    <a:pt x="18077" y="760"/>
                  </a:cubicBezTo>
                  <a:cubicBezTo>
                    <a:pt x="17666" y="435"/>
                    <a:pt x="17280" y="1132"/>
                    <a:pt x="16894" y="1132"/>
                  </a:cubicBezTo>
                  <a:cubicBezTo>
                    <a:pt x="16097" y="760"/>
                    <a:pt x="15531" y="-262"/>
                    <a:pt x="14734" y="63"/>
                  </a:cubicBezTo>
                  <a:cubicBezTo>
                    <a:pt x="14143" y="63"/>
                    <a:pt x="13757" y="1503"/>
                    <a:pt x="13166" y="1828"/>
                  </a:cubicBezTo>
                  <a:cubicBezTo>
                    <a:pt x="12780" y="2200"/>
                    <a:pt x="12189" y="2200"/>
                    <a:pt x="11597" y="1828"/>
                  </a:cubicBezTo>
                  <a:cubicBezTo>
                    <a:pt x="11186" y="1828"/>
                    <a:pt x="10800" y="760"/>
                    <a:pt x="10414" y="760"/>
                  </a:cubicBezTo>
                  <a:cubicBezTo>
                    <a:pt x="10029" y="435"/>
                    <a:pt x="9617" y="760"/>
                    <a:pt x="9437" y="760"/>
                  </a:cubicBezTo>
                  <a:cubicBezTo>
                    <a:pt x="9026" y="2200"/>
                    <a:pt x="8846" y="3965"/>
                    <a:pt x="8254" y="5033"/>
                  </a:cubicBezTo>
                  <a:cubicBezTo>
                    <a:pt x="7663" y="6102"/>
                    <a:pt x="6866" y="6799"/>
                    <a:pt x="6094" y="6799"/>
                  </a:cubicBezTo>
                  <a:cubicBezTo>
                    <a:pt x="5503" y="7170"/>
                    <a:pt x="5117" y="6102"/>
                    <a:pt x="4526" y="6102"/>
                  </a:cubicBezTo>
                  <a:cubicBezTo>
                    <a:pt x="4526" y="5730"/>
                    <a:pt x="4114" y="5730"/>
                    <a:pt x="4114" y="6102"/>
                  </a:cubicBezTo>
                  <a:cubicBezTo>
                    <a:pt x="3523" y="6799"/>
                    <a:pt x="3343" y="8239"/>
                    <a:pt x="2751" y="8610"/>
                  </a:cubicBezTo>
                  <a:cubicBezTo>
                    <a:pt x="2160" y="9307"/>
                    <a:pt x="1183" y="8610"/>
                    <a:pt x="386" y="9307"/>
                  </a:cubicBezTo>
                  <a:cubicBezTo>
                    <a:pt x="206" y="9307"/>
                    <a:pt x="206" y="10375"/>
                    <a:pt x="0" y="10701"/>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53" name="Shape">
              <a:extLst>
                <a:ext uri="{FF2B5EF4-FFF2-40B4-BE49-F238E27FC236}">
                  <a16:creationId xmlns:a16="http://schemas.microsoft.com/office/drawing/2014/main" id="{79660F2C-8590-5544-B50A-2859FC69C5F5}"/>
                </a:ext>
              </a:extLst>
            </p:cNvPr>
            <p:cNvSpPr/>
            <p:nvPr/>
          </p:nvSpPr>
          <p:spPr>
            <a:xfrm>
              <a:off x="4821504" y="7367862"/>
              <a:ext cx="336580" cy="300580"/>
            </a:xfrm>
            <a:custGeom>
              <a:avLst/>
              <a:gdLst/>
              <a:ahLst/>
              <a:cxnLst>
                <a:cxn ang="0">
                  <a:pos x="wd2" y="hd2"/>
                </a:cxn>
                <a:cxn ang="5400000">
                  <a:pos x="wd2" y="hd2"/>
                </a:cxn>
                <a:cxn ang="10800000">
                  <a:pos x="wd2" y="hd2"/>
                </a:cxn>
                <a:cxn ang="16200000">
                  <a:pos x="wd2" y="hd2"/>
                </a:cxn>
              </a:cxnLst>
              <a:rect l="0" t="0" r="r" b="b"/>
              <a:pathLst>
                <a:path w="21600" h="21435" extrusionOk="0">
                  <a:moveTo>
                    <a:pt x="1761" y="12339"/>
                  </a:moveTo>
                  <a:cubicBezTo>
                    <a:pt x="2195" y="11856"/>
                    <a:pt x="3090" y="11599"/>
                    <a:pt x="3090" y="10860"/>
                  </a:cubicBezTo>
                  <a:cubicBezTo>
                    <a:pt x="3292" y="10378"/>
                    <a:pt x="2859" y="9639"/>
                    <a:pt x="2426" y="9156"/>
                  </a:cubicBezTo>
                  <a:cubicBezTo>
                    <a:pt x="1964" y="8674"/>
                    <a:pt x="1097" y="8674"/>
                    <a:pt x="866" y="8160"/>
                  </a:cubicBezTo>
                  <a:cubicBezTo>
                    <a:pt x="433" y="7678"/>
                    <a:pt x="433" y="6939"/>
                    <a:pt x="0" y="6456"/>
                  </a:cubicBezTo>
                  <a:cubicBezTo>
                    <a:pt x="866" y="6681"/>
                    <a:pt x="1530" y="7196"/>
                    <a:pt x="2426" y="7196"/>
                  </a:cubicBezTo>
                  <a:cubicBezTo>
                    <a:pt x="3090" y="6939"/>
                    <a:pt x="3523" y="6199"/>
                    <a:pt x="3956" y="5460"/>
                  </a:cubicBezTo>
                  <a:cubicBezTo>
                    <a:pt x="4187" y="5235"/>
                    <a:pt x="3956" y="4721"/>
                    <a:pt x="4187" y="4239"/>
                  </a:cubicBezTo>
                  <a:cubicBezTo>
                    <a:pt x="4620" y="3756"/>
                    <a:pt x="5053" y="3499"/>
                    <a:pt x="5516" y="3274"/>
                  </a:cubicBezTo>
                  <a:cubicBezTo>
                    <a:pt x="5718" y="2760"/>
                    <a:pt x="6180" y="2021"/>
                    <a:pt x="6613" y="1539"/>
                  </a:cubicBezTo>
                  <a:cubicBezTo>
                    <a:pt x="7046" y="1539"/>
                    <a:pt x="7277" y="2021"/>
                    <a:pt x="7710" y="2021"/>
                  </a:cubicBezTo>
                  <a:cubicBezTo>
                    <a:pt x="8143" y="2021"/>
                    <a:pt x="8576" y="1539"/>
                    <a:pt x="9039" y="1539"/>
                  </a:cubicBezTo>
                  <a:cubicBezTo>
                    <a:pt x="9472" y="1539"/>
                    <a:pt x="9703" y="2021"/>
                    <a:pt x="10136" y="2021"/>
                  </a:cubicBezTo>
                  <a:cubicBezTo>
                    <a:pt x="10569" y="2021"/>
                    <a:pt x="11031" y="1539"/>
                    <a:pt x="11464" y="1314"/>
                  </a:cubicBezTo>
                  <a:cubicBezTo>
                    <a:pt x="12128" y="799"/>
                    <a:pt x="12793" y="574"/>
                    <a:pt x="13659" y="317"/>
                  </a:cubicBezTo>
                  <a:cubicBezTo>
                    <a:pt x="15218" y="317"/>
                    <a:pt x="16749" y="-165"/>
                    <a:pt x="18308" y="60"/>
                  </a:cubicBezTo>
                  <a:cubicBezTo>
                    <a:pt x="19636" y="317"/>
                    <a:pt x="20503" y="1314"/>
                    <a:pt x="21600" y="1796"/>
                  </a:cubicBezTo>
                  <a:cubicBezTo>
                    <a:pt x="21398" y="3017"/>
                    <a:pt x="20734" y="4721"/>
                    <a:pt x="20503" y="5235"/>
                  </a:cubicBezTo>
                  <a:cubicBezTo>
                    <a:pt x="20272" y="5974"/>
                    <a:pt x="20070" y="10153"/>
                    <a:pt x="20070" y="10378"/>
                  </a:cubicBezTo>
                  <a:cubicBezTo>
                    <a:pt x="20070" y="10635"/>
                    <a:pt x="18308" y="10860"/>
                    <a:pt x="18308" y="11117"/>
                  </a:cubicBezTo>
                  <a:cubicBezTo>
                    <a:pt x="18510" y="11599"/>
                    <a:pt x="18741" y="12596"/>
                    <a:pt x="18972" y="13335"/>
                  </a:cubicBezTo>
                  <a:cubicBezTo>
                    <a:pt x="18077" y="14074"/>
                    <a:pt x="16980" y="14556"/>
                    <a:pt x="16518" y="15521"/>
                  </a:cubicBezTo>
                  <a:cubicBezTo>
                    <a:pt x="15882" y="16774"/>
                    <a:pt x="16518" y="18478"/>
                    <a:pt x="15651" y="19474"/>
                  </a:cubicBezTo>
                  <a:cubicBezTo>
                    <a:pt x="14987" y="20214"/>
                    <a:pt x="13890" y="19699"/>
                    <a:pt x="12995" y="19956"/>
                  </a:cubicBezTo>
                  <a:cubicBezTo>
                    <a:pt x="12128" y="20439"/>
                    <a:pt x="11464" y="20953"/>
                    <a:pt x="10569" y="21435"/>
                  </a:cubicBezTo>
                  <a:cubicBezTo>
                    <a:pt x="10136" y="20953"/>
                    <a:pt x="9905" y="20214"/>
                    <a:pt x="9472" y="19699"/>
                  </a:cubicBezTo>
                  <a:cubicBezTo>
                    <a:pt x="9039" y="19474"/>
                    <a:pt x="8374" y="19474"/>
                    <a:pt x="7941" y="19217"/>
                  </a:cubicBezTo>
                  <a:cubicBezTo>
                    <a:pt x="6613" y="18735"/>
                    <a:pt x="5053" y="18735"/>
                    <a:pt x="4187" y="17739"/>
                  </a:cubicBezTo>
                  <a:cubicBezTo>
                    <a:pt x="3523" y="16999"/>
                    <a:pt x="4851" y="15521"/>
                    <a:pt x="4418" y="14814"/>
                  </a:cubicBezTo>
                  <a:cubicBezTo>
                    <a:pt x="3956" y="14074"/>
                    <a:pt x="3090" y="15778"/>
                    <a:pt x="2426" y="15521"/>
                  </a:cubicBezTo>
                  <a:cubicBezTo>
                    <a:pt x="1761" y="15296"/>
                    <a:pt x="1761" y="14299"/>
                    <a:pt x="1761" y="13817"/>
                  </a:cubicBezTo>
                  <a:cubicBezTo>
                    <a:pt x="1530" y="13335"/>
                    <a:pt x="1761" y="12853"/>
                    <a:pt x="1761" y="12339"/>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54" name="Shape">
              <a:extLst>
                <a:ext uri="{FF2B5EF4-FFF2-40B4-BE49-F238E27FC236}">
                  <a16:creationId xmlns:a16="http://schemas.microsoft.com/office/drawing/2014/main" id="{C0D1C34C-6051-D44D-8339-13B2ECB8B57E}"/>
                </a:ext>
              </a:extLst>
            </p:cNvPr>
            <p:cNvSpPr/>
            <p:nvPr/>
          </p:nvSpPr>
          <p:spPr>
            <a:xfrm>
              <a:off x="4240623" y="7413128"/>
              <a:ext cx="187894" cy="146239"/>
            </a:xfrm>
            <a:custGeom>
              <a:avLst/>
              <a:gdLst/>
              <a:ahLst/>
              <a:cxnLst>
                <a:cxn ang="0">
                  <a:pos x="wd2" y="hd2"/>
                </a:cxn>
                <a:cxn ang="5400000">
                  <a:pos x="wd2" y="hd2"/>
                </a:cxn>
                <a:cxn ang="10800000">
                  <a:pos x="wd2" y="hd2"/>
                </a:cxn>
                <a:cxn ang="16200000">
                  <a:pos x="wd2" y="hd2"/>
                </a:cxn>
              </a:cxnLst>
              <a:rect l="0" t="0" r="r" b="b"/>
              <a:pathLst>
                <a:path w="21600" h="21307" extrusionOk="0">
                  <a:moveTo>
                    <a:pt x="0" y="15541"/>
                  </a:moveTo>
                  <a:cubicBezTo>
                    <a:pt x="771" y="16595"/>
                    <a:pt x="1543" y="17056"/>
                    <a:pt x="1543" y="18110"/>
                  </a:cubicBezTo>
                  <a:cubicBezTo>
                    <a:pt x="1543" y="19098"/>
                    <a:pt x="771" y="19098"/>
                    <a:pt x="771" y="20085"/>
                  </a:cubicBezTo>
                  <a:cubicBezTo>
                    <a:pt x="771" y="20612"/>
                    <a:pt x="411" y="20612"/>
                    <a:pt x="411" y="21073"/>
                  </a:cubicBezTo>
                  <a:cubicBezTo>
                    <a:pt x="1954" y="21073"/>
                    <a:pt x="3549" y="21600"/>
                    <a:pt x="4680" y="21073"/>
                  </a:cubicBezTo>
                  <a:cubicBezTo>
                    <a:pt x="5503" y="20612"/>
                    <a:pt x="5503" y="18571"/>
                    <a:pt x="6274" y="17583"/>
                  </a:cubicBezTo>
                  <a:cubicBezTo>
                    <a:pt x="7046" y="17056"/>
                    <a:pt x="8229" y="17583"/>
                    <a:pt x="9000" y="17056"/>
                  </a:cubicBezTo>
                  <a:cubicBezTo>
                    <a:pt x="9823" y="17056"/>
                    <a:pt x="9411" y="15541"/>
                    <a:pt x="10183" y="15080"/>
                  </a:cubicBezTo>
                  <a:cubicBezTo>
                    <a:pt x="11777" y="15080"/>
                    <a:pt x="13731" y="15541"/>
                    <a:pt x="15326" y="16595"/>
                  </a:cubicBezTo>
                  <a:cubicBezTo>
                    <a:pt x="16097" y="17056"/>
                    <a:pt x="16509" y="18571"/>
                    <a:pt x="17280" y="19098"/>
                  </a:cubicBezTo>
                  <a:cubicBezTo>
                    <a:pt x="18463" y="19098"/>
                    <a:pt x="19646" y="20085"/>
                    <a:pt x="20417" y="19098"/>
                  </a:cubicBezTo>
                  <a:cubicBezTo>
                    <a:pt x="21189" y="18571"/>
                    <a:pt x="20417" y="17056"/>
                    <a:pt x="20417" y="16595"/>
                  </a:cubicBezTo>
                  <a:cubicBezTo>
                    <a:pt x="20829" y="15541"/>
                    <a:pt x="21189" y="14554"/>
                    <a:pt x="21600" y="14093"/>
                  </a:cubicBezTo>
                  <a:cubicBezTo>
                    <a:pt x="20829" y="12578"/>
                    <a:pt x="20417" y="11063"/>
                    <a:pt x="19646" y="9549"/>
                  </a:cubicBezTo>
                  <a:cubicBezTo>
                    <a:pt x="18463" y="8034"/>
                    <a:pt x="16869" y="6980"/>
                    <a:pt x="16097" y="5532"/>
                  </a:cubicBezTo>
                  <a:cubicBezTo>
                    <a:pt x="14914" y="3490"/>
                    <a:pt x="14554" y="1515"/>
                    <a:pt x="13731" y="0"/>
                  </a:cubicBezTo>
                  <a:cubicBezTo>
                    <a:pt x="12960" y="461"/>
                    <a:pt x="12189" y="1515"/>
                    <a:pt x="11777" y="2502"/>
                  </a:cubicBezTo>
                  <a:cubicBezTo>
                    <a:pt x="11366" y="2963"/>
                    <a:pt x="11366" y="4478"/>
                    <a:pt x="10594" y="4478"/>
                  </a:cubicBezTo>
                  <a:cubicBezTo>
                    <a:pt x="9000" y="4478"/>
                    <a:pt x="7457" y="2963"/>
                    <a:pt x="5863" y="3490"/>
                  </a:cubicBezTo>
                  <a:cubicBezTo>
                    <a:pt x="4320" y="4017"/>
                    <a:pt x="3137" y="5532"/>
                    <a:pt x="2366" y="6980"/>
                  </a:cubicBezTo>
                  <a:cubicBezTo>
                    <a:pt x="1954" y="7507"/>
                    <a:pt x="2366" y="8495"/>
                    <a:pt x="1954" y="9549"/>
                  </a:cubicBezTo>
                  <a:cubicBezTo>
                    <a:pt x="1543" y="11524"/>
                    <a:pt x="771" y="13566"/>
                    <a:pt x="0" y="15541"/>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55" name="Shape">
              <a:extLst>
                <a:ext uri="{FF2B5EF4-FFF2-40B4-BE49-F238E27FC236}">
                  <a16:creationId xmlns:a16="http://schemas.microsoft.com/office/drawing/2014/main" id="{204DA663-B5C4-F544-AFC5-170B538DF0C8}"/>
                </a:ext>
              </a:extLst>
            </p:cNvPr>
            <p:cNvSpPr/>
            <p:nvPr/>
          </p:nvSpPr>
          <p:spPr>
            <a:xfrm>
              <a:off x="4101846" y="7353649"/>
              <a:ext cx="100657" cy="179959"/>
            </a:xfrm>
            <a:custGeom>
              <a:avLst/>
              <a:gdLst/>
              <a:ahLst/>
              <a:cxnLst>
                <a:cxn ang="0">
                  <a:pos x="wd2" y="hd2"/>
                </a:cxn>
                <a:cxn ang="5400000">
                  <a:pos x="wd2" y="hd2"/>
                </a:cxn>
                <a:cxn ang="10800000">
                  <a:pos x="wd2" y="hd2"/>
                </a:cxn>
                <a:cxn ang="16200000">
                  <a:pos x="wd2" y="hd2"/>
                </a:cxn>
              </a:cxnLst>
              <a:rect l="0" t="0" r="r" b="b"/>
              <a:pathLst>
                <a:path w="21600" h="21363" extrusionOk="0">
                  <a:moveTo>
                    <a:pt x="19362" y="21173"/>
                  </a:moveTo>
                  <a:cubicBezTo>
                    <a:pt x="18584" y="20373"/>
                    <a:pt x="16346" y="19520"/>
                    <a:pt x="17124" y="18720"/>
                  </a:cubicBezTo>
                  <a:cubicBezTo>
                    <a:pt x="17124" y="17920"/>
                    <a:pt x="20141" y="17920"/>
                    <a:pt x="21600" y="17920"/>
                  </a:cubicBezTo>
                  <a:cubicBezTo>
                    <a:pt x="20822" y="15893"/>
                    <a:pt x="19362" y="13813"/>
                    <a:pt x="19362" y="12213"/>
                  </a:cubicBezTo>
                  <a:cubicBezTo>
                    <a:pt x="18584" y="11413"/>
                    <a:pt x="20141" y="10560"/>
                    <a:pt x="20141" y="9760"/>
                  </a:cubicBezTo>
                  <a:cubicBezTo>
                    <a:pt x="19362" y="8960"/>
                    <a:pt x="18584" y="8160"/>
                    <a:pt x="17124" y="7307"/>
                  </a:cubicBezTo>
                  <a:cubicBezTo>
                    <a:pt x="16346" y="6933"/>
                    <a:pt x="14886" y="6933"/>
                    <a:pt x="14108" y="6080"/>
                  </a:cubicBezTo>
                  <a:cubicBezTo>
                    <a:pt x="12649" y="4480"/>
                    <a:pt x="13427" y="2027"/>
                    <a:pt x="11870" y="800"/>
                  </a:cubicBezTo>
                  <a:cubicBezTo>
                    <a:pt x="11189" y="0"/>
                    <a:pt x="10411" y="2027"/>
                    <a:pt x="8951" y="1600"/>
                  </a:cubicBezTo>
                  <a:cubicBezTo>
                    <a:pt x="6714" y="1600"/>
                    <a:pt x="4476" y="800"/>
                    <a:pt x="2238" y="0"/>
                  </a:cubicBezTo>
                  <a:cubicBezTo>
                    <a:pt x="0" y="4853"/>
                    <a:pt x="0" y="4853"/>
                    <a:pt x="0" y="4853"/>
                  </a:cubicBezTo>
                  <a:cubicBezTo>
                    <a:pt x="778" y="6080"/>
                    <a:pt x="1557" y="6933"/>
                    <a:pt x="1557" y="8160"/>
                  </a:cubicBezTo>
                  <a:cubicBezTo>
                    <a:pt x="1557" y="8960"/>
                    <a:pt x="0" y="9760"/>
                    <a:pt x="0" y="10987"/>
                  </a:cubicBezTo>
                  <a:cubicBezTo>
                    <a:pt x="0" y="11787"/>
                    <a:pt x="1557" y="12587"/>
                    <a:pt x="2238" y="13440"/>
                  </a:cubicBezTo>
                  <a:cubicBezTo>
                    <a:pt x="2238" y="14240"/>
                    <a:pt x="1557" y="15040"/>
                    <a:pt x="2238" y="15893"/>
                  </a:cubicBezTo>
                  <a:cubicBezTo>
                    <a:pt x="3016" y="17120"/>
                    <a:pt x="4476" y="17493"/>
                    <a:pt x="5935" y="18720"/>
                  </a:cubicBezTo>
                  <a:cubicBezTo>
                    <a:pt x="7492" y="19147"/>
                    <a:pt x="8951" y="19947"/>
                    <a:pt x="11189" y="20373"/>
                  </a:cubicBezTo>
                  <a:cubicBezTo>
                    <a:pt x="11189" y="20747"/>
                    <a:pt x="11870" y="21173"/>
                    <a:pt x="12649" y="21173"/>
                  </a:cubicBezTo>
                  <a:cubicBezTo>
                    <a:pt x="14886" y="21600"/>
                    <a:pt x="17124" y="21173"/>
                    <a:pt x="19362" y="21173"/>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56" name="Shape">
              <a:extLst>
                <a:ext uri="{FF2B5EF4-FFF2-40B4-BE49-F238E27FC236}">
                  <a16:creationId xmlns:a16="http://schemas.microsoft.com/office/drawing/2014/main" id="{01D8837D-38A9-6442-9CA8-95E7CEC658AE}"/>
                </a:ext>
              </a:extLst>
            </p:cNvPr>
            <p:cNvSpPr/>
            <p:nvPr/>
          </p:nvSpPr>
          <p:spPr>
            <a:xfrm>
              <a:off x="3935314" y="7381407"/>
              <a:ext cx="195822" cy="141186"/>
            </a:xfrm>
            <a:custGeom>
              <a:avLst/>
              <a:gdLst/>
              <a:ahLst/>
              <a:cxnLst>
                <a:cxn ang="0">
                  <a:pos x="wd2" y="hd2"/>
                </a:cxn>
                <a:cxn ang="5400000">
                  <a:pos x="wd2" y="hd2"/>
                </a:cxn>
                <a:cxn ang="10800000">
                  <a:pos x="wd2" y="hd2"/>
                </a:cxn>
                <a:cxn ang="16200000">
                  <a:pos x="wd2" y="hd2"/>
                </a:cxn>
              </a:cxnLst>
              <a:rect l="0" t="0" r="r" b="b"/>
              <a:pathLst>
                <a:path w="21600" h="21136" extrusionOk="0">
                  <a:moveTo>
                    <a:pt x="12910" y="20052"/>
                  </a:moveTo>
                  <a:cubicBezTo>
                    <a:pt x="13655" y="19514"/>
                    <a:pt x="13655" y="18505"/>
                    <a:pt x="14400" y="17966"/>
                  </a:cubicBezTo>
                  <a:cubicBezTo>
                    <a:pt x="15542" y="17966"/>
                    <a:pt x="16684" y="18505"/>
                    <a:pt x="17429" y="19043"/>
                  </a:cubicBezTo>
                  <a:cubicBezTo>
                    <a:pt x="18571" y="19514"/>
                    <a:pt x="18968" y="21062"/>
                    <a:pt x="20110" y="21062"/>
                  </a:cubicBezTo>
                  <a:cubicBezTo>
                    <a:pt x="20508" y="21062"/>
                    <a:pt x="20855" y="20052"/>
                    <a:pt x="21600" y="19514"/>
                  </a:cubicBezTo>
                  <a:cubicBezTo>
                    <a:pt x="20855" y="17966"/>
                    <a:pt x="20110" y="17495"/>
                    <a:pt x="19713" y="15948"/>
                  </a:cubicBezTo>
                  <a:cubicBezTo>
                    <a:pt x="19366" y="14871"/>
                    <a:pt x="19713" y="13862"/>
                    <a:pt x="19713" y="12852"/>
                  </a:cubicBezTo>
                  <a:cubicBezTo>
                    <a:pt x="19366" y="11776"/>
                    <a:pt x="18571" y="10766"/>
                    <a:pt x="18571" y="9757"/>
                  </a:cubicBezTo>
                  <a:cubicBezTo>
                    <a:pt x="18571" y="8209"/>
                    <a:pt x="19366" y="7200"/>
                    <a:pt x="19366" y="6191"/>
                  </a:cubicBezTo>
                  <a:cubicBezTo>
                    <a:pt x="19366" y="4643"/>
                    <a:pt x="18968" y="3566"/>
                    <a:pt x="18571" y="2019"/>
                  </a:cubicBezTo>
                  <a:cubicBezTo>
                    <a:pt x="17826" y="2557"/>
                    <a:pt x="16684" y="4105"/>
                    <a:pt x="15939" y="3566"/>
                  </a:cubicBezTo>
                  <a:cubicBezTo>
                    <a:pt x="14797" y="3095"/>
                    <a:pt x="15194" y="0"/>
                    <a:pt x="14052" y="0"/>
                  </a:cubicBezTo>
                  <a:cubicBezTo>
                    <a:pt x="12910" y="0"/>
                    <a:pt x="13655" y="2557"/>
                    <a:pt x="12910" y="3095"/>
                  </a:cubicBezTo>
                  <a:cubicBezTo>
                    <a:pt x="12513" y="4105"/>
                    <a:pt x="12116" y="4643"/>
                    <a:pt x="11371" y="4643"/>
                  </a:cubicBezTo>
                  <a:cubicBezTo>
                    <a:pt x="10626" y="4643"/>
                    <a:pt x="9484" y="3566"/>
                    <a:pt x="8342" y="3095"/>
                  </a:cubicBezTo>
                  <a:cubicBezTo>
                    <a:pt x="7200" y="4643"/>
                    <a:pt x="6455" y="7200"/>
                    <a:pt x="4568" y="8209"/>
                  </a:cubicBezTo>
                  <a:cubicBezTo>
                    <a:pt x="3823" y="8209"/>
                    <a:pt x="3426" y="5114"/>
                    <a:pt x="2284" y="5652"/>
                  </a:cubicBezTo>
                  <a:cubicBezTo>
                    <a:pt x="1142" y="5652"/>
                    <a:pt x="745" y="7671"/>
                    <a:pt x="0" y="9219"/>
                  </a:cubicBezTo>
                  <a:cubicBezTo>
                    <a:pt x="1142" y="9757"/>
                    <a:pt x="3029" y="10295"/>
                    <a:pt x="3823" y="11776"/>
                  </a:cubicBezTo>
                  <a:cubicBezTo>
                    <a:pt x="4568" y="13323"/>
                    <a:pt x="3823" y="15409"/>
                    <a:pt x="4568" y="17495"/>
                  </a:cubicBezTo>
                  <a:cubicBezTo>
                    <a:pt x="4916" y="19043"/>
                    <a:pt x="5313" y="21062"/>
                    <a:pt x="6455" y="21062"/>
                  </a:cubicBezTo>
                  <a:cubicBezTo>
                    <a:pt x="7597" y="21600"/>
                    <a:pt x="8739" y="19043"/>
                    <a:pt x="9881" y="19043"/>
                  </a:cubicBezTo>
                  <a:cubicBezTo>
                    <a:pt x="10974" y="18505"/>
                    <a:pt x="12116" y="20052"/>
                    <a:pt x="12910" y="20052"/>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57" name="Shape">
              <a:extLst>
                <a:ext uri="{FF2B5EF4-FFF2-40B4-BE49-F238E27FC236}">
                  <a16:creationId xmlns:a16="http://schemas.microsoft.com/office/drawing/2014/main" id="{0CC78AB6-DF62-BF4F-AEEF-9CE8EED0D425}"/>
                </a:ext>
              </a:extLst>
            </p:cNvPr>
            <p:cNvSpPr/>
            <p:nvPr/>
          </p:nvSpPr>
          <p:spPr>
            <a:xfrm>
              <a:off x="3980932" y="7222794"/>
              <a:ext cx="132359" cy="189884"/>
            </a:xfrm>
            <a:custGeom>
              <a:avLst/>
              <a:gdLst/>
              <a:ahLst/>
              <a:cxnLst>
                <a:cxn ang="0">
                  <a:pos x="wd2" y="hd2"/>
                </a:cxn>
                <a:cxn ang="5400000">
                  <a:pos x="wd2" y="hd2"/>
                </a:cxn>
                <a:cxn ang="10800000">
                  <a:pos x="wd2" y="hd2"/>
                </a:cxn>
                <a:cxn ang="16200000">
                  <a:pos x="wd2" y="hd2"/>
                </a:cxn>
              </a:cxnLst>
              <a:rect l="0" t="0" r="r" b="b"/>
              <a:pathLst>
                <a:path w="21278" h="21600" extrusionOk="0">
                  <a:moveTo>
                    <a:pt x="4679" y="20420"/>
                  </a:moveTo>
                  <a:cubicBezTo>
                    <a:pt x="6346" y="20779"/>
                    <a:pt x="8014" y="21600"/>
                    <a:pt x="9101" y="21600"/>
                  </a:cubicBezTo>
                  <a:cubicBezTo>
                    <a:pt x="10188" y="21600"/>
                    <a:pt x="10768" y="21190"/>
                    <a:pt x="11348" y="20420"/>
                  </a:cubicBezTo>
                  <a:cubicBezTo>
                    <a:pt x="12435" y="20010"/>
                    <a:pt x="11348" y="18060"/>
                    <a:pt x="13015" y="18060"/>
                  </a:cubicBezTo>
                  <a:cubicBezTo>
                    <a:pt x="14682" y="18060"/>
                    <a:pt x="14102" y="20420"/>
                    <a:pt x="15769" y="20779"/>
                  </a:cubicBezTo>
                  <a:cubicBezTo>
                    <a:pt x="16857" y="21190"/>
                    <a:pt x="18524" y="20010"/>
                    <a:pt x="19611" y="19599"/>
                  </a:cubicBezTo>
                  <a:cubicBezTo>
                    <a:pt x="21278" y="14930"/>
                    <a:pt x="21278" y="14930"/>
                    <a:pt x="21278" y="14930"/>
                  </a:cubicBezTo>
                  <a:cubicBezTo>
                    <a:pt x="20771" y="14109"/>
                    <a:pt x="20771" y="12929"/>
                    <a:pt x="20191" y="12570"/>
                  </a:cubicBezTo>
                  <a:cubicBezTo>
                    <a:pt x="19611" y="11800"/>
                    <a:pt x="18524" y="11800"/>
                    <a:pt x="17436" y="11800"/>
                  </a:cubicBezTo>
                  <a:cubicBezTo>
                    <a:pt x="17436" y="11800"/>
                    <a:pt x="13522" y="6670"/>
                    <a:pt x="13522" y="6311"/>
                  </a:cubicBezTo>
                  <a:lnTo>
                    <a:pt x="12435" y="1590"/>
                  </a:lnTo>
                  <a:cubicBezTo>
                    <a:pt x="11348" y="821"/>
                    <a:pt x="10188" y="0"/>
                    <a:pt x="9101" y="0"/>
                  </a:cubicBezTo>
                  <a:cubicBezTo>
                    <a:pt x="7434" y="0"/>
                    <a:pt x="6926" y="1180"/>
                    <a:pt x="5767" y="1590"/>
                  </a:cubicBezTo>
                  <a:cubicBezTo>
                    <a:pt x="4679" y="2001"/>
                    <a:pt x="2505" y="1180"/>
                    <a:pt x="1345" y="2001"/>
                  </a:cubicBezTo>
                  <a:cubicBezTo>
                    <a:pt x="258" y="2360"/>
                    <a:pt x="838" y="3540"/>
                    <a:pt x="258" y="3951"/>
                  </a:cubicBezTo>
                  <a:cubicBezTo>
                    <a:pt x="258" y="5131"/>
                    <a:pt x="-322" y="6670"/>
                    <a:pt x="258" y="7491"/>
                  </a:cubicBezTo>
                  <a:cubicBezTo>
                    <a:pt x="1345" y="9030"/>
                    <a:pt x="4679" y="9440"/>
                    <a:pt x="5259" y="10980"/>
                  </a:cubicBezTo>
                  <a:cubicBezTo>
                    <a:pt x="5259" y="12160"/>
                    <a:pt x="3012" y="13340"/>
                    <a:pt x="3012" y="14930"/>
                  </a:cubicBezTo>
                  <a:cubicBezTo>
                    <a:pt x="3012" y="16880"/>
                    <a:pt x="4099" y="18470"/>
                    <a:pt x="4679" y="2042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58" name="Shape">
              <a:extLst>
                <a:ext uri="{FF2B5EF4-FFF2-40B4-BE49-F238E27FC236}">
                  <a16:creationId xmlns:a16="http://schemas.microsoft.com/office/drawing/2014/main" id="{8EB725F5-7BBA-E04E-BF3C-3D9BE9710458}"/>
                </a:ext>
              </a:extLst>
            </p:cNvPr>
            <p:cNvSpPr/>
            <p:nvPr/>
          </p:nvSpPr>
          <p:spPr>
            <a:xfrm>
              <a:off x="4178960" y="7336597"/>
              <a:ext cx="182147" cy="183146"/>
            </a:xfrm>
            <a:custGeom>
              <a:avLst/>
              <a:gdLst/>
              <a:ahLst/>
              <a:cxnLst>
                <a:cxn ang="0">
                  <a:pos x="wd2" y="hd2"/>
                </a:cxn>
                <a:cxn ang="5400000">
                  <a:pos x="wd2" y="hd2"/>
                </a:cxn>
                <a:cxn ang="10800000">
                  <a:pos x="wd2" y="hd2"/>
                </a:cxn>
                <a:cxn ang="16200000">
                  <a:pos x="wd2" y="hd2"/>
                </a:cxn>
              </a:cxnLst>
              <a:rect l="0" t="0" r="r" b="b"/>
              <a:pathLst>
                <a:path w="21163" h="21278" extrusionOk="0">
                  <a:moveTo>
                    <a:pt x="2761" y="19705"/>
                  </a:moveTo>
                  <a:cubicBezTo>
                    <a:pt x="7165" y="21278"/>
                    <a:pt x="7165" y="21278"/>
                    <a:pt x="7165" y="21278"/>
                  </a:cubicBezTo>
                  <a:cubicBezTo>
                    <a:pt x="7951" y="19705"/>
                    <a:pt x="8738" y="18080"/>
                    <a:pt x="9157" y="16507"/>
                  </a:cubicBezTo>
                  <a:cubicBezTo>
                    <a:pt x="9577" y="15668"/>
                    <a:pt x="9157" y="14882"/>
                    <a:pt x="9577" y="14462"/>
                  </a:cubicBezTo>
                  <a:cubicBezTo>
                    <a:pt x="10363" y="13309"/>
                    <a:pt x="11569" y="12103"/>
                    <a:pt x="13142" y="11684"/>
                  </a:cubicBezTo>
                  <a:cubicBezTo>
                    <a:pt x="14767" y="11264"/>
                    <a:pt x="16340" y="12470"/>
                    <a:pt x="17965" y="12470"/>
                  </a:cubicBezTo>
                  <a:cubicBezTo>
                    <a:pt x="18751" y="12470"/>
                    <a:pt x="18751" y="11264"/>
                    <a:pt x="19171" y="10897"/>
                  </a:cubicBezTo>
                  <a:cubicBezTo>
                    <a:pt x="19590" y="10111"/>
                    <a:pt x="20377" y="9272"/>
                    <a:pt x="21163" y="8905"/>
                  </a:cubicBezTo>
                  <a:cubicBezTo>
                    <a:pt x="20377" y="7699"/>
                    <a:pt x="19171" y="6861"/>
                    <a:pt x="18751" y="5707"/>
                  </a:cubicBezTo>
                  <a:cubicBezTo>
                    <a:pt x="18384" y="4868"/>
                    <a:pt x="19171" y="4082"/>
                    <a:pt x="18751" y="3295"/>
                  </a:cubicBezTo>
                  <a:cubicBezTo>
                    <a:pt x="18751" y="2090"/>
                    <a:pt x="18384" y="464"/>
                    <a:pt x="17179" y="45"/>
                  </a:cubicBezTo>
                  <a:cubicBezTo>
                    <a:pt x="16340" y="-322"/>
                    <a:pt x="15973" y="1670"/>
                    <a:pt x="15186" y="2090"/>
                  </a:cubicBezTo>
                  <a:cubicBezTo>
                    <a:pt x="14347" y="2090"/>
                    <a:pt x="13561" y="2090"/>
                    <a:pt x="12775" y="1670"/>
                  </a:cubicBezTo>
                  <a:cubicBezTo>
                    <a:pt x="12355" y="1251"/>
                    <a:pt x="12355" y="45"/>
                    <a:pt x="11936" y="45"/>
                  </a:cubicBezTo>
                  <a:cubicBezTo>
                    <a:pt x="11149" y="45"/>
                    <a:pt x="10782" y="464"/>
                    <a:pt x="10363" y="884"/>
                  </a:cubicBezTo>
                  <a:cubicBezTo>
                    <a:pt x="9944" y="1670"/>
                    <a:pt x="8738" y="2457"/>
                    <a:pt x="8738" y="3295"/>
                  </a:cubicBezTo>
                  <a:cubicBezTo>
                    <a:pt x="8371" y="4082"/>
                    <a:pt x="9944" y="5707"/>
                    <a:pt x="9157" y="6494"/>
                  </a:cubicBezTo>
                  <a:cubicBezTo>
                    <a:pt x="8738" y="6861"/>
                    <a:pt x="7951" y="6074"/>
                    <a:pt x="7165" y="5288"/>
                  </a:cubicBezTo>
                  <a:cubicBezTo>
                    <a:pt x="5959" y="4501"/>
                    <a:pt x="5959" y="2090"/>
                    <a:pt x="4334" y="2090"/>
                  </a:cubicBezTo>
                  <a:cubicBezTo>
                    <a:pt x="2761" y="1670"/>
                    <a:pt x="1136" y="2876"/>
                    <a:pt x="349" y="4501"/>
                  </a:cubicBezTo>
                  <a:cubicBezTo>
                    <a:pt x="-437" y="5707"/>
                    <a:pt x="349" y="7699"/>
                    <a:pt x="349" y="9272"/>
                  </a:cubicBezTo>
                  <a:cubicBezTo>
                    <a:pt x="1136" y="10111"/>
                    <a:pt x="1555" y="10897"/>
                    <a:pt x="1975" y="11684"/>
                  </a:cubicBezTo>
                  <a:cubicBezTo>
                    <a:pt x="1975" y="12470"/>
                    <a:pt x="1136" y="13309"/>
                    <a:pt x="1555" y="14095"/>
                  </a:cubicBezTo>
                  <a:cubicBezTo>
                    <a:pt x="1555" y="15668"/>
                    <a:pt x="2342" y="17713"/>
                    <a:pt x="2761" y="19705"/>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59" name="Shape">
              <a:extLst>
                <a:ext uri="{FF2B5EF4-FFF2-40B4-BE49-F238E27FC236}">
                  <a16:creationId xmlns:a16="http://schemas.microsoft.com/office/drawing/2014/main" id="{777D3F17-2B64-2249-83DD-FED362CE4D75}"/>
                </a:ext>
              </a:extLst>
            </p:cNvPr>
            <p:cNvSpPr/>
            <p:nvPr/>
          </p:nvSpPr>
          <p:spPr>
            <a:xfrm>
              <a:off x="4359573" y="7250662"/>
              <a:ext cx="308827" cy="278996"/>
            </a:xfrm>
            <a:custGeom>
              <a:avLst/>
              <a:gdLst/>
              <a:ahLst/>
              <a:cxnLst>
                <a:cxn ang="0">
                  <a:pos x="wd2" y="hd2"/>
                </a:cxn>
                <a:cxn ang="5400000">
                  <a:pos x="wd2" y="hd2"/>
                </a:cxn>
                <a:cxn ang="10800000">
                  <a:pos x="wd2" y="hd2"/>
                </a:cxn>
                <a:cxn ang="16200000">
                  <a:pos x="wd2" y="hd2"/>
                </a:cxn>
              </a:cxnLst>
              <a:rect l="0" t="0" r="r" b="b"/>
              <a:pathLst>
                <a:path w="21600" h="21439" extrusionOk="0">
                  <a:moveTo>
                    <a:pt x="0" y="12502"/>
                  </a:moveTo>
                  <a:cubicBezTo>
                    <a:pt x="502" y="13296"/>
                    <a:pt x="722" y="14331"/>
                    <a:pt x="1444" y="15401"/>
                  </a:cubicBezTo>
                  <a:cubicBezTo>
                    <a:pt x="1915" y="16160"/>
                    <a:pt x="2888" y="16712"/>
                    <a:pt x="3610" y="17505"/>
                  </a:cubicBezTo>
                  <a:cubicBezTo>
                    <a:pt x="4081" y="18299"/>
                    <a:pt x="4333" y="19093"/>
                    <a:pt x="4803" y="19886"/>
                  </a:cubicBezTo>
                  <a:cubicBezTo>
                    <a:pt x="5274" y="19886"/>
                    <a:pt x="5526" y="20128"/>
                    <a:pt x="5997" y="20404"/>
                  </a:cubicBezTo>
                  <a:lnTo>
                    <a:pt x="6719" y="19886"/>
                  </a:lnTo>
                  <a:cubicBezTo>
                    <a:pt x="6719" y="20128"/>
                    <a:pt x="8163" y="21439"/>
                    <a:pt x="8163" y="21439"/>
                  </a:cubicBezTo>
                  <a:cubicBezTo>
                    <a:pt x="8634" y="21439"/>
                    <a:pt x="8885" y="21439"/>
                    <a:pt x="9356" y="21439"/>
                  </a:cubicBezTo>
                  <a:cubicBezTo>
                    <a:pt x="9607" y="21197"/>
                    <a:pt x="9607" y="20404"/>
                    <a:pt x="9827" y="20404"/>
                  </a:cubicBezTo>
                  <a:cubicBezTo>
                    <a:pt x="10800" y="19886"/>
                    <a:pt x="11993" y="20404"/>
                    <a:pt x="12715" y="19886"/>
                  </a:cubicBezTo>
                  <a:cubicBezTo>
                    <a:pt x="13437" y="19610"/>
                    <a:pt x="13657" y="18541"/>
                    <a:pt x="14379" y="18023"/>
                  </a:cubicBezTo>
                  <a:cubicBezTo>
                    <a:pt x="14379" y="17747"/>
                    <a:pt x="14881" y="17747"/>
                    <a:pt x="14881" y="18023"/>
                  </a:cubicBezTo>
                  <a:cubicBezTo>
                    <a:pt x="15603" y="18023"/>
                    <a:pt x="16074" y="18817"/>
                    <a:pt x="16797" y="18541"/>
                  </a:cubicBezTo>
                  <a:cubicBezTo>
                    <a:pt x="17738" y="18541"/>
                    <a:pt x="18712" y="18023"/>
                    <a:pt x="19434" y="17229"/>
                  </a:cubicBezTo>
                  <a:cubicBezTo>
                    <a:pt x="20156" y="16436"/>
                    <a:pt x="20376" y="15125"/>
                    <a:pt x="20878" y="14055"/>
                  </a:cubicBezTo>
                  <a:cubicBezTo>
                    <a:pt x="20156" y="13296"/>
                    <a:pt x="19685" y="12502"/>
                    <a:pt x="19183" y="11433"/>
                  </a:cubicBezTo>
                  <a:cubicBezTo>
                    <a:pt x="18963" y="11157"/>
                    <a:pt x="18963" y="10639"/>
                    <a:pt x="18963" y="10397"/>
                  </a:cubicBezTo>
                  <a:cubicBezTo>
                    <a:pt x="19183" y="9604"/>
                    <a:pt x="20156" y="9328"/>
                    <a:pt x="20376" y="8534"/>
                  </a:cubicBezTo>
                  <a:cubicBezTo>
                    <a:pt x="20376" y="8017"/>
                    <a:pt x="19685" y="8017"/>
                    <a:pt x="19685" y="7465"/>
                  </a:cubicBezTo>
                  <a:cubicBezTo>
                    <a:pt x="19434" y="7223"/>
                    <a:pt x="20156" y="7223"/>
                    <a:pt x="20156" y="6671"/>
                  </a:cubicBezTo>
                  <a:cubicBezTo>
                    <a:pt x="20156" y="6429"/>
                    <a:pt x="19434" y="5912"/>
                    <a:pt x="19685" y="5636"/>
                  </a:cubicBezTo>
                  <a:cubicBezTo>
                    <a:pt x="20156" y="5118"/>
                    <a:pt x="20878" y="5118"/>
                    <a:pt x="21600" y="4842"/>
                  </a:cubicBezTo>
                  <a:cubicBezTo>
                    <a:pt x="20627" y="4325"/>
                    <a:pt x="19434" y="4325"/>
                    <a:pt x="18460" y="3255"/>
                  </a:cubicBezTo>
                  <a:cubicBezTo>
                    <a:pt x="17990" y="2737"/>
                    <a:pt x="18460" y="1702"/>
                    <a:pt x="18241" y="1150"/>
                  </a:cubicBezTo>
                  <a:cubicBezTo>
                    <a:pt x="17990" y="909"/>
                    <a:pt x="17519" y="1150"/>
                    <a:pt x="17048" y="1150"/>
                  </a:cubicBezTo>
                  <a:cubicBezTo>
                    <a:pt x="16797" y="909"/>
                    <a:pt x="16326" y="633"/>
                    <a:pt x="16074" y="357"/>
                  </a:cubicBezTo>
                  <a:cubicBezTo>
                    <a:pt x="15352" y="115"/>
                    <a:pt x="14630" y="-161"/>
                    <a:pt x="14159" y="115"/>
                  </a:cubicBezTo>
                  <a:cubicBezTo>
                    <a:pt x="13657" y="357"/>
                    <a:pt x="13908" y="1150"/>
                    <a:pt x="13657" y="1702"/>
                  </a:cubicBezTo>
                  <a:cubicBezTo>
                    <a:pt x="13186" y="2220"/>
                    <a:pt x="12464" y="2461"/>
                    <a:pt x="11993" y="2737"/>
                  </a:cubicBezTo>
                  <a:cubicBezTo>
                    <a:pt x="12464" y="3255"/>
                    <a:pt x="13186" y="3531"/>
                    <a:pt x="13437" y="4325"/>
                  </a:cubicBezTo>
                  <a:cubicBezTo>
                    <a:pt x="13657" y="5118"/>
                    <a:pt x="13908" y="6153"/>
                    <a:pt x="13657" y="6947"/>
                  </a:cubicBezTo>
                  <a:cubicBezTo>
                    <a:pt x="13437" y="7465"/>
                    <a:pt x="12715" y="6153"/>
                    <a:pt x="12244" y="6153"/>
                  </a:cubicBezTo>
                  <a:cubicBezTo>
                    <a:pt x="11051" y="6429"/>
                    <a:pt x="9827" y="7465"/>
                    <a:pt x="8634" y="8258"/>
                  </a:cubicBezTo>
                  <a:cubicBezTo>
                    <a:pt x="8634" y="8258"/>
                    <a:pt x="5526" y="10121"/>
                    <a:pt x="5274" y="10397"/>
                  </a:cubicBezTo>
                  <a:cubicBezTo>
                    <a:pt x="5023" y="10397"/>
                    <a:pt x="3610" y="10397"/>
                    <a:pt x="3610" y="10397"/>
                  </a:cubicBezTo>
                  <a:cubicBezTo>
                    <a:pt x="3359" y="10639"/>
                    <a:pt x="3108" y="11433"/>
                    <a:pt x="2888" y="11433"/>
                  </a:cubicBezTo>
                  <a:cubicBezTo>
                    <a:pt x="1915" y="11950"/>
                    <a:pt x="973" y="12226"/>
                    <a:pt x="0" y="12502"/>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60" name="Shape">
              <a:extLst>
                <a:ext uri="{FF2B5EF4-FFF2-40B4-BE49-F238E27FC236}">
                  <a16:creationId xmlns:a16="http://schemas.microsoft.com/office/drawing/2014/main" id="{BB28191B-B0FD-3D43-8B29-E9655722D3C4}"/>
                </a:ext>
              </a:extLst>
            </p:cNvPr>
            <p:cNvSpPr/>
            <p:nvPr/>
          </p:nvSpPr>
          <p:spPr>
            <a:xfrm>
              <a:off x="4249587" y="7173228"/>
              <a:ext cx="307676" cy="241434"/>
            </a:xfrm>
            <a:custGeom>
              <a:avLst/>
              <a:gdLst/>
              <a:ahLst/>
              <a:cxnLst>
                <a:cxn ang="0">
                  <a:pos x="wd2" y="hd2"/>
                </a:cxn>
                <a:cxn ang="5400000">
                  <a:pos x="wd2" y="hd2"/>
                </a:cxn>
                <a:cxn ang="10800000">
                  <a:pos x="wd2" y="hd2"/>
                </a:cxn>
                <a:cxn ang="16200000">
                  <a:pos x="wd2" y="hd2"/>
                </a:cxn>
              </a:cxnLst>
              <a:rect l="0" t="0" r="r" b="b"/>
              <a:pathLst>
                <a:path w="21247" h="21600" extrusionOk="0">
                  <a:moveTo>
                    <a:pt x="7624" y="21600"/>
                  </a:moveTo>
                  <a:cubicBezTo>
                    <a:pt x="7158" y="20671"/>
                    <a:pt x="6443" y="20025"/>
                    <a:pt x="6194" y="19137"/>
                  </a:cubicBezTo>
                  <a:cubicBezTo>
                    <a:pt x="5977" y="18491"/>
                    <a:pt x="6443" y="17886"/>
                    <a:pt x="6194" y="17280"/>
                  </a:cubicBezTo>
                  <a:cubicBezTo>
                    <a:pt x="6194" y="16351"/>
                    <a:pt x="5977" y="15100"/>
                    <a:pt x="5262" y="14777"/>
                  </a:cubicBezTo>
                  <a:cubicBezTo>
                    <a:pt x="4765" y="14494"/>
                    <a:pt x="4547" y="16028"/>
                    <a:pt x="4081" y="16351"/>
                  </a:cubicBezTo>
                  <a:cubicBezTo>
                    <a:pt x="3584" y="16351"/>
                    <a:pt x="3117" y="16351"/>
                    <a:pt x="2651" y="16028"/>
                  </a:cubicBezTo>
                  <a:cubicBezTo>
                    <a:pt x="2403" y="15705"/>
                    <a:pt x="2403" y="14777"/>
                    <a:pt x="2154" y="14777"/>
                  </a:cubicBezTo>
                  <a:cubicBezTo>
                    <a:pt x="1688" y="14777"/>
                    <a:pt x="1470" y="15100"/>
                    <a:pt x="1222" y="15423"/>
                  </a:cubicBezTo>
                  <a:cubicBezTo>
                    <a:pt x="755" y="13889"/>
                    <a:pt x="-208" y="12314"/>
                    <a:pt x="41" y="10497"/>
                  </a:cubicBezTo>
                  <a:cubicBezTo>
                    <a:pt x="41" y="9246"/>
                    <a:pt x="1688" y="8963"/>
                    <a:pt x="2154" y="7711"/>
                  </a:cubicBezTo>
                  <a:cubicBezTo>
                    <a:pt x="2403" y="6783"/>
                    <a:pt x="1936" y="5249"/>
                    <a:pt x="2154" y="4320"/>
                  </a:cubicBezTo>
                  <a:cubicBezTo>
                    <a:pt x="2154" y="3674"/>
                    <a:pt x="2154" y="2786"/>
                    <a:pt x="2403" y="2463"/>
                  </a:cubicBezTo>
                  <a:cubicBezTo>
                    <a:pt x="3366" y="1534"/>
                    <a:pt x="4547" y="929"/>
                    <a:pt x="5479" y="0"/>
                  </a:cubicBezTo>
                  <a:cubicBezTo>
                    <a:pt x="6194" y="929"/>
                    <a:pt x="7406" y="1534"/>
                    <a:pt x="8121" y="2140"/>
                  </a:cubicBezTo>
                  <a:cubicBezTo>
                    <a:pt x="8587" y="2786"/>
                    <a:pt x="8805" y="3997"/>
                    <a:pt x="9520" y="4320"/>
                  </a:cubicBezTo>
                  <a:cubicBezTo>
                    <a:pt x="10235" y="4603"/>
                    <a:pt x="11198" y="4320"/>
                    <a:pt x="12130" y="4603"/>
                  </a:cubicBezTo>
                  <a:cubicBezTo>
                    <a:pt x="12845" y="4603"/>
                    <a:pt x="13809" y="4320"/>
                    <a:pt x="14524" y="4926"/>
                  </a:cubicBezTo>
                  <a:cubicBezTo>
                    <a:pt x="14990" y="5531"/>
                    <a:pt x="14524" y="7388"/>
                    <a:pt x="14990" y="7711"/>
                  </a:cubicBezTo>
                  <a:cubicBezTo>
                    <a:pt x="15953" y="8034"/>
                    <a:pt x="16419" y="6460"/>
                    <a:pt x="17352" y="6460"/>
                  </a:cubicBezTo>
                  <a:cubicBezTo>
                    <a:pt x="17600" y="6460"/>
                    <a:pt x="17849" y="7388"/>
                    <a:pt x="18067" y="7711"/>
                  </a:cubicBezTo>
                  <a:cubicBezTo>
                    <a:pt x="18315" y="8317"/>
                    <a:pt x="17849" y="8963"/>
                    <a:pt x="18067" y="9246"/>
                  </a:cubicBezTo>
                  <a:cubicBezTo>
                    <a:pt x="18315" y="9851"/>
                    <a:pt x="19030" y="9851"/>
                    <a:pt x="19496" y="10174"/>
                  </a:cubicBezTo>
                  <a:cubicBezTo>
                    <a:pt x="19962" y="10780"/>
                    <a:pt x="20677" y="11103"/>
                    <a:pt x="20926" y="12031"/>
                  </a:cubicBezTo>
                  <a:cubicBezTo>
                    <a:pt x="21143" y="12960"/>
                    <a:pt x="21392" y="14171"/>
                    <a:pt x="21143" y="15100"/>
                  </a:cubicBezTo>
                  <a:cubicBezTo>
                    <a:pt x="20926" y="15705"/>
                    <a:pt x="20211" y="14171"/>
                    <a:pt x="19745" y="14171"/>
                  </a:cubicBezTo>
                  <a:cubicBezTo>
                    <a:pt x="18564" y="14494"/>
                    <a:pt x="17352" y="15705"/>
                    <a:pt x="16171" y="16634"/>
                  </a:cubicBezTo>
                  <a:cubicBezTo>
                    <a:pt x="16171" y="16634"/>
                    <a:pt x="13094" y="18814"/>
                    <a:pt x="12845" y="19137"/>
                  </a:cubicBezTo>
                  <a:cubicBezTo>
                    <a:pt x="12597" y="19137"/>
                    <a:pt x="11198" y="19137"/>
                    <a:pt x="11198" y="19137"/>
                  </a:cubicBezTo>
                  <a:cubicBezTo>
                    <a:pt x="10949" y="19420"/>
                    <a:pt x="10701" y="20348"/>
                    <a:pt x="10483" y="20348"/>
                  </a:cubicBezTo>
                  <a:cubicBezTo>
                    <a:pt x="9520" y="20954"/>
                    <a:pt x="8587" y="21277"/>
                    <a:pt x="7624" y="2160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61" name="Shape">
              <a:extLst>
                <a:ext uri="{FF2B5EF4-FFF2-40B4-BE49-F238E27FC236}">
                  <a16:creationId xmlns:a16="http://schemas.microsoft.com/office/drawing/2014/main" id="{271BDDC2-611E-F94A-8254-6ED56461CB2F}"/>
                </a:ext>
              </a:extLst>
            </p:cNvPr>
            <p:cNvSpPr/>
            <p:nvPr/>
          </p:nvSpPr>
          <p:spPr>
            <a:xfrm>
              <a:off x="4631180" y="7272361"/>
              <a:ext cx="296050" cy="195834"/>
            </a:xfrm>
            <a:custGeom>
              <a:avLst/>
              <a:gdLst/>
              <a:ahLst/>
              <a:cxnLst>
                <a:cxn ang="0">
                  <a:pos x="wd2" y="hd2"/>
                </a:cxn>
                <a:cxn ang="5400000">
                  <a:pos x="wd2" y="hd2"/>
                </a:cxn>
                <a:cxn ang="10800000">
                  <a:pos x="wd2" y="hd2"/>
                </a:cxn>
                <a:cxn ang="16200000">
                  <a:pos x="wd2" y="hd2"/>
                </a:cxn>
              </a:cxnLst>
              <a:rect l="0" t="0" r="r" b="b"/>
              <a:pathLst>
                <a:path w="21393" h="21600" extrusionOk="0">
                  <a:moveTo>
                    <a:pt x="1984" y="17777"/>
                  </a:moveTo>
                  <a:cubicBezTo>
                    <a:pt x="1236" y="16684"/>
                    <a:pt x="748" y="15542"/>
                    <a:pt x="228" y="14003"/>
                  </a:cubicBezTo>
                  <a:cubicBezTo>
                    <a:pt x="0" y="13606"/>
                    <a:pt x="0" y="12861"/>
                    <a:pt x="0" y="12513"/>
                  </a:cubicBezTo>
                  <a:cubicBezTo>
                    <a:pt x="228" y="11371"/>
                    <a:pt x="1236" y="10974"/>
                    <a:pt x="1464" y="9832"/>
                  </a:cubicBezTo>
                  <a:cubicBezTo>
                    <a:pt x="1464" y="9087"/>
                    <a:pt x="748" y="9087"/>
                    <a:pt x="748" y="8292"/>
                  </a:cubicBezTo>
                  <a:cubicBezTo>
                    <a:pt x="488" y="7945"/>
                    <a:pt x="1236" y="7945"/>
                    <a:pt x="1236" y="7150"/>
                  </a:cubicBezTo>
                  <a:cubicBezTo>
                    <a:pt x="1236" y="6803"/>
                    <a:pt x="488" y="6058"/>
                    <a:pt x="748" y="5661"/>
                  </a:cubicBezTo>
                  <a:cubicBezTo>
                    <a:pt x="1236" y="4916"/>
                    <a:pt x="1984" y="4916"/>
                    <a:pt x="2733" y="4519"/>
                  </a:cubicBezTo>
                  <a:cubicBezTo>
                    <a:pt x="2960" y="4916"/>
                    <a:pt x="2960" y="5661"/>
                    <a:pt x="3220" y="5661"/>
                  </a:cubicBezTo>
                  <a:cubicBezTo>
                    <a:pt x="3969" y="4916"/>
                    <a:pt x="3969" y="4121"/>
                    <a:pt x="4457" y="3377"/>
                  </a:cubicBezTo>
                  <a:cubicBezTo>
                    <a:pt x="4717" y="2632"/>
                    <a:pt x="4945" y="1887"/>
                    <a:pt x="5465" y="1490"/>
                  </a:cubicBezTo>
                  <a:cubicBezTo>
                    <a:pt x="5953" y="1490"/>
                    <a:pt x="6213" y="2632"/>
                    <a:pt x="6701" y="2632"/>
                  </a:cubicBezTo>
                  <a:cubicBezTo>
                    <a:pt x="7449" y="2632"/>
                    <a:pt x="8425" y="1887"/>
                    <a:pt x="9173" y="1887"/>
                  </a:cubicBezTo>
                  <a:cubicBezTo>
                    <a:pt x="9922" y="1887"/>
                    <a:pt x="10670" y="2632"/>
                    <a:pt x="11418" y="2632"/>
                  </a:cubicBezTo>
                  <a:cubicBezTo>
                    <a:pt x="12394" y="2234"/>
                    <a:pt x="13142" y="1490"/>
                    <a:pt x="14151" y="1092"/>
                  </a:cubicBezTo>
                  <a:cubicBezTo>
                    <a:pt x="14639" y="745"/>
                    <a:pt x="15127" y="348"/>
                    <a:pt x="15647" y="0"/>
                  </a:cubicBezTo>
                  <a:cubicBezTo>
                    <a:pt x="16623" y="1092"/>
                    <a:pt x="17371" y="3029"/>
                    <a:pt x="18380" y="3774"/>
                  </a:cubicBezTo>
                  <a:cubicBezTo>
                    <a:pt x="18867" y="4121"/>
                    <a:pt x="19616" y="3377"/>
                    <a:pt x="20364" y="3774"/>
                  </a:cubicBezTo>
                  <a:cubicBezTo>
                    <a:pt x="20852" y="4121"/>
                    <a:pt x="21600" y="4916"/>
                    <a:pt x="21340" y="5661"/>
                  </a:cubicBezTo>
                  <a:cubicBezTo>
                    <a:pt x="20852" y="6803"/>
                    <a:pt x="19355" y="5263"/>
                    <a:pt x="18867" y="6406"/>
                  </a:cubicBezTo>
                  <a:cubicBezTo>
                    <a:pt x="18119" y="7548"/>
                    <a:pt x="18640" y="9832"/>
                    <a:pt x="18640" y="11371"/>
                  </a:cubicBezTo>
                  <a:cubicBezTo>
                    <a:pt x="18867" y="12861"/>
                    <a:pt x="19355" y="14003"/>
                    <a:pt x="19876" y="15542"/>
                  </a:cubicBezTo>
                  <a:cubicBezTo>
                    <a:pt x="19355" y="15890"/>
                    <a:pt x="18867" y="16287"/>
                    <a:pt x="18380" y="17032"/>
                  </a:cubicBezTo>
                  <a:cubicBezTo>
                    <a:pt x="18119" y="17777"/>
                    <a:pt x="18380" y="18571"/>
                    <a:pt x="18119" y="18919"/>
                  </a:cubicBezTo>
                  <a:cubicBezTo>
                    <a:pt x="17631" y="20061"/>
                    <a:pt x="17143" y="21203"/>
                    <a:pt x="16395" y="21600"/>
                  </a:cubicBezTo>
                  <a:cubicBezTo>
                    <a:pt x="15387" y="21600"/>
                    <a:pt x="14639" y="20806"/>
                    <a:pt x="13663" y="20458"/>
                  </a:cubicBezTo>
                  <a:cubicBezTo>
                    <a:pt x="13402" y="19713"/>
                    <a:pt x="13402" y="18571"/>
                    <a:pt x="12914" y="17777"/>
                  </a:cubicBezTo>
                  <a:cubicBezTo>
                    <a:pt x="12394" y="17429"/>
                    <a:pt x="11906" y="18174"/>
                    <a:pt x="11418" y="18174"/>
                  </a:cubicBezTo>
                  <a:cubicBezTo>
                    <a:pt x="10410" y="17777"/>
                    <a:pt x="9694" y="16684"/>
                    <a:pt x="8686" y="17032"/>
                  </a:cubicBezTo>
                  <a:cubicBezTo>
                    <a:pt x="7937" y="17032"/>
                    <a:pt x="7449" y="18571"/>
                    <a:pt x="6701" y="18919"/>
                  </a:cubicBezTo>
                  <a:cubicBezTo>
                    <a:pt x="6213" y="19316"/>
                    <a:pt x="5465" y="19316"/>
                    <a:pt x="4717" y="18919"/>
                  </a:cubicBezTo>
                  <a:cubicBezTo>
                    <a:pt x="4196" y="18919"/>
                    <a:pt x="3708" y="17777"/>
                    <a:pt x="3220" y="17777"/>
                  </a:cubicBezTo>
                  <a:cubicBezTo>
                    <a:pt x="2733" y="17429"/>
                    <a:pt x="2212" y="17777"/>
                    <a:pt x="1984" y="17777"/>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62" name="Shape">
              <a:extLst>
                <a:ext uri="{FF2B5EF4-FFF2-40B4-BE49-F238E27FC236}">
                  <a16:creationId xmlns:a16="http://schemas.microsoft.com/office/drawing/2014/main" id="{9E4A0705-BE9C-E541-AF76-DE7522A7B102}"/>
                </a:ext>
              </a:extLst>
            </p:cNvPr>
            <p:cNvSpPr/>
            <p:nvPr/>
          </p:nvSpPr>
          <p:spPr>
            <a:xfrm>
              <a:off x="4329837" y="7011404"/>
              <a:ext cx="289000" cy="274385"/>
            </a:xfrm>
            <a:custGeom>
              <a:avLst/>
              <a:gdLst/>
              <a:ahLst/>
              <a:cxnLst>
                <a:cxn ang="0">
                  <a:pos x="wd2" y="hd2"/>
                </a:cxn>
                <a:cxn ang="5400000">
                  <a:pos x="wd2" y="hd2"/>
                </a:cxn>
                <a:cxn ang="10800000">
                  <a:pos x="wd2" y="hd2"/>
                </a:cxn>
                <a:cxn ang="16200000">
                  <a:pos x="wd2" y="hd2"/>
                </a:cxn>
              </a:cxnLst>
              <a:rect l="0" t="0" r="r" b="b"/>
              <a:pathLst>
                <a:path w="21600" h="21235" extrusionOk="0">
                  <a:moveTo>
                    <a:pt x="0" y="12441"/>
                  </a:moveTo>
                  <a:cubicBezTo>
                    <a:pt x="774" y="13244"/>
                    <a:pt x="2086" y="13767"/>
                    <a:pt x="2860" y="14291"/>
                  </a:cubicBezTo>
                  <a:cubicBezTo>
                    <a:pt x="3364" y="14849"/>
                    <a:pt x="3600" y="15896"/>
                    <a:pt x="4374" y="16175"/>
                  </a:cubicBezTo>
                  <a:cubicBezTo>
                    <a:pt x="5148" y="16419"/>
                    <a:pt x="6191" y="16175"/>
                    <a:pt x="7200" y="16419"/>
                  </a:cubicBezTo>
                  <a:cubicBezTo>
                    <a:pt x="7974" y="16419"/>
                    <a:pt x="9017" y="16175"/>
                    <a:pt x="9791" y="16699"/>
                  </a:cubicBezTo>
                  <a:cubicBezTo>
                    <a:pt x="10295" y="17222"/>
                    <a:pt x="9791" y="18827"/>
                    <a:pt x="10295" y="19106"/>
                  </a:cubicBezTo>
                  <a:cubicBezTo>
                    <a:pt x="11338" y="19386"/>
                    <a:pt x="11843" y="18025"/>
                    <a:pt x="12852" y="18025"/>
                  </a:cubicBezTo>
                  <a:cubicBezTo>
                    <a:pt x="13121" y="18025"/>
                    <a:pt x="13391" y="18827"/>
                    <a:pt x="13626" y="19106"/>
                  </a:cubicBezTo>
                  <a:cubicBezTo>
                    <a:pt x="13895" y="19630"/>
                    <a:pt x="13391" y="20188"/>
                    <a:pt x="13626" y="20432"/>
                  </a:cubicBezTo>
                  <a:cubicBezTo>
                    <a:pt x="13895" y="20956"/>
                    <a:pt x="14669" y="20956"/>
                    <a:pt x="15174" y="21235"/>
                  </a:cubicBezTo>
                  <a:cubicBezTo>
                    <a:pt x="15679" y="20956"/>
                    <a:pt x="16452" y="20712"/>
                    <a:pt x="16957" y="20188"/>
                  </a:cubicBezTo>
                  <a:cubicBezTo>
                    <a:pt x="17226" y="19630"/>
                    <a:pt x="16957" y="18827"/>
                    <a:pt x="17495" y="18583"/>
                  </a:cubicBezTo>
                  <a:cubicBezTo>
                    <a:pt x="18000" y="18304"/>
                    <a:pt x="18774" y="18583"/>
                    <a:pt x="19548" y="18827"/>
                  </a:cubicBezTo>
                  <a:cubicBezTo>
                    <a:pt x="20321" y="18025"/>
                    <a:pt x="21600" y="17780"/>
                    <a:pt x="21600" y="16699"/>
                  </a:cubicBezTo>
                  <a:cubicBezTo>
                    <a:pt x="21600" y="16175"/>
                    <a:pt x="20321" y="16419"/>
                    <a:pt x="19817" y="16419"/>
                  </a:cubicBezTo>
                  <a:cubicBezTo>
                    <a:pt x="19279" y="16419"/>
                    <a:pt x="18505" y="16419"/>
                    <a:pt x="18269" y="16175"/>
                  </a:cubicBezTo>
                  <a:cubicBezTo>
                    <a:pt x="17731" y="15617"/>
                    <a:pt x="18000" y="15093"/>
                    <a:pt x="18269" y="14291"/>
                  </a:cubicBezTo>
                  <a:cubicBezTo>
                    <a:pt x="18269" y="13488"/>
                    <a:pt x="18505" y="12721"/>
                    <a:pt x="18505" y="11918"/>
                  </a:cubicBezTo>
                  <a:cubicBezTo>
                    <a:pt x="18505" y="11360"/>
                    <a:pt x="19043" y="10592"/>
                    <a:pt x="18774" y="9789"/>
                  </a:cubicBezTo>
                  <a:cubicBezTo>
                    <a:pt x="18774" y="9510"/>
                    <a:pt x="18269" y="9231"/>
                    <a:pt x="17731" y="8987"/>
                  </a:cubicBezTo>
                  <a:cubicBezTo>
                    <a:pt x="16957" y="8708"/>
                    <a:pt x="15679" y="8987"/>
                    <a:pt x="14905" y="8184"/>
                  </a:cubicBezTo>
                  <a:cubicBezTo>
                    <a:pt x="14400" y="7905"/>
                    <a:pt x="14400" y="7382"/>
                    <a:pt x="14164" y="6579"/>
                  </a:cubicBezTo>
                  <a:lnTo>
                    <a:pt x="14164" y="6056"/>
                  </a:lnTo>
                  <a:cubicBezTo>
                    <a:pt x="15174" y="6056"/>
                    <a:pt x="16217" y="7382"/>
                    <a:pt x="17226" y="7103"/>
                  </a:cubicBezTo>
                  <a:cubicBezTo>
                    <a:pt x="17731" y="6823"/>
                    <a:pt x="17226" y="5777"/>
                    <a:pt x="17226" y="4974"/>
                  </a:cubicBezTo>
                  <a:cubicBezTo>
                    <a:pt x="16957" y="4451"/>
                    <a:pt x="16721" y="4171"/>
                    <a:pt x="16217" y="3648"/>
                  </a:cubicBezTo>
                  <a:cubicBezTo>
                    <a:pt x="16217" y="3648"/>
                    <a:pt x="14400" y="3369"/>
                    <a:pt x="14164" y="3369"/>
                  </a:cubicBezTo>
                  <a:lnTo>
                    <a:pt x="12852" y="2322"/>
                  </a:lnTo>
                  <a:cubicBezTo>
                    <a:pt x="12348" y="2043"/>
                    <a:pt x="11843" y="2043"/>
                    <a:pt x="11338" y="2043"/>
                  </a:cubicBezTo>
                  <a:cubicBezTo>
                    <a:pt x="11069" y="2043"/>
                    <a:pt x="11338" y="2566"/>
                    <a:pt x="11338" y="2845"/>
                  </a:cubicBezTo>
                  <a:cubicBezTo>
                    <a:pt x="10800" y="2845"/>
                    <a:pt x="10564" y="2845"/>
                    <a:pt x="10295" y="2566"/>
                  </a:cubicBezTo>
                  <a:cubicBezTo>
                    <a:pt x="9791" y="1764"/>
                    <a:pt x="9791" y="438"/>
                    <a:pt x="9017" y="193"/>
                  </a:cubicBezTo>
                  <a:cubicBezTo>
                    <a:pt x="7705" y="-365"/>
                    <a:pt x="6426" y="438"/>
                    <a:pt x="5148" y="717"/>
                  </a:cubicBezTo>
                  <a:cubicBezTo>
                    <a:pt x="5148" y="717"/>
                    <a:pt x="4643" y="3124"/>
                    <a:pt x="4643" y="3369"/>
                  </a:cubicBezTo>
                  <a:lnTo>
                    <a:pt x="5652" y="4974"/>
                  </a:lnTo>
                  <a:cubicBezTo>
                    <a:pt x="5148" y="5253"/>
                    <a:pt x="4643" y="4974"/>
                    <a:pt x="4643" y="5497"/>
                  </a:cubicBezTo>
                  <a:cubicBezTo>
                    <a:pt x="4138" y="6300"/>
                    <a:pt x="4643" y="7626"/>
                    <a:pt x="4138" y="8429"/>
                  </a:cubicBezTo>
                  <a:cubicBezTo>
                    <a:pt x="3869" y="8987"/>
                    <a:pt x="3364" y="7905"/>
                    <a:pt x="2860" y="8184"/>
                  </a:cubicBezTo>
                  <a:cubicBezTo>
                    <a:pt x="2086" y="8429"/>
                    <a:pt x="1548" y="9510"/>
                    <a:pt x="774" y="10034"/>
                  </a:cubicBezTo>
                  <a:cubicBezTo>
                    <a:pt x="774" y="10592"/>
                    <a:pt x="1043" y="11115"/>
                    <a:pt x="774" y="11639"/>
                  </a:cubicBezTo>
                  <a:cubicBezTo>
                    <a:pt x="774" y="11918"/>
                    <a:pt x="269" y="12162"/>
                    <a:pt x="0" y="12441"/>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63" name="Shape">
              <a:extLst>
                <a:ext uri="{FF2B5EF4-FFF2-40B4-BE49-F238E27FC236}">
                  <a16:creationId xmlns:a16="http://schemas.microsoft.com/office/drawing/2014/main" id="{434A94A0-DA19-CE48-BA05-D41FE81AA8FF}"/>
                </a:ext>
              </a:extLst>
            </p:cNvPr>
            <p:cNvSpPr/>
            <p:nvPr/>
          </p:nvSpPr>
          <p:spPr>
            <a:xfrm>
              <a:off x="4518176" y="7034309"/>
              <a:ext cx="346494" cy="289153"/>
            </a:xfrm>
            <a:custGeom>
              <a:avLst/>
              <a:gdLst/>
              <a:ahLst/>
              <a:cxnLst>
                <a:cxn ang="0">
                  <a:pos x="wd2" y="hd2"/>
                </a:cxn>
                <a:cxn ang="5400000">
                  <a:pos x="wd2" y="hd2"/>
                </a:cxn>
                <a:cxn ang="10800000">
                  <a:pos x="wd2" y="hd2"/>
                </a:cxn>
                <a:cxn ang="16200000">
                  <a:pos x="wd2" y="hd2"/>
                </a:cxn>
              </a:cxnLst>
              <a:rect l="0" t="0" r="r" b="b"/>
              <a:pathLst>
                <a:path w="21600" h="21463" extrusionOk="0">
                  <a:moveTo>
                    <a:pt x="2549" y="3158"/>
                  </a:moveTo>
                  <a:cubicBezTo>
                    <a:pt x="2549" y="3923"/>
                    <a:pt x="2970" y="4922"/>
                    <a:pt x="2549" y="5188"/>
                  </a:cubicBezTo>
                  <a:cubicBezTo>
                    <a:pt x="1709" y="5454"/>
                    <a:pt x="840" y="4190"/>
                    <a:pt x="0" y="4190"/>
                  </a:cubicBezTo>
                  <a:lnTo>
                    <a:pt x="0" y="4689"/>
                  </a:lnTo>
                  <a:cubicBezTo>
                    <a:pt x="196" y="5454"/>
                    <a:pt x="196" y="5954"/>
                    <a:pt x="616" y="6220"/>
                  </a:cubicBezTo>
                  <a:cubicBezTo>
                    <a:pt x="1261" y="6985"/>
                    <a:pt x="2325" y="6719"/>
                    <a:pt x="2970" y="6985"/>
                  </a:cubicBezTo>
                  <a:cubicBezTo>
                    <a:pt x="3418" y="7218"/>
                    <a:pt x="3838" y="7485"/>
                    <a:pt x="3838" y="7751"/>
                  </a:cubicBezTo>
                  <a:cubicBezTo>
                    <a:pt x="4062" y="8516"/>
                    <a:pt x="3614" y="9249"/>
                    <a:pt x="3614" y="9781"/>
                  </a:cubicBezTo>
                  <a:cubicBezTo>
                    <a:pt x="3614" y="10547"/>
                    <a:pt x="3418" y="11279"/>
                    <a:pt x="3418" y="12044"/>
                  </a:cubicBezTo>
                  <a:cubicBezTo>
                    <a:pt x="3194" y="12810"/>
                    <a:pt x="2970" y="13309"/>
                    <a:pt x="3418" y="13841"/>
                  </a:cubicBezTo>
                  <a:cubicBezTo>
                    <a:pt x="3614" y="14074"/>
                    <a:pt x="4258" y="14074"/>
                    <a:pt x="4707" y="14074"/>
                  </a:cubicBezTo>
                  <a:cubicBezTo>
                    <a:pt x="5127" y="14074"/>
                    <a:pt x="6191" y="13841"/>
                    <a:pt x="6191" y="14341"/>
                  </a:cubicBezTo>
                  <a:cubicBezTo>
                    <a:pt x="6191" y="15372"/>
                    <a:pt x="5127" y="15605"/>
                    <a:pt x="4482" y="16371"/>
                  </a:cubicBezTo>
                  <a:cubicBezTo>
                    <a:pt x="4707" y="16637"/>
                    <a:pt x="5127" y="16903"/>
                    <a:pt x="5351" y="17136"/>
                  </a:cubicBezTo>
                  <a:cubicBezTo>
                    <a:pt x="5771" y="17136"/>
                    <a:pt x="6191" y="16903"/>
                    <a:pt x="6416" y="17136"/>
                  </a:cubicBezTo>
                  <a:cubicBezTo>
                    <a:pt x="6612" y="17669"/>
                    <a:pt x="6191" y="18667"/>
                    <a:pt x="6612" y="19167"/>
                  </a:cubicBezTo>
                  <a:cubicBezTo>
                    <a:pt x="7480" y="20198"/>
                    <a:pt x="8545" y="20198"/>
                    <a:pt x="9413" y="20698"/>
                  </a:cubicBezTo>
                  <a:cubicBezTo>
                    <a:pt x="9609" y="20964"/>
                    <a:pt x="9609" y="21463"/>
                    <a:pt x="9833" y="21463"/>
                  </a:cubicBezTo>
                  <a:cubicBezTo>
                    <a:pt x="10478" y="20964"/>
                    <a:pt x="10478" y="20431"/>
                    <a:pt x="10898" y="19932"/>
                  </a:cubicBezTo>
                  <a:cubicBezTo>
                    <a:pt x="11122" y="19433"/>
                    <a:pt x="11318" y="18934"/>
                    <a:pt x="11767" y="18667"/>
                  </a:cubicBezTo>
                  <a:cubicBezTo>
                    <a:pt x="12187" y="18667"/>
                    <a:pt x="12411" y="19433"/>
                    <a:pt x="12831" y="19433"/>
                  </a:cubicBezTo>
                  <a:cubicBezTo>
                    <a:pt x="13475" y="19433"/>
                    <a:pt x="14316" y="18934"/>
                    <a:pt x="14960" y="18934"/>
                  </a:cubicBezTo>
                  <a:cubicBezTo>
                    <a:pt x="15605" y="18934"/>
                    <a:pt x="16249" y="19433"/>
                    <a:pt x="16893" y="19433"/>
                  </a:cubicBezTo>
                  <a:cubicBezTo>
                    <a:pt x="17734" y="19167"/>
                    <a:pt x="18378" y="18667"/>
                    <a:pt x="19247" y="18401"/>
                  </a:cubicBezTo>
                  <a:cubicBezTo>
                    <a:pt x="19667" y="18168"/>
                    <a:pt x="20087" y="17902"/>
                    <a:pt x="20535" y="17669"/>
                  </a:cubicBezTo>
                  <a:cubicBezTo>
                    <a:pt x="20956" y="16903"/>
                    <a:pt x="21600" y="16138"/>
                    <a:pt x="21600" y="15372"/>
                  </a:cubicBezTo>
                  <a:cubicBezTo>
                    <a:pt x="21600" y="15106"/>
                    <a:pt x="20732" y="15106"/>
                    <a:pt x="20535" y="14840"/>
                  </a:cubicBezTo>
                  <a:cubicBezTo>
                    <a:pt x="20311" y="13575"/>
                    <a:pt x="21180" y="12310"/>
                    <a:pt x="20732" y="11046"/>
                  </a:cubicBezTo>
                  <a:cubicBezTo>
                    <a:pt x="20535" y="9781"/>
                    <a:pt x="19023" y="9016"/>
                    <a:pt x="19023" y="7751"/>
                  </a:cubicBezTo>
                  <a:cubicBezTo>
                    <a:pt x="19023" y="6985"/>
                    <a:pt x="20311" y="7485"/>
                    <a:pt x="20535" y="6719"/>
                  </a:cubicBezTo>
                  <a:cubicBezTo>
                    <a:pt x="20956" y="5687"/>
                    <a:pt x="20311" y="4423"/>
                    <a:pt x="20311" y="3424"/>
                  </a:cubicBezTo>
                  <a:cubicBezTo>
                    <a:pt x="20535" y="2892"/>
                    <a:pt x="21180" y="2659"/>
                    <a:pt x="20956" y="2126"/>
                  </a:cubicBezTo>
                  <a:cubicBezTo>
                    <a:pt x="20732" y="1394"/>
                    <a:pt x="20311" y="628"/>
                    <a:pt x="19667" y="362"/>
                  </a:cubicBezTo>
                  <a:cubicBezTo>
                    <a:pt x="18826" y="96"/>
                    <a:pt x="17734" y="-137"/>
                    <a:pt x="16893" y="96"/>
                  </a:cubicBezTo>
                  <a:cubicBezTo>
                    <a:pt x="16249" y="362"/>
                    <a:pt x="16025" y="1128"/>
                    <a:pt x="15605" y="1627"/>
                  </a:cubicBezTo>
                  <a:cubicBezTo>
                    <a:pt x="15409" y="2126"/>
                    <a:pt x="15184" y="2892"/>
                    <a:pt x="14764" y="3158"/>
                  </a:cubicBezTo>
                  <a:cubicBezTo>
                    <a:pt x="14120" y="3424"/>
                    <a:pt x="13027" y="2892"/>
                    <a:pt x="12411" y="2892"/>
                  </a:cubicBezTo>
                  <a:cubicBezTo>
                    <a:pt x="11542" y="3158"/>
                    <a:pt x="10898" y="3657"/>
                    <a:pt x="10254" y="3657"/>
                  </a:cubicBezTo>
                  <a:cubicBezTo>
                    <a:pt x="9833" y="3657"/>
                    <a:pt x="9609" y="3158"/>
                    <a:pt x="9189" y="3158"/>
                  </a:cubicBezTo>
                  <a:cubicBezTo>
                    <a:pt x="8965" y="3158"/>
                    <a:pt x="8769" y="3657"/>
                    <a:pt x="8545" y="3657"/>
                  </a:cubicBezTo>
                  <a:cubicBezTo>
                    <a:pt x="7704" y="3923"/>
                    <a:pt x="7060" y="3657"/>
                    <a:pt x="6191" y="3424"/>
                  </a:cubicBezTo>
                  <a:cubicBezTo>
                    <a:pt x="5351" y="3158"/>
                    <a:pt x="4482" y="2392"/>
                    <a:pt x="3614" y="2392"/>
                  </a:cubicBezTo>
                  <a:cubicBezTo>
                    <a:pt x="3194" y="2392"/>
                    <a:pt x="2970" y="2892"/>
                    <a:pt x="2549" y="3158"/>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64" name="Shape">
              <a:extLst>
                <a:ext uri="{FF2B5EF4-FFF2-40B4-BE49-F238E27FC236}">
                  <a16:creationId xmlns:a16="http://schemas.microsoft.com/office/drawing/2014/main" id="{8DA23078-648A-EF4D-B998-E85F2066C78B}"/>
                </a:ext>
              </a:extLst>
            </p:cNvPr>
            <p:cNvSpPr/>
            <p:nvPr/>
          </p:nvSpPr>
          <p:spPr>
            <a:xfrm>
              <a:off x="3617476" y="6693551"/>
              <a:ext cx="723788" cy="867827"/>
            </a:xfrm>
            <a:custGeom>
              <a:avLst/>
              <a:gdLst/>
              <a:ahLst/>
              <a:cxnLst>
                <a:cxn ang="0">
                  <a:pos x="wd2" y="hd2"/>
                </a:cxn>
                <a:cxn ang="5400000">
                  <a:pos x="wd2" y="hd2"/>
                </a:cxn>
                <a:cxn ang="10800000">
                  <a:pos x="wd2" y="hd2"/>
                </a:cxn>
                <a:cxn ang="16200000">
                  <a:pos x="wd2" y="hd2"/>
                </a:cxn>
              </a:cxnLst>
              <a:rect l="0" t="0" r="r" b="b"/>
              <a:pathLst>
                <a:path w="21154" h="21548" extrusionOk="0">
                  <a:moveTo>
                    <a:pt x="4125" y="1579"/>
                  </a:moveTo>
                  <a:cubicBezTo>
                    <a:pt x="4533" y="2686"/>
                    <a:pt x="5138" y="3971"/>
                    <a:pt x="3625" y="4474"/>
                  </a:cubicBezTo>
                  <a:cubicBezTo>
                    <a:pt x="3125" y="4652"/>
                    <a:pt x="2520" y="6273"/>
                    <a:pt x="2928" y="6440"/>
                  </a:cubicBezTo>
                  <a:cubicBezTo>
                    <a:pt x="4638" y="7211"/>
                    <a:pt x="1823" y="8832"/>
                    <a:pt x="718" y="8921"/>
                  </a:cubicBezTo>
                  <a:cubicBezTo>
                    <a:pt x="-387" y="8921"/>
                    <a:pt x="113" y="9513"/>
                    <a:pt x="113" y="10105"/>
                  </a:cubicBezTo>
                  <a:cubicBezTo>
                    <a:pt x="508" y="10105"/>
                    <a:pt x="810" y="10027"/>
                    <a:pt x="1218" y="10195"/>
                  </a:cubicBezTo>
                  <a:cubicBezTo>
                    <a:pt x="1415" y="10284"/>
                    <a:pt x="1415" y="10619"/>
                    <a:pt x="1520" y="10798"/>
                  </a:cubicBezTo>
                  <a:cubicBezTo>
                    <a:pt x="1626" y="11055"/>
                    <a:pt x="1626" y="11312"/>
                    <a:pt x="1718" y="11480"/>
                  </a:cubicBezTo>
                  <a:cubicBezTo>
                    <a:pt x="1718" y="11648"/>
                    <a:pt x="1915" y="11815"/>
                    <a:pt x="1823" y="11994"/>
                  </a:cubicBezTo>
                  <a:cubicBezTo>
                    <a:pt x="1823" y="12240"/>
                    <a:pt x="1520" y="12329"/>
                    <a:pt x="1415" y="12497"/>
                  </a:cubicBezTo>
                  <a:cubicBezTo>
                    <a:pt x="1218" y="12586"/>
                    <a:pt x="1218" y="12754"/>
                    <a:pt x="1021" y="12843"/>
                  </a:cubicBezTo>
                  <a:cubicBezTo>
                    <a:pt x="718" y="12921"/>
                    <a:pt x="310" y="12921"/>
                    <a:pt x="8" y="13011"/>
                  </a:cubicBezTo>
                  <a:lnTo>
                    <a:pt x="8" y="13100"/>
                  </a:lnTo>
                  <a:cubicBezTo>
                    <a:pt x="113" y="15313"/>
                    <a:pt x="3125" y="14296"/>
                    <a:pt x="4638" y="14296"/>
                  </a:cubicBezTo>
                  <a:cubicBezTo>
                    <a:pt x="4125" y="14296"/>
                    <a:pt x="3231" y="15145"/>
                    <a:pt x="2731" y="15570"/>
                  </a:cubicBezTo>
                  <a:cubicBezTo>
                    <a:pt x="2823" y="15749"/>
                    <a:pt x="2928" y="15994"/>
                    <a:pt x="2928" y="16251"/>
                  </a:cubicBezTo>
                  <a:cubicBezTo>
                    <a:pt x="2823" y="16687"/>
                    <a:pt x="2625" y="17201"/>
                    <a:pt x="2218" y="17536"/>
                  </a:cubicBezTo>
                  <a:cubicBezTo>
                    <a:pt x="2126" y="17626"/>
                    <a:pt x="1823" y="17447"/>
                    <a:pt x="1626" y="17536"/>
                  </a:cubicBezTo>
                  <a:cubicBezTo>
                    <a:pt x="1323" y="17793"/>
                    <a:pt x="915" y="18050"/>
                    <a:pt x="810" y="18475"/>
                  </a:cubicBezTo>
                  <a:cubicBezTo>
                    <a:pt x="810" y="18643"/>
                    <a:pt x="1323" y="18732"/>
                    <a:pt x="1218" y="18900"/>
                  </a:cubicBezTo>
                  <a:cubicBezTo>
                    <a:pt x="1218" y="19067"/>
                    <a:pt x="915" y="19157"/>
                    <a:pt x="810" y="19324"/>
                  </a:cubicBezTo>
                  <a:cubicBezTo>
                    <a:pt x="718" y="19503"/>
                    <a:pt x="613" y="19760"/>
                    <a:pt x="718" y="19928"/>
                  </a:cubicBezTo>
                  <a:cubicBezTo>
                    <a:pt x="1021" y="20274"/>
                    <a:pt x="1415" y="20442"/>
                    <a:pt x="1823" y="20609"/>
                  </a:cubicBezTo>
                  <a:cubicBezTo>
                    <a:pt x="2020" y="20699"/>
                    <a:pt x="2428" y="20777"/>
                    <a:pt x="2428" y="20609"/>
                  </a:cubicBezTo>
                  <a:cubicBezTo>
                    <a:pt x="2428" y="20274"/>
                    <a:pt x="1626" y="19760"/>
                    <a:pt x="2020" y="19503"/>
                  </a:cubicBezTo>
                  <a:cubicBezTo>
                    <a:pt x="2428" y="19324"/>
                    <a:pt x="2625" y="20095"/>
                    <a:pt x="3033" y="20274"/>
                  </a:cubicBezTo>
                  <a:cubicBezTo>
                    <a:pt x="3231" y="20352"/>
                    <a:pt x="3625" y="20274"/>
                    <a:pt x="3836" y="20442"/>
                  </a:cubicBezTo>
                  <a:cubicBezTo>
                    <a:pt x="4033" y="20609"/>
                    <a:pt x="3836" y="20866"/>
                    <a:pt x="3730" y="21034"/>
                  </a:cubicBezTo>
                  <a:cubicBezTo>
                    <a:pt x="5230" y="21548"/>
                    <a:pt x="5230" y="21548"/>
                    <a:pt x="5230" y="21548"/>
                  </a:cubicBezTo>
                  <a:cubicBezTo>
                    <a:pt x="5230" y="21380"/>
                    <a:pt x="5138" y="21123"/>
                    <a:pt x="5230" y="20866"/>
                  </a:cubicBezTo>
                  <a:cubicBezTo>
                    <a:pt x="5441" y="20699"/>
                    <a:pt x="5638" y="20442"/>
                    <a:pt x="5940" y="20352"/>
                  </a:cubicBezTo>
                  <a:cubicBezTo>
                    <a:pt x="6138" y="20352"/>
                    <a:pt x="6138" y="20777"/>
                    <a:pt x="6348" y="20866"/>
                  </a:cubicBezTo>
                  <a:cubicBezTo>
                    <a:pt x="6651" y="20866"/>
                    <a:pt x="6848" y="20699"/>
                    <a:pt x="7151" y="20609"/>
                  </a:cubicBezTo>
                  <a:cubicBezTo>
                    <a:pt x="7243" y="20274"/>
                    <a:pt x="7545" y="19928"/>
                    <a:pt x="7545" y="19503"/>
                  </a:cubicBezTo>
                  <a:cubicBezTo>
                    <a:pt x="7651" y="19324"/>
                    <a:pt x="7453" y="19067"/>
                    <a:pt x="7453" y="18900"/>
                  </a:cubicBezTo>
                  <a:lnTo>
                    <a:pt x="7743" y="18386"/>
                  </a:lnTo>
                  <a:lnTo>
                    <a:pt x="8848" y="18050"/>
                  </a:lnTo>
                  <a:cubicBezTo>
                    <a:pt x="8953" y="18218"/>
                    <a:pt x="9058" y="18386"/>
                    <a:pt x="9255" y="18643"/>
                  </a:cubicBezTo>
                  <a:cubicBezTo>
                    <a:pt x="9453" y="18386"/>
                    <a:pt x="9558" y="18050"/>
                    <a:pt x="9861" y="18050"/>
                  </a:cubicBezTo>
                  <a:cubicBezTo>
                    <a:pt x="10163" y="17961"/>
                    <a:pt x="10268" y="18475"/>
                    <a:pt x="10466" y="18475"/>
                  </a:cubicBezTo>
                  <a:cubicBezTo>
                    <a:pt x="10965" y="18307"/>
                    <a:pt x="11163" y="17883"/>
                    <a:pt x="11465" y="17626"/>
                  </a:cubicBezTo>
                  <a:cubicBezTo>
                    <a:pt x="11360" y="17201"/>
                    <a:pt x="11163" y="16855"/>
                    <a:pt x="11163" y="16430"/>
                  </a:cubicBezTo>
                  <a:cubicBezTo>
                    <a:pt x="11163" y="16084"/>
                    <a:pt x="11571" y="15827"/>
                    <a:pt x="11571" y="15570"/>
                  </a:cubicBezTo>
                  <a:cubicBezTo>
                    <a:pt x="11465" y="15234"/>
                    <a:pt x="10860" y="15145"/>
                    <a:pt x="10663" y="14810"/>
                  </a:cubicBezTo>
                  <a:cubicBezTo>
                    <a:pt x="10558" y="14631"/>
                    <a:pt x="10663" y="14296"/>
                    <a:pt x="10663" y="14039"/>
                  </a:cubicBezTo>
                  <a:cubicBezTo>
                    <a:pt x="10768" y="13949"/>
                    <a:pt x="10663" y="13692"/>
                    <a:pt x="10860" y="13614"/>
                  </a:cubicBezTo>
                  <a:cubicBezTo>
                    <a:pt x="11071" y="13435"/>
                    <a:pt x="11465" y="13614"/>
                    <a:pt x="11663" y="13525"/>
                  </a:cubicBezTo>
                  <a:cubicBezTo>
                    <a:pt x="11873" y="13435"/>
                    <a:pt x="11965" y="13178"/>
                    <a:pt x="12268" y="13178"/>
                  </a:cubicBezTo>
                  <a:cubicBezTo>
                    <a:pt x="12465" y="13178"/>
                    <a:pt x="12676" y="13357"/>
                    <a:pt x="12873" y="13525"/>
                  </a:cubicBezTo>
                  <a:lnTo>
                    <a:pt x="13070" y="14553"/>
                  </a:lnTo>
                  <a:cubicBezTo>
                    <a:pt x="13070" y="14631"/>
                    <a:pt x="13781" y="15749"/>
                    <a:pt x="13781" y="15749"/>
                  </a:cubicBezTo>
                  <a:cubicBezTo>
                    <a:pt x="13978" y="15749"/>
                    <a:pt x="14175" y="15749"/>
                    <a:pt x="14280" y="15916"/>
                  </a:cubicBezTo>
                  <a:cubicBezTo>
                    <a:pt x="14386" y="15994"/>
                    <a:pt x="14386" y="16251"/>
                    <a:pt x="14478" y="16430"/>
                  </a:cubicBezTo>
                  <a:cubicBezTo>
                    <a:pt x="14780" y="16598"/>
                    <a:pt x="15083" y="16765"/>
                    <a:pt x="15385" y="16765"/>
                  </a:cubicBezTo>
                  <a:cubicBezTo>
                    <a:pt x="15583" y="16855"/>
                    <a:pt x="15688" y="16430"/>
                    <a:pt x="15780" y="16598"/>
                  </a:cubicBezTo>
                  <a:cubicBezTo>
                    <a:pt x="15991" y="16855"/>
                    <a:pt x="15885" y="17369"/>
                    <a:pt x="16083" y="17704"/>
                  </a:cubicBezTo>
                  <a:cubicBezTo>
                    <a:pt x="16188" y="17883"/>
                    <a:pt x="16385" y="17883"/>
                    <a:pt x="16490" y="17961"/>
                  </a:cubicBezTo>
                  <a:cubicBezTo>
                    <a:pt x="16490" y="17626"/>
                    <a:pt x="16293" y="17201"/>
                    <a:pt x="16490" y="16944"/>
                  </a:cubicBezTo>
                  <a:cubicBezTo>
                    <a:pt x="16688" y="16598"/>
                    <a:pt x="17096" y="16341"/>
                    <a:pt x="17490" y="16430"/>
                  </a:cubicBezTo>
                  <a:cubicBezTo>
                    <a:pt x="17898" y="16430"/>
                    <a:pt x="17898" y="16944"/>
                    <a:pt x="18201" y="17112"/>
                  </a:cubicBezTo>
                  <a:cubicBezTo>
                    <a:pt x="18398" y="17279"/>
                    <a:pt x="18595" y="17447"/>
                    <a:pt x="18700" y="17369"/>
                  </a:cubicBezTo>
                  <a:cubicBezTo>
                    <a:pt x="18898" y="17201"/>
                    <a:pt x="18503" y="16855"/>
                    <a:pt x="18595" y="16687"/>
                  </a:cubicBezTo>
                  <a:cubicBezTo>
                    <a:pt x="18595" y="16508"/>
                    <a:pt x="18898" y="16341"/>
                    <a:pt x="19003" y="16173"/>
                  </a:cubicBezTo>
                  <a:cubicBezTo>
                    <a:pt x="18806" y="15749"/>
                    <a:pt x="18398" y="15313"/>
                    <a:pt x="18503" y="14810"/>
                  </a:cubicBezTo>
                  <a:cubicBezTo>
                    <a:pt x="18503" y="14463"/>
                    <a:pt x="19200" y="14385"/>
                    <a:pt x="19398" y="14039"/>
                  </a:cubicBezTo>
                  <a:cubicBezTo>
                    <a:pt x="19503" y="13782"/>
                    <a:pt x="19306" y="13357"/>
                    <a:pt x="19398" y="13100"/>
                  </a:cubicBezTo>
                  <a:cubicBezTo>
                    <a:pt x="19398" y="12921"/>
                    <a:pt x="19398" y="12676"/>
                    <a:pt x="19503" y="12586"/>
                  </a:cubicBezTo>
                  <a:cubicBezTo>
                    <a:pt x="19911" y="12329"/>
                    <a:pt x="20411" y="12162"/>
                    <a:pt x="20805" y="11905"/>
                  </a:cubicBezTo>
                  <a:cubicBezTo>
                    <a:pt x="20910" y="11815"/>
                    <a:pt x="21108" y="11737"/>
                    <a:pt x="21108" y="11648"/>
                  </a:cubicBezTo>
                  <a:cubicBezTo>
                    <a:pt x="21213" y="11480"/>
                    <a:pt x="21108" y="11312"/>
                    <a:pt x="21108" y="11134"/>
                  </a:cubicBezTo>
                  <a:cubicBezTo>
                    <a:pt x="20411" y="10362"/>
                    <a:pt x="19911" y="9513"/>
                    <a:pt x="19200" y="8832"/>
                  </a:cubicBezTo>
                  <a:cubicBezTo>
                    <a:pt x="19003" y="8575"/>
                    <a:pt x="18503" y="8742"/>
                    <a:pt x="18306" y="8575"/>
                  </a:cubicBezTo>
                  <a:cubicBezTo>
                    <a:pt x="18095" y="8318"/>
                    <a:pt x="18201" y="7893"/>
                    <a:pt x="18003" y="7547"/>
                  </a:cubicBezTo>
                  <a:cubicBezTo>
                    <a:pt x="17898" y="7468"/>
                    <a:pt x="17595" y="7379"/>
                    <a:pt x="17398" y="7379"/>
                  </a:cubicBezTo>
                  <a:cubicBezTo>
                    <a:pt x="17096" y="7290"/>
                    <a:pt x="16688" y="7468"/>
                    <a:pt x="16385" y="7379"/>
                  </a:cubicBezTo>
                  <a:cubicBezTo>
                    <a:pt x="15885" y="7290"/>
                    <a:pt x="15280" y="7122"/>
                    <a:pt x="14978" y="6787"/>
                  </a:cubicBezTo>
                  <a:cubicBezTo>
                    <a:pt x="14688" y="6351"/>
                    <a:pt x="15188" y="5669"/>
                    <a:pt x="14780" y="5334"/>
                  </a:cubicBezTo>
                  <a:cubicBezTo>
                    <a:pt x="14175" y="4988"/>
                    <a:pt x="13281" y="5591"/>
                    <a:pt x="12570" y="5412"/>
                  </a:cubicBezTo>
                  <a:cubicBezTo>
                    <a:pt x="12373" y="5334"/>
                    <a:pt x="12570" y="4988"/>
                    <a:pt x="12465" y="4820"/>
                  </a:cubicBezTo>
                  <a:cubicBezTo>
                    <a:pt x="12465" y="4563"/>
                    <a:pt x="12373" y="4306"/>
                    <a:pt x="12163" y="4049"/>
                  </a:cubicBezTo>
                  <a:cubicBezTo>
                    <a:pt x="11873" y="3714"/>
                    <a:pt x="11268" y="3457"/>
                    <a:pt x="11071" y="3021"/>
                  </a:cubicBezTo>
                  <a:cubicBezTo>
                    <a:pt x="10965" y="2775"/>
                    <a:pt x="11071" y="2429"/>
                    <a:pt x="11163" y="2172"/>
                  </a:cubicBezTo>
                  <a:cubicBezTo>
                    <a:pt x="11360" y="1836"/>
                    <a:pt x="11873" y="1658"/>
                    <a:pt x="12163" y="1322"/>
                  </a:cubicBezTo>
                  <a:cubicBezTo>
                    <a:pt x="12465" y="976"/>
                    <a:pt x="12676" y="551"/>
                    <a:pt x="12873" y="205"/>
                  </a:cubicBezTo>
                  <a:cubicBezTo>
                    <a:pt x="12873" y="127"/>
                    <a:pt x="12873" y="37"/>
                    <a:pt x="12768" y="37"/>
                  </a:cubicBezTo>
                  <a:cubicBezTo>
                    <a:pt x="12373" y="-52"/>
                    <a:pt x="11965" y="37"/>
                    <a:pt x="11571" y="127"/>
                  </a:cubicBezTo>
                  <a:cubicBezTo>
                    <a:pt x="11163" y="294"/>
                    <a:pt x="10860" y="719"/>
                    <a:pt x="10360" y="808"/>
                  </a:cubicBezTo>
                  <a:cubicBezTo>
                    <a:pt x="9966" y="976"/>
                    <a:pt x="9453" y="641"/>
                    <a:pt x="9058" y="719"/>
                  </a:cubicBezTo>
                  <a:cubicBezTo>
                    <a:pt x="8650" y="898"/>
                    <a:pt x="8650" y="1490"/>
                    <a:pt x="8256" y="1747"/>
                  </a:cubicBezTo>
                  <a:cubicBezTo>
                    <a:pt x="7953" y="1836"/>
                    <a:pt x="7545" y="1747"/>
                    <a:pt x="7243" y="1579"/>
                  </a:cubicBezTo>
                  <a:cubicBezTo>
                    <a:pt x="6940" y="1401"/>
                    <a:pt x="7045" y="1065"/>
                    <a:pt x="6743" y="976"/>
                  </a:cubicBezTo>
                  <a:cubicBezTo>
                    <a:pt x="6440" y="808"/>
                    <a:pt x="6046" y="719"/>
                    <a:pt x="5638" y="808"/>
                  </a:cubicBezTo>
                  <a:cubicBezTo>
                    <a:pt x="5533" y="898"/>
                    <a:pt x="5533" y="1155"/>
                    <a:pt x="5441" y="1233"/>
                  </a:cubicBezTo>
                  <a:cubicBezTo>
                    <a:pt x="5033" y="1401"/>
                    <a:pt x="4638" y="1401"/>
                    <a:pt x="4125" y="1579"/>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65" name="Shape">
              <a:extLst>
                <a:ext uri="{FF2B5EF4-FFF2-40B4-BE49-F238E27FC236}">
                  <a16:creationId xmlns:a16="http://schemas.microsoft.com/office/drawing/2014/main" id="{8003810C-45B3-FD47-A70C-AF0C866AE93C}"/>
                </a:ext>
              </a:extLst>
            </p:cNvPr>
            <p:cNvSpPr/>
            <p:nvPr/>
          </p:nvSpPr>
          <p:spPr>
            <a:xfrm>
              <a:off x="3618109" y="7100309"/>
              <a:ext cx="62675" cy="118069"/>
            </a:xfrm>
            <a:custGeom>
              <a:avLst/>
              <a:gdLst/>
              <a:ahLst/>
              <a:cxnLst>
                <a:cxn ang="0">
                  <a:pos x="wd2" y="hd2"/>
                </a:cxn>
                <a:cxn ang="5400000">
                  <a:pos x="wd2" y="hd2"/>
                </a:cxn>
                <a:cxn ang="10800000">
                  <a:pos x="wd2" y="hd2"/>
                </a:cxn>
                <a:cxn ang="16200000">
                  <a:pos x="wd2" y="hd2"/>
                </a:cxn>
              </a:cxnLst>
              <a:rect l="0" t="0" r="r" b="b"/>
              <a:pathLst>
                <a:path w="20834" h="21166" extrusionOk="0">
                  <a:moveTo>
                    <a:pt x="1192" y="132"/>
                  </a:moveTo>
                  <a:cubicBezTo>
                    <a:pt x="1192" y="779"/>
                    <a:pt x="1192" y="1427"/>
                    <a:pt x="1192" y="1993"/>
                  </a:cubicBezTo>
                  <a:cubicBezTo>
                    <a:pt x="0" y="8222"/>
                    <a:pt x="0" y="15018"/>
                    <a:pt x="0" y="21166"/>
                  </a:cubicBezTo>
                  <a:cubicBezTo>
                    <a:pt x="3426" y="20519"/>
                    <a:pt x="8044" y="20519"/>
                    <a:pt x="11470" y="19953"/>
                  </a:cubicBezTo>
                  <a:cubicBezTo>
                    <a:pt x="13705" y="19305"/>
                    <a:pt x="13705" y="18092"/>
                    <a:pt x="15939" y="17445"/>
                  </a:cubicBezTo>
                  <a:cubicBezTo>
                    <a:pt x="17131" y="16231"/>
                    <a:pt x="20557" y="15584"/>
                    <a:pt x="20557" y="13804"/>
                  </a:cubicBezTo>
                  <a:cubicBezTo>
                    <a:pt x="21600" y="12510"/>
                    <a:pt x="19366" y="11296"/>
                    <a:pt x="19366" y="10083"/>
                  </a:cubicBezTo>
                  <a:cubicBezTo>
                    <a:pt x="18323" y="8869"/>
                    <a:pt x="18323" y="7009"/>
                    <a:pt x="17131" y="5148"/>
                  </a:cubicBezTo>
                  <a:cubicBezTo>
                    <a:pt x="15939" y="3854"/>
                    <a:pt x="15939" y="1427"/>
                    <a:pt x="13705" y="779"/>
                  </a:cubicBezTo>
                  <a:cubicBezTo>
                    <a:pt x="9087" y="-434"/>
                    <a:pt x="5661" y="132"/>
                    <a:pt x="1192" y="132"/>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66" name="Shape">
              <a:extLst>
                <a:ext uri="{FF2B5EF4-FFF2-40B4-BE49-F238E27FC236}">
                  <a16:creationId xmlns:a16="http://schemas.microsoft.com/office/drawing/2014/main" id="{256B3CB8-9AAF-D54E-963C-FA36D05A290F}"/>
                </a:ext>
              </a:extLst>
            </p:cNvPr>
            <p:cNvSpPr/>
            <p:nvPr/>
          </p:nvSpPr>
          <p:spPr>
            <a:xfrm>
              <a:off x="3994901" y="6283016"/>
              <a:ext cx="1638988" cy="1129665"/>
            </a:xfrm>
            <a:custGeom>
              <a:avLst/>
              <a:gdLst/>
              <a:ahLst/>
              <a:cxnLst>
                <a:cxn ang="0">
                  <a:pos x="wd2" y="hd2"/>
                </a:cxn>
                <a:cxn ang="5400000">
                  <a:pos x="wd2" y="hd2"/>
                </a:cxn>
                <a:cxn ang="10800000">
                  <a:pos x="wd2" y="hd2"/>
                </a:cxn>
                <a:cxn ang="16200000">
                  <a:pos x="wd2" y="hd2"/>
                </a:cxn>
              </a:cxnLst>
              <a:rect l="0" t="0" r="r" b="b"/>
              <a:pathLst>
                <a:path w="21572" h="21600" extrusionOk="0">
                  <a:moveTo>
                    <a:pt x="830" y="8002"/>
                  </a:moveTo>
                  <a:cubicBezTo>
                    <a:pt x="1013" y="7942"/>
                    <a:pt x="1149" y="7942"/>
                    <a:pt x="1279" y="7805"/>
                  </a:cubicBezTo>
                  <a:cubicBezTo>
                    <a:pt x="1416" y="7676"/>
                    <a:pt x="1416" y="7349"/>
                    <a:pt x="1552" y="7280"/>
                  </a:cubicBezTo>
                  <a:cubicBezTo>
                    <a:pt x="1688" y="7220"/>
                    <a:pt x="1824" y="7676"/>
                    <a:pt x="1913" y="7547"/>
                  </a:cubicBezTo>
                  <a:cubicBezTo>
                    <a:pt x="2049" y="7151"/>
                    <a:pt x="2007" y="6696"/>
                    <a:pt x="2049" y="6232"/>
                  </a:cubicBezTo>
                  <a:cubicBezTo>
                    <a:pt x="2049" y="5974"/>
                    <a:pt x="2137" y="5707"/>
                    <a:pt x="2049" y="5441"/>
                  </a:cubicBezTo>
                  <a:cubicBezTo>
                    <a:pt x="2007" y="5183"/>
                    <a:pt x="1688" y="5114"/>
                    <a:pt x="1688" y="4856"/>
                  </a:cubicBezTo>
                  <a:cubicBezTo>
                    <a:pt x="1688" y="4590"/>
                    <a:pt x="1871" y="4530"/>
                    <a:pt x="2007" y="4392"/>
                  </a:cubicBezTo>
                  <a:cubicBezTo>
                    <a:pt x="2096" y="4332"/>
                    <a:pt x="2273" y="4392"/>
                    <a:pt x="2321" y="4263"/>
                  </a:cubicBezTo>
                  <a:cubicBezTo>
                    <a:pt x="2368" y="4066"/>
                    <a:pt x="2137" y="3868"/>
                    <a:pt x="2137" y="3670"/>
                  </a:cubicBezTo>
                  <a:cubicBezTo>
                    <a:pt x="2137" y="3473"/>
                    <a:pt x="2232" y="3215"/>
                    <a:pt x="2321" y="3077"/>
                  </a:cubicBezTo>
                  <a:cubicBezTo>
                    <a:pt x="2368" y="2888"/>
                    <a:pt x="2504" y="2690"/>
                    <a:pt x="2640" y="2622"/>
                  </a:cubicBezTo>
                  <a:cubicBezTo>
                    <a:pt x="2818" y="2553"/>
                    <a:pt x="3043" y="2750"/>
                    <a:pt x="3226" y="2690"/>
                  </a:cubicBezTo>
                  <a:cubicBezTo>
                    <a:pt x="3315" y="2690"/>
                    <a:pt x="3362" y="2553"/>
                    <a:pt x="3451" y="2493"/>
                  </a:cubicBezTo>
                  <a:cubicBezTo>
                    <a:pt x="3634" y="2424"/>
                    <a:pt x="3900" y="2493"/>
                    <a:pt x="4084" y="2364"/>
                  </a:cubicBezTo>
                  <a:cubicBezTo>
                    <a:pt x="4261" y="2295"/>
                    <a:pt x="4356" y="1968"/>
                    <a:pt x="4533" y="1968"/>
                  </a:cubicBezTo>
                  <a:cubicBezTo>
                    <a:pt x="4764" y="1968"/>
                    <a:pt x="4942" y="2226"/>
                    <a:pt x="5166" y="2424"/>
                  </a:cubicBezTo>
                  <a:cubicBezTo>
                    <a:pt x="5214" y="2493"/>
                    <a:pt x="5214" y="2690"/>
                    <a:pt x="5302" y="2690"/>
                  </a:cubicBezTo>
                  <a:cubicBezTo>
                    <a:pt x="5622" y="2553"/>
                    <a:pt x="5983" y="2364"/>
                    <a:pt x="6296" y="2028"/>
                  </a:cubicBezTo>
                  <a:cubicBezTo>
                    <a:pt x="6391" y="1968"/>
                    <a:pt x="6208" y="1573"/>
                    <a:pt x="6344" y="1573"/>
                  </a:cubicBezTo>
                  <a:cubicBezTo>
                    <a:pt x="6527" y="1504"/>
                    <a:pt x="6657" y="2028"/>
                    <a:pt x="6793" y="1900"/>
                  </a:cubicBezTo>
                  <a:cubicBezTo>
                    <a:pt x="7018" y="1642"/>
                    <a:pt x="6841" y="1109"/>
                    <a:pt x="7018" y="851"/>
                  </a:cubicBezTo>
                  <a:cubicBezTo>
                    <a:pt x="7113" y="722"/>
                    <a:pt x="7290" y="911"/>
                    <a:pt x="7426" y="911"/>
                  </a:cubicBezTo>
                  <a:cubicBezTo>
                    <a:pt x="7515" y="851"/>
                    <a:pt x="7610" y="782"/>
                    <a:pt x="7746" y="782"/>
                  </a:cubicBezTo>
                  <a:cubicBezTo>
                    <a:pt x="7923" y="851"/>
                    <a:pt x="8148" y="980"/>
                    <a:pt x="8332" y="1049"/>
                  </a:cubicBezTo>
                  <a:cubicBezTo>
                    <a:pt x="8420" y="1109"/>
                    <a:pt x="8556" y="1178"/>
                    <a:pt x="8645" y="1306"/>
                  </a:cubicBezTo>
                  <a:cubicBezTo>
                    <a:pt x="8781" y="1444"/>
                    <a:pt x="8829" y="1702"/>
                    <a:pt x="8917" y="1900"/>
                  </a:cubicBezTo>
                  <a:cubicBezTo>
                    <a:pt x="9006" y="2028"/>
                    <a:pt x="9053" y="2166"/>
                    <a:pt x="9189" y="2226"/>
                  </a:cubicBezTo>
                  <a:cubicBezTo>
                    <a:pt x="9278" y="2226"/>
                    <a:pt x="9325" y="2028"/>
                    <a:pt x="9414" y="2028"/>
                  </a:cubicBezTo>
                  <a:cubicBezTo>
                    <a:pt x="9598" y="2097"/>
                    <a:pt x="9686" y="2493"/>
                    <a:pt x="9870" y="2493"/>
                  </a:cubicBezTo>
                  <a:cubicBezTo>
                    <a:pt x="9959" y="2424"/>
                    <a:pt x="10006" y="2166"/>
                    <a:pt x="10006" y="1968"/>
                  </a:cubicBezTo>
                  <a:cubicBezTo>
                    <a:pt x="10006" y="1771"/>
                    <a:pt x="9775" y="1573"/>
                    <a:pt x="9870" y="1444"/>
                  </a:cubicBezTo>
                  <a:cubicBezTo>
                    <a:pt x="10006" y="1375"/>
                    <a:pt x="10095" y="1642"/>
                    <a:pt x="10183" y="1771"/>
                  </a:cubicBezTo>
                  <a:cubicBezTo>
                    <a:pt x="10231" y="1900"/>
                    <a:pt x="10272" y="2097"/>
                    <a:pt x="10367" y="2097"/>
                  </a:cubicBezTo>
                  <a:cubicBezTo>
                    <a:pt x="10455" y="2097"/>
                    <a:pt x="10367" y="1839"/>
                    <a:pt x="10408" y="1702"/>
                  </a:cubicBezTo>
                  <a:cubicBezTo>
                    <a:pt x="10455" y="1702"/>
                    <a:pt x="10503" y="1839"/>
                    <a:pt x="10544" y="1839"/>
                  </a:cubicBezTo>
                  <a:cubicBezTo>
                    <a:pt x="10592" y="1900"/>
                    <a:pt x="10680" y="1771"/>
                    <a:pt x="10728" y="1839"/>
                  </a:cubicBezTo>
                  <a:cubicBezTo>
                    <a:pt x="10769" y="1968"/>
                    <a:pt x="10680" y="2166"/>
                    <a:pt x="10769" y="2295"/>
                  </a:cubicBezTo>
                  <a:cubicBezTo>
                    <a:pt x="10816" y="2364"/>
                    <a:pt x="10905" y="2226"/>
                    <a:pt x="10952" y="2226"/>
                  </a:cubicBezTo>
                  <a:cubicBezTo>
                    <a:pt x="11000" y="2226"/>
                    <a:pt x="11000" y="2364"/>
                    <a:pt x="11000" y="2364"/>
                  </a:cubicBezTo>
                  <a:cubicBezTo>
                    <a:pt x="11225" y="2226"/>
                    <a:pt x="11402" y="2028"/>
                    <a:pt x="11585" y="1900"/>
                  </a:cubicBezTo>
                  <a:cubicBezTo>
                    <a:pt x="11674" y="1839"/>
                    <a:pt x="11810" y="1771"/>
                    <a:pt x="11858" y="1702"/>
                  </a:cubicBezTo>
                  <a:cubicBezTo>
                    <a:pt x="11946" y="1573"/>
                    <a:pt x="11946" y="1444"/>
                    <a:pt x="11994" y="1306"/>
                  </a:cubicBezTo>
                  <a:cubicBezTo>
                    <a:pt x="12804" y="1504"/>
                    <a:pt x="12804" y="1504"/>
                    <a:pt x="12804" y="1504"/>
                  </a:cubicBezTo>
                  <a:cubicBezTo>
                    <a:pt x="12804" y="1504"/>
                    <a:pt x="13076" y="1573"/>
                    <a:pt x="13124" y="1573"/>
                  </a:cubicBezTo>
                  <a:cubicBezTo>
                    <a:pt x="13165" y="1573"/>
                    <a:pt x="13349" y="1444"/>
                    <a:pt x="13349" y="1444"/>
                  </a:cubicBezTo>
                  <a:cubicBezTo>
                    <a:pt x="13485" y="1504"/>
                    <a:pt x="13662" y="1642"/>
                    <a:pt x="13798" y="1642"/>
                  </a:cubicBezTo>
                  <a:cubicBezTo>
                    <a:pt x="13845" y="1642"/>
                    <a:pt x="13845" y="1444"/>
                    <a:pt x="13887" y="1444"/>
                  </a:cubicBezTo>
                  <a:cubicBezTo>
                    <a:pt x="13982" y="1375"/>
                    <a:pt x="14118" y="1444"/>
                    <a:pt x="14248" y="1504"/>
                  </a:cubicBezTo>
                  <a:cubicBezTo>
                    <a:pt x="14384" y="1573"/>
                    <a:pt x="14478" y="1771"/>
                    <a:pt x="14656" y="1839"/>
                  </a:cubicBezTo>
                  <a:cubicBezTo>
                    <a:pt x="14839" y="1839"/>
                    <a:pt x="14975" y="1642"/>
                    <a:pt x="15153" y="1642"/>
                  </a:cubicBezTo>
                  <a:cubicBezTo>
                    <a:pt x="15289" y="1642"/>
                    <a:pt x="15425" y="1771"/>
                    <a:pt x="15514" y="1702"/>
                  </a:cubicBezTo>
                  <a:cubicBezTo>
                    <a:pt x="15561" y="1642"/>
                    <a:pt x="15425" y="1504"/>
                    <a:pt x="15425" y="1375"/>
                  </a:cubicBezTo>
                  <a:cubicBezTo>
                    <a:pt x="15472" y="1109"/>
                    <a:pt x="15472" y="851"/>
                    <a:pt x="15608" y="584"/>
                  </a:cubicBezTo>
                  <a:cubicBezTo>
                    <a:pt x="15697" y="327"/>
                    <a:pt x="15833" y="258"/>
                    <a:pt x="16011" y="0"/>
                  </a:cubicBezTo>
                  <a:cubicBezTo>
                    <a:pt x="16466" y="258"/>
                    <a:pt x="16875" y="584"/>
                    <a:pt x="17141" y="1049"/>
                  </a:cubicBezTo>
                  <a:cubicBezTo>
                    <a:pt x="17413" y="1573"/>
                    <a:pt x="17910" y="1771"/>
                    <a:pt x="18271" y="2166"/>
                  </a:cubicBezTo>
                  <a:cubicBezTo>
                    <a:pt x="18365" y="2226"/>
                    <a:pt x="18679" y="2493"/>
                    <a:pt x="18679" y="2553"/>
                  </a:cubicBezTo>
                  <a:cubicBezTo>
                    <a:pt x="18679" y="3077"/>
                    <a:pt x="18501" y="3077"/>
                    <a:pt x="18862" y="3541"/>
                  </a:cubicBezTo>
                  <a:cubicBezTo>
                    <a:pt x="19312" y="4134"/>
                    <a:pt x="19448" y="4659"/>
                    <a:pt x="19626" y="5441"/>
                  </a:cubicBezTo>
                  <a:cubicBezTo>
                    <a:pt x="19720" y="5776"/>
                    <a:pt x="19945" y="7091"/>
                    <a:pt x="20170" y="7220"/>
                  </a:cubicBezTo>
                  <a:cubicBezTo>
                    <a:pt x="20265" y="7418"/>
                    <a:pt x="20939" y="7873"/>
                    <a:pt x="20939" y="7873"/>
                  </a:cubicBezTo>
                  <a:cubicBezTo>
                    <a:pt x="20986" y="8991"/>
                    <a:pt x="21164" y="9059"/>
                    <a:pt x="21572" y="9317"/>
                  </a:cubicBezTo>
                  <a:cubicBezTo>
                    <a:pt x="21525" y="9584"/>
                    <a:pt x="21572" y="9842"/>
                    <a:pt x="21389" y="9910"/>
                  </a:cubicBezTo>
                  <a:cubicBezTo>
                    <a:pt x="21028" y="10108"/>
                    <a:pt x="20625" y="9979"/>
                    <a:pt x="20306" y="9842"/>
                  </a:cubicBezTo>
                  <a:cubicBezTo>
                    <a:pt x="20034" y="9781"/>
                    <a:pt x="19898" y="9257"/>
                    <a:pt x="19626" y="9257"/>
                  </a:cubicBezTo>
                  <a:cubicBezTo>
                    <a:pt x="19401" y="9317"/>
                    <a:pt x="19359" y="9781"/>
                    <a:pt x="19223" y="9979"/>
                  </a:cubicBezTo>
                  <a:cubicBezTo>
                    <a:pt x="18998" y="10366"/>
                    <a:pt x="18768" y="10830"/>
                    <a:pt x="18454" y="11028"/>
                  </a:cubicBezTo>
                  <a:cubicBezTo>
                    <a:pt x="18271" y="11157"/>
                    <a:pt x="18046" y="10899"/>
                    <a:pt x="17863" y="10959"/>
                  </a:cubicBezTo>
                  <a:cubicBezTo>
                    <a:pt x="17638" y="11088"/>
                    <a:pt x="17460" y="11423"/>
                    <a:pt x="17277" y="11621"/>
                  </a:cubicBezTo>
                  <a:cubicBezTo>
                    <a:pt x="17188" y="11750"/>
                    <a:pt x="17052" y="11879"/>
                    <a:pt x="17011" y="12076"/>
                  </a:cubicBezTo>
                  <a:cubicBezTo>
                    <a:pt x="16963" y="12343"/>
                    <a:pt x="17099" y="12798"/>
                    <a:pt x="16963" y="12867"/>
                  </a:cubicBezTo>
                  <a:cubicBezTo>
                    <a:pt x="16780" y="12996"/>
                    <a:pt x="16644" y="12472"/>
                    <a:pt x="16419" y="12403"/>
                  </a:cubicBezTo>
                  <a:cubicBezTo>
                    <a:pt x="16105" y="12403"/>
                    <a:pt x="15745" y="12472"/>
                    <a:pt x="15425" y="12669"/>
                  </a:cubicBezTo>
                  <a:cubicBezTo>
                    <a:pt x="15153" y="12798"/>
                    <a:pt x="14975" y="13125"/>
                    <a:pt x="14792" y="13323"/>
                  </a:cubicBezTo>
                  <a:cubicBezTo>
                    <a:pt x="14615" y="13391"/>
                    <a:pt x="14478" y="13452"/>
                    <a:pt x="14342" y="13452"/>
                  </a:cubicBezTo>
                  <a:cubicBezTo>
                    <a:pt x="14248" y="13452"/>
                    <a:pt x="14159" y="13520"/>
                    <a:pt x="14159" y="13391"/>
                  </a:cubicBezTo>
                  <a:cubicBezTo>
                    <a:pt x="14118" y="13194"/>
                    <a:pt x="14206" y="12996"/>
                    <a:pt x="14248" y="12730"/>
                  </a:cubicBezTo>
                  <a:cubicBezTo>
                    <a:pt x="14248" y="12601"/>
                    <a:pt x="14295" y="12403"/>
                    <a:pt x="14248" y="12205"/>
                  </a:cubicBezTo>
                  <a:cubicBezTo>
                    <a:pt x="14159" y="12008"/>
                    <a:pt x="14023" y="11879"/>
                    <a:pt x="13845" y="11879"/>
                  </a:cubicBezTo>
                  <a:cubicBezTo>
                    <a:pt x="13662" y="11819"/>
                    <a:pt x="13485" y="11947"/>
                    <a:pt x="13349" y="12008"/>
                  </a:cubicBezTo>
                  <a:cubicBezTo>
                    <a:pt x="13124" y="12145"/>
                    <a:pt x="12852" y="12205"/>
                    <a:pt x="12715" y="12472"/>
                  </a:cubicBezTo>
                  <a:cubicBezTo>
                    <a:pt x="12621" y="12669"/>
                    <a:pt x="12804" y="12996"/>
                    <a:pt x="12715" y="13194"/>
                  </a:cubicBezTo>
                  <a:cubicBezTo>
                    <a:pt x="12668" y="13323"/>
                    <a:pt x="12491" y="12996"/>
                    <a:pt x="12396" y="13065"/>
                  </a:cubicBezTo>
                  <a:cubicBezTo>
                    <a:pt x="12355" y="13125"/>
                    <a:pt x="12532" y="13391"/>
                    <a:pt x="12443" y="13520"/>
                  </a:cubicBezTo>
                  <a:cubicBezTo>
                    <a:pt x="12355" y="13589"/>
                    <a:pt x="12171" y="13323"/>
                    <a:pt x="12082" y="13452"/>
                  </a:cubicBezTo>
                  <a:cubicBezTo>
                    <a:pt x="11994" y="13589"/>
                    <a:pt x="12082" y="13847"/>
                    <a:pt x="12130" y="13985"/>
                  </a:cubicBezTo>
                  <a:cubicBezTo>
                    <a:pt x="12219" y="14440"/>
                    <a:pt x="12260" y="14896"/>
                    <a:pt x="12491" y="15291"/>
                  </a:cubicBezTo>
                  <a:cubicBezTo>
                    <a:pt x="12621" y="15558"/>
                    <a:pt x="12852" y="15686"/>
                    <a:pt x="13076" y="15815"/>
                  </a:cubicBezTo>
                  <a:cubicBezTo>
                    <a:pt x="13212" y="15884"/>
                    <a:pt x="13349" y="15884"/>
                    <a:pt x="13485" y="15884"/>
                  </a:cubicBezTo>
                  <a:cubicBezTo>
                    <a:pt x="13662" y="15815"/>
                    <a:pt x="13887" y="15815"/>
                    <a:pt x="14118" y="15815"/>
                  </a:cubicBezTo>
                  <a:cubicBezTo>
                    <a:pt x="14295" y="15815"/>
                    <a:pt x="14520" y="15755"/>
                    <a:pt x="14751" y="15755"/>
                  </a:cubicBezTo>
                  <a:cubicBezTo>
                    <a:pt x="14703" y="16013"/>
                    <a:pt x="14615" y="16280"/>
                    <a:pt x="14615" y="16546"/>
                  </a:cubicBezTo>
                  <a:cubicBezTo>
                    <a:pt x="14615" y="16804"/>
                    <a:pt x="14751" y="17002"/>
                    <a:pt x="14751" y="17259"/>
                  </a:cubicBezTo>
                  <a:cubicBezTo>
                    <a:pt x="14792" y="17595"/>
                    <a:pt x="14751" y="17981"/>
                    <a:pt x="14656" y="18317"/>
                  </a:cubicBezTo>
                  <a:cubicBezTo>
                    <a:pt x="14615" y="18514"/>
                    <a:pt x="14431" y="18514"/>
                    <a:pt x="14342" y="18712"/>
                  </a:cubicBezTo>
                  <a:cubicBezTo>
                    <a:pt x="14342" y="18772"/>
                    <a:pt x="14384" y="18910"/>
                    <a:pt x="14431" y="18970"/>
                  </a:cubicBezTo>
                  <a:cubicBezTo>
                    <a:pt x="14567" y="19099"/>
                    <a:pt x="14792" y="19039"/>
                    <a:pt x="14887" y="19168"/>
                  </a:cubicBezTo>
                  <a:cubicBezTo>
                    <a:pt x="14975" y="19236"/>
                    <a:pt x="14975" y="19434"/>
                    <a:pt x="14887" y="19434"/>
                  </a:cubicBezTo>
                  <a:cubicBezTo>
                    <a:pt x="14751" y="19563"/>
                    <a:pt x="14567" y="19494"/>
                    <a:pt x="14431" y="19563"/>
                  </a:cubicBezTo>
                  <a:cubicBezTo>
                    <a:pt x="14342" y="19623"/>
                    <a:pt x="14248" y="19821"/>
                    <a:pt x="14159" y="19890"/>
                  </a:cubicBezTo>
                  <a:cubicBezTo>
                    <a:pt x="13934" y="19890"/>
                    <a:pt x="13709" y="19563"/>
                    <a:pt x="13526" y="19692"/>
                  </a:cubicBezTo>
                  <a:cubicBezTo>
                    <a:pt x="13349" y="19821"/>
                    <a:pt x="13165" y="20087"/>
                    <a:pt x="13165" y="20414"/>
                  </a:cubicBezTo>
                  <a:cubicBezTo>
                    <a:pt x="13212" y="20680"/>
                    <a:pt x="13485" y="20680"/>
                    <a:pt x="13662" y="20809"/>
                  </a:cubicBezTo>
                  <a:cubicBezTo>
                    <a:pt x="13485" y="20878"/>
                    <a:pt x="13349" y="20938"/>
                    <a:pt x="13212" y="21076"/>
                  </a:cubicBezTo>
                  <a:cubicBezTo>
                    <a:pt x="13124" y="21136"/>
                    <a:pt x="13029" y="21265"/>
                    <a:pt x="12940" y="21265"/>
                  </a:cubicBezTo>
                  <a:cubicBezTo>
                    <a:pt x="12852" y="21265"/>
                    <a:pt x="12804" y="21136"/>
                    <a:pt x="12715" y="21136"/>
                  </a:cubicBezTo>
                  <a:cubicBezTo>
                    <a:pt x="12621" y="21136"/>
                    <a:pt x="12532" y="21265"/>
                    <a:pt x="12443" y="21265"/>
                  </a:cubicBezTo>
                  <a:cubicBezTo>
                    <a:pt x="12355" y="21265"/>
                    <a:pt x="12307" y="21136"/>
                    <a:pt x="12219" y="21136"/>
                  </a:cubicBezTo>
                  <a:cubicBezTo>
                    <a:pt x="12130" y="21265"/>
                    <a:pt x="12035" y="21462"/>
                    <a:pt x="11994" y="21600"/>
                  </a:cubicBezTo>
                  <a:cubicBezTo>
                    <a:pt x="11899" y="21334"/>
                    <a:pt x="11810" y="21136"/>
                    <a:pt x="11769" y="20878"/>
                  </a:cubicBezTo>
                  <a:cubicBezTo>
                    <a:pt x="11769" y="20612"/>
                    <a:pt x="11674" y="20216"/>
                    <a:pt x="11810" y="20018"/>
                  </a:cubicBezTo>
                  <a:cubicBezTo>
                    <a:pt x="11899" y="19821"/>
                    <a:pt x="12171" y="20087"/>
                    <a:pt x="12260" y="19890"/>
                  </a:cubicBezTo>
                  <a:cubicBezTo>
                    <a:pt x="12307" y="19761"/>
                    <a:pt x="12171" y="19623"/>
                    <a:pt x="12082" y="19563"/>
                  </a:cubicBezTo>
                  <a:cubicBezTo>
                    <a:pt x="11946" y="19494"/>
                    <a:pt x="11810" y="19623"/>
                    <a:pt x="11722" y="19563"/>
                  </a:cubicBezTo>
                  <a:cubicBezTo>
                    <a:pt x="11538" y="19434"/>
                    <a:pt x="11402" y="19099"/>
                    <a:pt x="11225" y="18910"/>
                  </a:cubicBezTo>
                  <a:cubicBezTo>
                    <a:pt x="11313" y="18712"/>
                    <a:pt x="11449" y="18514"/>
                    <a:pt x="11449" y="18317"/>
                  </a:cubicBezTo>
                  <a:cubicBezTo>
                    <a:pt x="11449" y="18248"/>
                    <a:pt x="11266" y="18248"/>
                    <a:pt x="11225" y="18179"/>
                  </a:cubicBezTo>
                  <a:cubicBezTo>
                    <a:pt x="11177" y="17852"/>
                    <a:pt x="11361" y="17526"/>
                    <a:pt x="11266" y="17199"/>
                  </a:cubicBezTo>
                  <a:cubicBezTo>
                    <a:pt x="11225" y="16873"/>
                    <a:pt x="10905" y="16675"/>
                    <a:pt x="10905" y="16348"/>
                  </a:cubicBezTo>
                  <a:cubicBezTo>
                    <a:pt x="10905" y="16151"/>
                    <a:pt x="11177" y="16280"/>
                    <a:pt x="11225" y="16082"/>
                  </a:cubicBezTo>
                  <a:cubicBezTo>
                    <a:pt x="11313" y="15815"/>
                    <a:pt x="11177" y="15489"/>
                    <a:pt x="11177" y="15231"/>
                  </a:cubicBezTo>
                  <a:cubicBezTo>
                    <a:pt x="11225" y="15093"/>
                    <a:pt x="11361" y="15033"/>
                    <a:pt x="11313" y="14896"/>
                  </a:cubicBezTo>
                  <a:cubicBezTo>
                    <a:pt x="11266" y="14707"/>
                    <a:pt x="11177" y="14509"/>
                    <a:pt x="11041" y="14440"/>
                  </a:cubicBezTo>
                  <a:cubicBezTo>
                    <a:pt x="10864" y="14371"/>
                    <a:pt x="10633" y="14311"/>
                    <a:pt x="10455" y="14371"/>
                  </a:cubicBezTo>
                  <a:cubicBezTo>
                    <a:pt x="10319" y="14440"/>
                    <a:pt x="10272" y="14638"/>
                    <a:pt x="10183" y="14767"/>
                  </a:cubicBezTo>
                  <a:cubicBezTo>
                    <a:pt x="10142" y="14896"/>
                    <a:pt x="10095" y="15093"/>
                    <a:pt x="10006" y="15162"/>
                  </a:cubicBezTo>
                  <a:cubicBezTo>
                    <a:pt x="9870" y="15231"/>
                    <a:pt x="9639" y="15093"/>
                    <a:pt x="9509" y="15093"/>
                  </a:cubicBezTo>
                  <a:cubicBezTo>
                    <a:pt x="9325" y="15162"/>
                    <a:pt x="9189" y="15291"/>
                    <a:pt x="9053" y="15291"/>
                  </a:cubicBezTo>
                  <a:cubicBezTo>
                    <a:pt x="8965" y="15291"/>
                    <a:pt x="8917" y="15162"/>
                    <a:pt x="8829" y="15162"/>
                  </a:cubicBezTo>
                  <a:cubicBezTo>
                    <a:pt x="8781" y="15162"/>
                    <a:pt x="8740" y="15291"/>
                    <a:pt x="8692" y="15291"/>
                  </a:cubicBezTo>
                  <a:cubicBezTo>
                    <a:pt x="8515" y="15360"/>
                    <a:pt x="8379" y="15291"/>
                    <a:pt x="8196" y="15231"/>
                  </a:cubicBezTo>
                  <a:cubicBezTo>
                    <a:pt x="8018" y="15162"/>
                    <a:pt x="7835" y="14964"/>
                    <a:pt x="7651" y="14964"/>
                  </a:cubicBezTo>
                  <a:cubicBezTo>
                    <a:pt x="7562" y="14964"/>
                    <a:pt x="7515" y="15093"/>
                    <a:pt x="7426" y="15162"/>
                  </a:cubicBezTo>
                  <a:cubicBezTo>
                    <a:pt x="7379" y="15033"/>
                    <a:pt x="7338" y="14964"/>
                    <a:pt x="7249" y="14835"/>
                  </a:cubicBezTo>
                  <a:cubicBezTo>
                    <a:pt x="7249" y="14835"/>
                    <a:pt x="6929" y="14767"/>
                    <a:pt x="6888" y="14767"/>
                  </a:cubicBezTo>
                  <a:lnTo>
                    <a:pt x="6657" y="14509"/>
                  </a:lnTo>
                  <a:cubicBezTo>
                    <a:pt x="6569" y="14440"/>
                    <a:pt x="6480" y="14440"/>
                    <a:pt x="6391" y="14440"/>
                  </a:cubicBezTo>
                  <a:cubicBezTo>
                    <a:pt x="6344" y="14440"/>
                    <a:pt x="6391" y="14569"/>
                    <a:pt x="6391" y="14638"/>
                  </a:cubicBezTo>
                  <a:cubicBezTo>
                    <a:pt x="6296" y="14638"/>
                    <a:pt x="6255" y="14638"/>
                    <a:pt x="6208" y="14569"/>
                  </a:cubicBezTo>
                  <a:cubicBezTo>
                    <a:pt x="6119" y="14371"/>
                    <a:pt x="6119" y="14045"/>
                    <a:pt x="5983" y="13985"/>
                  </a:cubicBezTo>
                  <a:cubicBezTo>
                    <a:pt x="5752" y="13847"/>
                    <a:pt x="5527" y="14045"/>
                    <a:pt x="5302" y="14113"/>
                  </a:cubicBezTo>
                  <a:cubicBezTo>
                    <a:pt x="5302" y="14113"/>
                    <a:pt x="5214" y="14707"/>
                    <a:pt x="5214" y="14767"/>
                  </a:cubicBezTo>
                  <a:lnTo>
                    <a:pt x="5391" y="15162"/>
                  </a:lnTo>
                  <a:cubicBezTo>
                    <a:pt x="5302" y="15231"/>
                    <a:pt x="5214" y="15162"/>
                    <a:pt x="5214" y="15291"/>
                  </a:cubicBezTo>
                  <a:cubicBezTo>
                    <a:pt x="5125" y="15489"/>
                    <a:pt x="5214" y="15815"/>
                    <a:pt x="5125" y="16013"/>
                  </a:cubicBezTo>
                  <a:cubicBezTo>
                    <a:pt x="5078" y="16151"/>
                    <a:pt x="4989" y="15884"/>
                    <a:pt x="4900" y="15953"/>
                  </a:cubicBezTo>
                  <a:cubicBezTo>
                    <a:pt x="4764" y="16013"/>
                    <a:pt x="4669" y="16280"/>
                    <a:pt x="4533" y="16408"/>
                  </a:cubicBezTo>
                  <a:cubicBezTo>
                    <a:pt x="4220" y="15815"/>
                    <a:pt x="3995" y="15162"/>
                    <a:pt x="3676" y="14638"/>
                  </a:cubicBezTo>
                  <a:cubicBezTo>
                    <a:pt x="3587" y="14440"/>
                    <a:pt x="3362" y="14569"/>
                    <a:pt x="3273" y="14440"/>
                  </a:cubicBezTo>
                  <a:cubicBezTo>
                    <a:pt x="3179" y="14242"/>
                    <a:pt x="3226" y="13916"/>
                    <a:pt x="3137" y="13649"/>
                  </a:cubicBezTo>
                  <a:cubicBezTo>
                    <a:pt x="3090" y="13589"/>
                    <a:pt x="2954" y="13520"/>
                    <a:pt x="2865" y="13520"/>
                  </a:cubicBezTo>
                  <a:cubicBezTo>
                    <a:pt x="2729" y="13452"/>
                    <a:pt x="2546" y="13589"/>
                    <a:pt x="2409" y="13520"/>
                  </a:cubicBezTo>
                  <a:cubicBezTo>
                    <a:pt x="2185" y="13452"/>
                    <a:pt x="1913" y="13323"/>
                    <a:pt x="1776" y="13065"/>
                  </a:cubicBezTo>
                  <a:cubicBezTo>
                    <a:pt x="1646" y="12730"/>
                    <a:pt x="1871" y="12205"/>
                    <a:pt x="1688" y="11947"/>
                  </a:cubicBezTo>
                  <a:cubicBezTo>
                    <a:pt x="1416" y="11681"/>
                    <a:pt x="1013" y="12145"/>
                    <a:pt x="694" y="12008"/>
                  </a:cubicBezTo>
                  <a:cubicBezTo>
                    <a:pt x="605" y="11947"/>
                    <a:pt x="694" y="11681"/>
                    <a:pt x="646" y="11552"/>
                  </a:cubicBezTo>
                  <a:cubicBezTo>
                    <a:pt x="646" y="11354"/>
                    <a:pt x="605" y="11157"/>
                    <a:pt x="510" y="10959"/>
                  </a:cubicBezTo>
                  <a:cubicBezTo>
                    <a:pt x="380" y="10701"/>
                    <a:pt x="108" y="10503"/>
                    <a:pt x="19" y="10168"/>
                  </a:cubicBezTo>
                  <a:cubicBezTo>
                    <a:pt x="-28" y="9979"/>
                    <a:pt x="19" y="9713"/>
                    <a:pt x="61" y="9515"/>
                  </a:cubicBezTo>
                  <a:cubicBezTo>
                    <a:pt x="149" y="9257"/>
                    <a:pt x="380" y="9120"/>
                    <a:pt x="510" y="8862"/>
                  </a:cubicBezTo>
                  <a:cubicBezTo>
                    <a:pt x="646" y="8595"/>
                    <a:pt x="741" y="8269"/>
                    <a:pt x="830" y="8002"/>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67" name="Shape">
              <a:extLst>
                <a:ext uri="{FF2B5EF4-FFF2-40B4-BE49-F238E27FC236}">
                  <a16:creationId xmlns:a16="http://schemas.microsoft.com/office/drawing/2014/main" id="{21027572-1626-C34D-BD97-F2765EA995D2}"/>
                </a:ext>
              </a:extLst>
            </p:cNvPr>
            <p:cNvSpPr/>
            <p:nvPr/>
          </p:nvSpPr>
          <p:spPr>
            <a:xfrm>
              <a:off x="5105003" y="7304138"/>
              <a:ext cx="522938" cy="307155"/>
            </a:xfrm>
            <a:custGeom>
              <a:avLst/>
              <a:gdLst/>
              <a:ahLst/>
              <a:cxnLst>
                <a:cxn ang="0">
                  <a:pos x="wd2" y="hd2"/>
                </a:cxn>
                <a:cxn ang="5400000">
                  <a:pos x="wd2" y="hd2"/>
                </a:cxn>
                <a:cxn ang="10800000">
                  <a:pos x="wd2" y="hd2"/>
                </a:cxn>
                <a:cxn ang="16200000">
                  <a:pos x="wd2" y="hd2"/>
                </a:cxn>
              </a:cxnLst>
              <a:rect l="0" t="0" r="r" b="b"/>
              <a:pathLst>
                <a:path w="21600" h="19481" extrusionOk="0">
                  <a:moveTo>
                    <a:pt x="428" y="15819"/>
                  </a:moveTo>
                  <a:cubicBezTo>
                    <a:pt x="279" y="15162"/>
                    <a:pt x="130" y="14276"/>
                    <a:pt x="0" y="13848"/>
                  </a:cubicBezTo>
                  <a:cubicBezTo>
                    <a:pt x="0" y="13619"/>
                    <a:pt x="1135" y="13419"/>
                    <a:pt x="1135" y="13191"/>
                  </a:cubicBezTo>
                  <a:cubicBezTo>
                    <a:pt x="1135" y="12991"/>
                    <a:pt x="1265" y="9276"/>
                    <a:pt x="1414" y="8619"/>
                  </a:cubicBezTo>
                  <a:cubicBezTo>
                    <a:pt x="1563" y="8162"/>
                    <a:pt x="1991" y="6648"/>
                    <a:pt x="2121" y="5562"/>
                  </a:cubicBezTo>
                  <a:cubicBezTo>
                    <a:pt x="2549" y="5762"/>
                    <a:pt x="2828" y="6219"/>
                    <a:pt x="3126" y="5991"/>
                  </a:cubicBezTo>
                  <a:cubicBezTo>
                    <a:pt x="4540" y="5133"/>
                    <a:pt x="5823" y="3819"/>
                    <a:pt x="6958" y="2276"/>
                  </a:cubicBezTo>
                  <a:cubicBezTo>
                    <a:pt x="7386" y="1619"/>
                    <a:pt x="7237" y="1419"/>
                    <a:pt x="7665" y="762"/>
                  </a:cubicBezTo>
                  <a:cubicBezTo>
                    <a:pt x="9079" y="762"/>
                    <a:pt x="9935" y="-1209"/>
                    <a:pt x="10940" y="1191"/>
                  </a:cubicBezTo>
                  <a:cubicBezTo>
                    <a:pt x="11367" y="2048"/>
                    <a:pt x="11647" y="2933"/>
                    <a:pt x="12502" y="2505"/>
                  </a:cubicBezTo>
                  <a:cubicBezTo>
                    <a:pt x="13488" y="2048"/>
                    <a:pt x="14344" y="1191"/>
                    <a:pt x="15330" y="762"/>
                  </a:cubicBezTo>
                  <a:cubicBezTo>
                    <a:pt x="17470" y="1419"/>
                    <a:pt x="19181" y="-1638"/>
                    <a:pt x="20447" y="1848"/>
                  </a:cubicBezTo>
                  <a:cubicBezTo>
                    <a:pt x="20874" y="2933"/>
                    <a:pt x="21172" y="3819"/>
                    <a:pt x="21600" y="4905"/>
                  </a:cubicBezTo>
                  <a:cubicBezTo>
                    <a:pt x="19181" y="7305"/>
                    <a:pt x="19181" y="7305"/>
                    <a:pt x="19181" y="7305"/>
                  </a:cubicBezTo>
                  <a:cubicBezTo>
                    <a:pt x="18902" y="7305"/>
                    <a:pt x="18474" y="7076"/>
                    <a:pt x="18474" y="7533"/>
                  </a:cubicBezTo>
                  <a:cubicBezTo>
                    <a:pt x="18047" y="8619"/>
                    <a:pt x="18474" y="10562"/>
                    <a:pt x="17767" y="11219"/>
                  </a:cubicBezTo>
                  <a:cubicBezTo>
                    <a:pt x="16763" y="11876"/>
                    <a:pt x="15628" y="10362"/>
                    <a:pt x="14623" y="10562"/>
                  </a:cubicBezTo>
                  <a:cubicBezTo>
                    <a:pt x="14065" y="10791"/>
                    <a:pt x="13060" y="11448"/>
                    <a:pt x="13209" y="12533"/>
                  </a:cubicBezTo>
                  <a:cubicBezTo>
                    <a:pt x="13358" y="13419"/>
                    <a:pt x="14344" y="12333"/>
                    <a:pt x="14921" y="12533"/>
                  </a:cubicBezTo>
                  <a:cubicBezTo>
                    <a:pt x="15330" y="12991"/>
                    <a:pt x="16186" y="13619"/>
                    <a:pt x="15907" y="14276"/>
                  </a:cubicBezTo>
                  <a:cubicBezTo>
                    <a:pt x="15200" y="15162"/>
                    <a:pt x="14065" y="14276"/>
                    <a:pt x="13358" y="15162"/>
                  </a:cubicBezTo>
                  <a:cubicBezTo>
                    <a:pt x="12930" y="15591"/>
                    <a:pt x="13916" y="17133"/>
                    <a:pt x="13358" y="17562"/>
                  </a:cubicBezTo>
                  <a:cubicBezTo>
                    <a:pt x="12353" y="18648"/>
                    <a:pt x="10791" y="19962"/>
                    <a:pt x="9507" y="19305"/>
                  </a:cubicBezTo>
                  <a:cubicBezTo>
                    <a:pt x="8670" y="18648"/>
                    <a:pt x="9935" y="16019"/>
                    <a:pt x="9377" y="15162"/>
                  </a:cubicBezTo>
                  <a:cubicBezTo>
                    <a:pt x="8800" y="14076"/>
                    <a:pt x="7535" y="13419"/>
                    <a:pt x="6679" y="14076"/>
                  </a:cubicBezTo>
                  <a:cubicBezTo>
                    <a:pt x="5395" y="15162"/>
                    <a:pt x="4967" y="17562"/>
                    <a:pt x="4112" y="19305"/>
                  </a:cubicBezTo>
                  <a:cubicBezTo>
                    <a:pt x="3684" y="19076"/>
                    <a:pt x="3126" y="18648"/>
                    <a:pt x="2549" y="18648"/>
                  </a:cubicBezTo>
                  <a:cubicBezTo>
                    <a:pt x="1991" y="18419"/>
                    <a:pt x="1414" y="18876"/>
                    <a:pt x="856" y="18648"/>
                  </a:cubicBezTo>
                  <a:cubicBezTo>
                    <a:pt x="707" y="18419"/>
                    <a:pt x="1135" y="17991"/>
                    <a:pt x="1135" y="17762"/>
                  </a:cubicBezTo>
                  <a:cubicBezTo>
                    <a:pt x="986" y="17133"/>
                    <a:pt x="558" y="16476"/>
                    <a:pt x="428" y="15819"/>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68" name="Shape">
              <a:extLst>
                <a:ext uri="{FF2B5EF4-FFF2-40B4-BE49-F238E27FC236}">
                  <a16:creationId xmlns:a16="http://schemas.microsoft.com/office/drawing/2014/main" id="{3778B87A-6B08-C949-9C46-FFBE67FFAE20}"/>
                </a:ext>
              </a:extLst>
            </p:cNvPr>
            <p:cNvSpPr/>
            <p:nvPr/>
          </p:nvSpPr>
          <p:spPr>
            <a:xfrm>
              <a:off x="5568916" y="7381407"/>
              <a:ext cx="211684" cy="244363"/>
            </a:xfrm>
            <a:custGeom>
              <a:avLst/>
              <a:gdLst/>
              <a:ahLst/>
              <a:cxnLst>
                <a:cxn ang="0">
                  <a:pos x="wd2" y="hd2"/>
                </a:cxn>
                <a:cxn ang="5400000">
                  <a:pos x="wd2" y="hd2"/>
                </a:cxn>
                <a:cxn ang="10800000">
                  <a:pos x="wd2" y="hd2"/>
                </a:cxn>
                <a:cxn ang="16200000">
                  <a:pos x="wd2" y="hd2"/>
                </a:cxn>
              </a:cxnLst>
              <a:rect l="0" t="0" r="r" b="b"/>
              <a:pathLst>
                <a:path w="21600" h="21336" extrusionOk="0">
                  <a:moveTo>
                    <a:pt x="5937" y="0"/>
                  </a:moveTo>
                  <a:cubicBezTo>
                    <a:pt x="0" y="3299"/>
                    <a:pt x="0" y="3299"/>
                    <a:pt x="0" y="3299"/>
                  </a:cubicBezTo>
                  <a:cubicBezTo>
                    <a:pt x="2101" y="5105"/>
                    <a:pt x="4886" y="6284"/>
                    <a:pt x="5937" y="8404"/>
                  </a:cubicBezTo>
                  <a:cubicBezTo>
                    <a:pt x="6622" y="9583"/>
                    <a:pt x="4156" y="11114"/>
                    <a:pt x="4886" y="12292"/>
                  </a:cubicBezTo>
                  <a:cubicBezTo>
                    <a:pt x="5206" y="14413"/>
                    <a:pt x="7307" y="15905"/>
                    <a:pt x="8357" y="17673"/>
                  </a:cubicBezTo>
                  <a:cubicBezTo>
                    <a:pt x="9407" y="18890"/>
                    <a:pt x="9773" y="20697"/>
                    <a:pt x="11142" y="21286"/>
                  </a:cubicBezTo>
                  <a:cubicBezTo>
                    <a:pt x="12193" y="21600"/>
                    <a:pt x="13608" y="20383"/>
                    <a:pt x="13928" y="19479"/>
                  </a:cubicBezTo>
                  <a:cubicBezTo>
                    <a:pt x="13928" y="18576"/>
                    <a:pt x="12193" y="18301"/>
                    <a:pt x="12193" y="17673"/>
                  </a:cubicBezTo>
                  <a:cubicBezTo>
                    <a:pt x="12558" y="16809"/>
                    <a:pt x="14293" y="16180"/>
                    <a:pt x="14978" y="15277"/>
                  </a:cubicBezTo>
                  <a:cubicBezTo>
                    <a:pt x="15344" y="14688"/>
                    <a:pt x="14978" y="13510"/>
                    <a:pt x="16029" y="12881"/>
                  </a:cubicBezTo>
                  <a:cubicBezTo>
                    <a:pt x="17764" y="11389"/>
                    <a:pt x="19499" y="11389"/>
                    <a:pt x="21600" y="10211"/>
                  </a:cubicBezTo>
                  <a:cubicBezTo>
                    <a:pt x="21280" y="9897"/>
                    <a:pt x="20550" y="9308"/>
                    <a:pt x="19865" y="8679"/>
                  </a:cubicBezTo>
                  <a:cubicBezTo>
                    <a:pt x="18129" y="7187"/>
                    <a:pt x="15344" y="7187"/>
                    <a:pt x="13243" y="5695"/>
                  </a:cubicBezTo>
                  <a:cubicBezTo>
                    <a:pt x="12558" y="5695"/>
                    <a:pt x="7307" y="1807"/>
                    <a:pt x="6622" y="1178"/>
                  </a:cubicBezTo>
                  <a:cubicBezTo>
                    <a:pt x="6256" y="903"/>
                    <a:pt x="5937" y="314"/>
                    <a:pt x="5937" y="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69" name="Shape">
              <a:extLst>
                <a:ext uri="{FF2B5EF4-FFF2-40B4-BE49-F238E27FC236}">
                  <a16:creationId xmlns:a16="http://schemas.microsoft.com/office/drawing/2014/main" id="{EBB010E0-08F1-B64B-841B-00895D98E1E1}"/>
                </a:ext>
              </a:extLst>
            </p:cNvPr>
            <p:cNvSpPr/>
            <p:nvPr/>
          </p:nvSpPr>
          <p:spPr>
            <a:xfrm>
              <a:off x="5150603" y="8378307"/>
              <a:ext cx="270045" cy="267585"/>
            </a:xfrm>
            <a:custGeom>
              <a:avLst/>
              <a:gdLst/>
              <a:ahLst/>
              <a:cxnLst>
                <a:cxn ang="0">
                  <a:pos x="wd2" y="hd2"/>
                </a:cxn>
                <a:cxn ang="5400000">
                  <a:pos x="wd2" y="hd2"/>
                </a:cxn>
                <a:cxn ang="10800000">
                  <a:pos x="wd2" y="hd2"/>
                </a:cxn>
                <a:cxn ang="16200000">
                  <a:pos x="wd2" y="hd2"/>
                </a:cxn>
              </a:cxnLst>
              <a:rect l="0" t="0" r="r" b="b"/>
              <a:pathLst>
                <a:path w="21511" h="21314" extrusionOk="0">
                  <a:moveTo>
                    <a:pt x="7916" y="0"/>
                  </a:moveTo>
                  <a:cubicBezTo>
                    <a:pt x="10137" y="286"/>
                    <a:pt x="12322" y="-286"/>
                    <a:pt x="14221" y="823"/>
                  </a:cubicBezTo>
                  <a:cubicBezTo>
                    <a:pt x="15582" y="1359"/>
                    <a:pt x="15582" y="3290"/>
                    <a:pt x="16693" y="4113"/>
                  </a:cubicBezTo>
                  <a:cubicBezTo>
                    <a:pt x="18054" y="4649"/>
                    <a:pt x="19701" y="3540"/>
                    <a:pt x="21063" y="4113"/>
                  </a:cubicBezTo>
                  <a:cubicBezTo>
                    <a:pt x="21600" y="4363"/>
                    <a:pt x="21600" y="5472"/>
                    <a:pt x="21349" y="5722"/>
                  </a:cubicBezTo>
                  <a:cubicBezTo>
                    <a:pt x="19988" y="7117"/>
                    <a:pt x="17230" y="6831"/>
                    <a:pt x="16119" y="8189"/>
                  </a:cubicBezTo>
                  <a:cubicBezTo>
                    <a:pt x="15582" y="9012"/>
                    <a:pt x="17516" y="9548"/>
                    <a:pt x="18054" y="10085"/>
                  </a:cubicBezTo>
                  <a:cubicBezTo>
                    <a:pt x="17230" y="10657"/>
                    <a:pt x="16406" y="11193"/>
                    <a:pt x="15582" y="11730"/>
                  </a:cubicBezTo>
                  <a:cubicBezTo>
                    <a:pt x="15582" y="11730"/>
                    <a:pt x="15045" y="14484"/>
                    <a:pt x="15045" y="14770"/>
                  </a:cubicBezTo>
                  <a:cubicBezTo>
                    <a:pt x="15045" y="15020"/>
                    <a:pt x="9851" y="16665"/>
                    <a:pt x="9851" y="16665"/>
                  </a:cubicBezTo>
                  <a:cubicBezTo>
                    <a:pt x="8740" y="18310"/>
                    <a:pt x="7666" y="19919"/>
                    <a:pt x="6555" y="21314"/>
                  </a:cubicBezTo>
                  <a:cubicBezTo>
                    <a:pt x="5731" y="20491"/>
                    <a:pt x="5194" y="19669"/>
                    <a:pt x="4370" y="18846"/>
                  </a:cubicBezTo>
                  <a:cubicBezTo>
                    <a:pt x="3546" y="17738"/>
                    <a:pt x="3009" y="16379"/>
                    <a:pt x="2185" y="15306"/>
                  </a:cubicBezTo>
                  <a:cubicBezTo>
                    <a:pt x="1648" y="14770"/>
                    <a:pt x="537" y="15306"/>
                    <a:pt x="537" y="14770"/>
                  </a:cubicBezTo>
                  <a:cubicBezTo>
                    <a:pt x="287" y="13375"/>
                    <a:pt x="1110" y="12016"/>
                    <a:pt x="1361" y="10907"/>
                  </a:cubicBezTo>
                  <a:cubicBezTo>
                    <a:pt x="1648" y="9548"/>
                    <a:pt x="2185" y="8189"/>
                    <a:pt x="1899" y="6831"/>
                  </a:cubicBezTo>
                  <a:cubicBezTo>
                    <a:pt x="1899" y="5722"/>
                    <a:pt x="824" y="4935"/>
                    <a:pt x="0" y="3827"/>
                  </a:cubicBezTo>
                  <a:cubicBezTo>
                    <a:pt x="0" y="3827"/>
                    <a:pt x="1361" y="2182"/>
                    <a:pt x="1361" y="1895"/>
                  </a:cubicBezTo>
                  <a:cubicBezTo>
                    <a:pt x="1648" y="1645"/>
                    <a:pt x="3546" y="2468"/>
                    <a:pt x="3546" y="2468"/>
                  </a:cubicBezTo>
                  <a:cubicBezTo>
                    <a:pt x="5194" y="1645"/>
                    <a:pt x="6555" y="823"/>
                    <a:pt x="7916" y="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70" name="Shape">
              <a:extLst>
                <a:ext uri="{FF2B5EF4-FFF2-40B4-BE49-F238E27FC236}">
                  <a16:creationId xmlns:a16="http://schemas.microsoft.com/office/drawing/2014/main" id="{B1A4169C-0E25-EE4B-A066-C5D0E67A4B5B}"/>
                </a:ext>
              </a:extLst>
            </p:cNvPr>
            <p:cNvSpPr/>
            <p:nvPr/>
          </p:nvSpPr>
          <p:spPr>
            <a:xfrm>
              <a:off x="4823485" y="8505571"/>
              <a:ext cx="694092" cy="782670"/>
            </a:xfrm>
            <a:custGeom>
              <a:avLst/>
              <a:gdLst/>
              <a:ahLst/>
              <a:cxnLst>
                <a:cxn ang="0">
                  <a:pos x="wd2" y="hd2"/>
                </a:cxn>
                <a:cxn ang="5400000">
                  <a:pos x="wd2" y="hd2"/>
                </a:cxn>
                <a:cxn ang="10800000">
                  <a:pos x="wd2" y="hd2"/>
                </a:cxn>
                <a:cxn ang="16200000">
                  <a:pos x="wd2" y="hd2"/>
                </a:cxn>
              </a:cxnLst>
              <a:rect l="0" t="0" r="r" b="b"/>
              <a:pathLst>
                <a:path w="21498" h="21490" extrusionOk="0">
                  <a:moveTo>
                    <a:pt x="12659" y="3876"/>
                  </a:moveTo>
                  <a:cubicBezTo>
                    <a:pt x="13091" y="3394"/>
                    <a:pt x="13509" y="2839"/>
                    <a:pt x="13940" y="2271"/>
                  </a:cubicBezTo>
                  <a:cubicBezTo>
                    <a:pt x="13940" y="2271"/>
                    <a:pt x="15960" y="1703"/>
                    <a:pt x="15960" y="1617"/>
                  </a:cubicBezTo>
                  <a:cubicBezTo>
                    <a:pt x="15960" y="1518"/>
                    <a:pt x="16169" y="568"/>
                    <a:pt x="16169" y="568"/>
                  </a:cubicBezTo>
                  <a:cubicBezTo>
                    <a:pt x="16489" y="383"/>
                    <a:pt x="16809" y="197"/>
                    <a:pt x="17130" y="0"/>
                  </a:cubicBezTo>
                  <a:cubicBezTo>
                    <a:pt x="17561" y="383"/>
                    <a:pt x="18202" y="568"/>
                    <a:pt x="18299" y="1049"/>
                  </a:cubicBezTo>
                  <a:cubicBezTo>
                    <a:pt x="18411" y="1419"/>
                    <a:pt x="17770" y="1703"/>
                    <a:pt x="17770" y="2086"/>
                  </a:cubicBezTo>
                  <a:cubicBezTo>
                    <a:pt x="17882" y="2370"/>
                    <a:pt x="17979" y="2839"/>
                    <a:pt x="18411" y="2925"/>
                  </a:cubicBezTo>
                  <a:cubicBezTo>
                    <a:pt x="18731" y="3123"/>
                    <a:pt x="19149" y="2839"/>
                    <a:pt x="19581" y="2740"/>
                  </a:cubicBezTo>
                  <a:cubicBezTo>
                    <a:pt x="19901" y="3308"/>
                    <a:pt x="19998" y="3962"/>
                    <a:pt x="20319" y="4443"/>
                  </a:cubicBezTo>
                  <a:cubicBezTo>
                    <a:pt x="20639" y="4814"/>
                    <a:pt x="21280" y="4912"/>
                    <a:pt x="21391" y="5283"/>
                  </a:cubicBezTo>
                  <a:cubicBezTo>
                    <a:pt x="21600" y="5949"/>
                    <a:pt x="21489" y="6603"/>
                    <a:pt x="21168" y="7171"/>
                  </a:cubicBezTo>
                  <a:cubicBezTo>
                    <a:pt x="20848" y="7739"/>
                    <a:pt x="19998" y="8122"/>
                    <a:pt x="19358" y="8591"/>
                  </a:cubicBezTo>
                  <a:cubicBezTo>
                    <a:pt x="19051" y="8875"/>
                    <a:pt x="18202" y="8875"/>
                    <a:pt x="18202" y="9245"/>
                  </a:cubicBezTo>
                  <a:cubicBezTo>
                    <a:pt x="17979" y="9911"/>
                    <a:pt x="18620" y="10565"/>
                    <a:pt x="18829" y="11232"/>
                  </a:cubicBezTo>
                  <a:cubicBezTo>
                    <a:pt x="18299" y="11417"/>
                    <a:pt x="17770" y="11417"/>
                    <a:pt x="17450" y="11787"/>
                  </a:cubicBezTo>
                  <a:cubicBezTo>
                    <a:pt x="17241" y="12071"/>
                    <a:pt x="17338" y="12553"/>
                    <a:pt x="17338" y="12923"/>
                  </a:cubicBezTo>
                  <a:cubicBezTo>
                    <a:pt x="17338" y="12923"/>
                    <a:pt x="15960" y="12269"/>
                    <a:pt x="15848" y="12269"/>
                  </a:cubicBezTo>
                  <a:cubicBezTo>
                    <a:pt x="15751" y="12269"/>
                    <a:pt x="15110" y="12824"/>
                    <a:pt x="15110" y="12824"/>
                  </a:cubicBezTo>
                  <a:cubicBezTo>
                    <a:pt x="15222" y="13207"/>
                    <a:pt x="15431" y="13577"/>
                    <a:pt x="15319" y="13861"/>
                  </a:cubicBezTo>
                  <a:cubicBezTo>
                    <a:pt x="15222" y="14342"/>
                    <a:pt x="14581" y="14614"/>
                    <a:pt x="14581" y="14997"/>
                  </a:cubicBezTo>
                  <a:cubicBezTo>
                    <a:pt x="14581" y="15466"/>
                    <a:pt x="14999" y="15848"/>
                    <a:pt x="15222" y="16219"/>
                  </a:cubicBezTo>
                  <a:cubicBezTo>
                    <a:pt x="15222" y="16219"/>
                    <a:pt x="13188" y="16885"/>
                    <a:pt x="13091" y="16885"/>
                  </a:cubicBezTo>
                  <a:cubicBezTo>
                    <a:pt x="13091" y="16971"/>
                    <a:pt x="12659" y="17539"/>
                    <a:pt x="12659" y="17539"/>
                  </a:cubicBezTo>
                  <a:cubicBezTo>
                    <a:pt x="11810" y="17823"/>
                    <a:pt x="10751" y="17922"/>
                    <a:pt x="9999" y="18490"/>
                  </a:cubicBezTo>
                  <a:cubicBezTo>
                    <a:pt x="9679" y="18576"/>
                    <a:pt x="9999" y="19057"/>
                    <a:pt x="9999" y="19341"/>
                  </a:cubicBezTo>
                  <a:cubicBezTo>
                    <a:pt x="9790" y="19526"/>
                    <a:pt x="9470" y="20094"/>
                    <a:pt x="9261" y="19897"/>
                  </a:cubicBezTo>
                  <a:cubicBezTo>
                    <a:pt x="8621" y="19428"/>
                    <a:pt x="8941" y="18391"/>
                    <a:pt x="8300" y="18107"/>
                  </a:cubicBezTo>
                  <a:cubicBezTo>
                    <a:pt x="7771" y="17823"/>
                    <a:pt x="7130" y="18206"/>
                    <a:pt x="6713" y="18490"/>
                  </a:cubicBezTo>
                  <a:cubicBezTo>
                    <a:pt x="6601" y="18490"/>
                    <a:pt x="6713" y="18773"/>
                    <a:pt x="6601" y="18773"/>
                  </a:cubicBezTo>
                  <a:cubicBezTo>
                    <a:pt x="5961" y="19057"/>
                    <a:pt x="5222" y="18860"/>
                    <a:pt x="4679" y="19243"/>
                  </a:cubicBezTo>
                  <a:cubicBezTo>
                    <a:pt x="4359" y="19526"/>
                    <a:pt x="4679" y="19995"/>
                    <a:pt x="4679" y="20279"/>
                  </a:cubicBezTo>
                  <a:cubicBezTo>
                    <a:pt x="4582" y="20464"/>
                    <a:pt x="4470" y="20650"/>
                    <a:pt x="4359" y="20748"/>
                  </a:cubicBezTo>
                  <a:cubicBezTo>
                    <a:pt x="4039" y="21032"/>
                    <a:pt x="3830" y="21217"/>
                    <a:pt x="3509" y="21316"/>
                  </a:cubicBezTo>
                  <a:cubicBezTo>
                    <a:pt x="3189" y="21403"/>
                    <a:pt x="2660" y="21403"/>
                    <a:pt x="2242" y="21403"/>
                  </a:cubicBezTo>
                  <a:cubicBezTo>
                    <a:pt x="1922" y="21403"/>
                    <a:pt x="1490" y="21600"/>
                    <a:pt x="1170" y="21403"/>
                  </a:cubicBezTo>
                  <a:cubicBezTo>
                    <a:pt x="961" y="21316"/>
                    <a:pt x="1281" y="21032"/>
                    <a:pt x="1281" y="20847"/>
                  </a:cubicBezTo>
                  <a:cubicBezTo>
                    <a:pt x="1281" y="20464"/>
                    <a:pt x="1170" y="20094"/>
                    <a:pt x="1072" y="19712"/>
                  </a:cubicBezTo>
                  <a:cubicBezTo>
                    <a:pt x="850" y="19144"/>
                    <a:pt x="223" y="18675"/>
                    <a:pt x="432" y="18107"/>
                  </a:cubicBezTo>
                  <a:cubicBezTo>
                    <a:pt x="529" y="17737"/>
                    <a:pt x="1922" y="18206"/>
                    <a:pt x="1810" y="17737"/>
                  </a:cubicBezTo>
                  <a:cubicBezTo>
                    <a:pt x="1713" y="16885"/>
                    <a:pt x="641" y="16317"/>
                    <a:pt x="0" y="15663"/>
                  </a:cubicBezTo>
                  <a:cubicBezTo>
                    <a:pt x="111" y="15663"/>
                    <a:pt x="111" y="15663"/>
                    <a:pt x="111" y="15663"/>
                  </a:cubicBezTo>
                  <a:cubicBezTo>
                    <a:pt x="320" y="15379"/>
                    <a:pt x="432" y="15095"/>
                    <a:pt x="752" y="14811"/>
                  </a:cubicBezTo>
                  <a:cubicBezTo>
                    <a:pt x="961" y="14614"/>
                    <a:pt x="1602" y="14811"/>
                    <a:pt x="1713" y="14528"/>
                  </a:cubicBezTo>
                  <a:cubicBezTo>
                    <a:pt x="1810" y="14145"/>
                    <a:pt x="961" y="13775"/>
                    <a:pt x="1072" y="13392"/>
                  </a:cubicBezTo>
                  <a:cubicBezTo>
                    <a:pt x="1281" y="12923"/>
                    <a:pt x="2131" y="12923"/>
                    <a:pt x="2340" y="12454"/>
                  </a:cubicBezTo>
                  <a:cubicBezTo>
                    <a:pt x="2562" y="12170"/>
                    <a:pt x="2033" y="11886"/>
                    <a:pt x="2033" y="11504"/>
                  </a:cubicBezTo>
                  <a:cubicBezTo>
                    <a:pt x="2033" y="11232"/>
                    <a:pt x="2562" y="11035"/>
                    <a:pt x="2340" y="10849"/>
                  </a:cubicBezTo>
                  <a:cubicBezTo>
                    <a:pt x="2242" y="10565"/>
                    <a:pt x="1170" y="10664"/>
                    <a:pt x="1393" y="10282"/>
                  </a:cubicBezTo>
                  <a:cubicBezTo>
                    <a:pt x="1602" y="9813"/>
                    <a:pt x="2660" y="10096"/>
                    <a:pt x="2980" y="9627"/>
                  </a:cubicBezTo>
                  <a:cubicBezTo>
                    <a:pt x="3189" y="9245"/>
                    <a:pt x="2660" y="8776"/>
                    <a:pt x="2451" y="8393"/>
                  </a:cubicBezTo>
                  <a:cubicBezTo>
                    <a:pt x="2980" y="8307"/>
                    <a:pt x="3509" y="8393"/>
                    <a:pt x="3941" y="8122"/>
                  </a:cubicBezTo>
                  <a:cubicBezTo>
                    <a:pt x="4359" y="7924"/>
                    <a:pt x="4359" y="7270"/>
                    <a:pt x="4902" y="7072"/>
                  </a:cubicBezTo>
                  <a:cubicBezTo>
                    <a:pt x="5111" y="6986"/>
                    <a:pt x="5543" y="7554"/>
                    <a:pt x="5752" y="7356"/>
                  </a:cubicBezTo>
                  <a:cubicBezTo>
                    <a:pt x="6072" y="7171"/>
                    <a:pt x="5752" y="6702"/>
                    <a:pt x="5863" y="6418"/>
                  </a:cubicBezTo>
                  <a:cubicBezTo>
                    <a:pt x="6169" y="6036"/>
                    <a:pt x="6713" y="5764"/>
                    <a:pt x="7130" y="5665"/>
                  </a:cubicBezTo>
                  <a:cubicBezTo>
                    <a:pt x="7771" y="5567"/>
                    <a:pt x="8509" y="6233"/>
                    <a:pt x="8941" y="5851"/>
                  </a:cubicBezTo>
                  <a:cubicBezTo>
                    <a:pt x="9470" y="5381"/>
                    <a:pt x="8732" y="4160"/>
                    <a:pt x="9373" y="3876"/>
                  </a:cubicBezTo>
                  <a:cubicBezTo>
                    <a:pt x="9999" y="3493"/>
                    <a:pt x="10751" y="4345"/>
                    <a:pt x="11601" y="4345"/>
                  </a:cubicBezTo>
                  <a:cubicBezTo>
                    <a:pt x="11921" y="4443"/>
                    <a:pt x="12241" y="4061"/>
                    <a:pt x="12659" y="3876"/>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71" name="Shape">
              <a:extLst>
                <a:ext uri="{FF2B5EF4-FFF2-40B4-BE49-F238E27FC236}">
                  <a16:creationId xmlns:a16="http://schemas.microsoft.com/office/drawing/2014/main" id="{D001B14C-23DA-1444-AEC0-77B65748CD5A}"/>
                </a:ext>
              </a:extLst>
            </p:cNvPr>
            <p:cNvSpPr/>
            <p:nvPr/>
          </p:nvSpPr>
          <p:spPr>
            <a:xfrm>
              <a:off x="5376612" y="8500495"/>
              <a:ext cx="375100" cy="167879"/>
            </a:xfrm>
            <a:custGeom>
              <a:avLst/>
              <a:gdLst/>
              <a:ahLst/>
              <a:cxnLst>
                <a:cxn ang="0">
                  <a:pos x="wd2" y="hd2"/>
                </a:cxn>
                <a:cxn ang="5400000">
                  <a:pos x="wd2" y="hd2"/>
                </a:cxn>
                <a:cxn ang="10800000">
                  <a:pos x="wd2" y="hd2"/>
                </a:cxn>
                <a:cxn ang="16200000">
                  <a:pos x="wd2" y="hd2"/>
                </a:cxn>
              </a:cxnLst>
              <a:rect l="0" t="0" r="r" b="b"/>
              <a:pathLst>
                <a:path w="21200" h="21077" extrusionOk="0">
                  <a:moveTo>
                    <a:pt x="0" y="490"/>
                  </a:moveTo>
                  <a:cubicBezTo>
                    <a:pt x="1172" y="943"/>
                    <a:pt x="2343" y="490"/>
                    <a:pt x="3311" y="1395"/>
                  </a:cubicBezTo>
                  <a:cubicBezTo>
                    <a:pt x="4279" y="1791"/>
                    <a:pt x="4865" y="4392"/>
                    <a:pt x="5833" y="4392"/>
                  </a:cubicBezTo>
                  <a:cubicBezTo>
                    <a:pt x="7005" y="4392"/>
                    <a:pt x="7387" y="943"/>
                    <a:pt x="8380" y="490"/>
                  </a:cubicBezTo>
                  <a:cubicBezTo>
                    <a:pt x="9348" y="490"/>
                    <a:pt x="10112" y="3091"/>
                    <a:pt x="11080" y="3544"/>
                  </a:cubicBezTo>
                  <a:cubicBezTo>
                    <a:pt x="11666" y="3544"/>
                    <a:pt x="12074" y="1395"/>
                    <a:pt x="12634" y="1791"/>
                  </a:cubicBezTo>
                  <a:cubicBezTo>
                    <a:pt x="13627" y="1791"/>
                    <a:pt x="14213" y="3996"/>
                    <a:pt x="14977" y="3996"/>
                  </a:cubicBezTo>
                  <a:cubicBezTo>
                    <a:pt x="15945" y="3544"/>
                    <a:pt x="16531" y="490"/>
                    <a:pt x="17525" y="94"/>
                  </a:cubicBezTo>
                  <a:cubicBezTo>
                    <a:pt x="18492" y="-358"/>
                    <a:pt x="19460" y="943"/>
                    <a:pt x="20428" y="1395"/>
                  </a:cubicBezTo>
                  <a:cubicBezTo>
                    <a:pt x="20428" y="3091"/>
                    <a:pt x="20428" y="4392"/>
                    <a:pt x="20428" y="6145"/>
                  </a:cubicBezTo>
                  <a:cubicBezTo>
                    <a:pt x="20632" y="7897"/>
                    <a:pt x="21600" y="10894"/>
                    <a:pt x="21014" y="12195"/>
                  </a:cubicBezTo>
                  <a:cubicBezTo>
                    <a:pt x="19078" y="14796"/>
                    <a:pt x="16531" y="13495"/>
                    <a:pt x="14392" y="15644"/>
                  </a:cubicBezTo>
                  <a:cubicBezTo>
                    <a:pt x="13806" y="16040"/>
                    <a:pt x="14595" y="19093"/>
                    <a:pt x="14009" y="19941"/>
                  </a:cubicBezTo>
                  <a:cubicBezTo>
                    <a:pt x="13220" y="21242"/>
                    <a:pt x="12074" y="21242"/>
                    <a:pt x="10902" y="20846"/>
                  </a:cubicBezTo>
                  <a:cubicBezTo>
                    <a:pt x="10698" y="20846"/>
                    <a:pt x="11080" y="19546"/>
                    <a:pt x="10698" y="19093"/>
                  </a:cubicBezTo>
                  <a:cubicBezTo>
                    <a:pt x="10112" y="19093"/>
                    <a:pt x="9526" y="20846"/>
                    <a:pt x="8966" y="20394"/>
                  </a:cubicBezTo>
                  <a:cubicBezTo>
                    <a:pt x="8380" y="19546"/>
                    <a:pt x="8380" y="17340"/>
                    <a:pt x="7973" y="16040"/>
                  </a:cubicBezTo>
                  <a:cubicBezTo>
                    <a:pt x="7591" y="15192"/>
                    <a:pt x="7005" y="13891"/>
                    <a:pt x="6419" y="13495"/>
                  </a:cubicBezTo>
                  <a:cubicBezTo>
                    <a:pt x="5833" y="12591"/>
                    <a:pt x="5247" y="13043"/>
                    <a:pt x="4483" y="13043"/>
                  </a:cubicBezTo>
                  <a:cubicBezTo>
                    <a:pt x="3693" y="13495"/>
                    <a:pt x="2929" y="14796"/>
                    <a:pt x="2343" y="13891"/>
                  </a:cubicBezTo>
                  <a:cubicBezTo>
                    <a:pt x="1554" y="13495"/>
                    <a:pt x="1375" y="11347"/>
                    <a:pt x="1172" y="10046"/>
                  </a:cubicBezTo>
                  <a:cubicBezTo>
                    <a:pt x="1172" y="8293"/>
                    <a:pt x="2343" y="6993"/>
                    <a:pt x="2140" y="5296"/>
                  </a:cubicBezTo>
                  <a:cubicBezTo>
                    <a:pt x="1961" y="3091"/>
                    <a:pt x="790" y="2243"/>
                    <a:pt x="0" y="49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72" name="Shape">
              <a:extLst>
                <a:ext uri="{FF2B5EF4-FFF2-40B4-BE49-F238E27FC236}">
                  <a16:creationId xmlns:a16="http://schemas.microsoft.com/office/drawing/2014/main" id="{3EE12406-15CD-F64A-8150-17FA2E63DA9B}"/>
                </a:ext>
              </a:extLst>
            </p:cNvPr>
            <p:cNvSpPr/>
            <p:nvPr/>
          </p:nvSpPr>
          <p:spPr>
            <a:xfrm>
              <a:off x="5410055" y="8436179"/>
              <a:ext cx="693798" cy="838214"/>
            </a:xfrm>
            <a:custGeom>
              <a:avLst/>
              <a:gdLst/>
              <a:ahLst/>
              <a:cxnLst>
                <a:cxn ang="0">
                  <a:pos x="wd2" y="hd2"/>
                </a:cxn>
                <a:cxn ang="5400000">
                  <a:pos x="wd2" y="hd2"/>
                </a:cxn>
                <a:cxn ang="10800000">
                  <a:pos x="wd2" y="hd2"/>
                </a:cxn>
                <a:cxn ang="16200000">
                  <a:pos x="wd2" y="hd2"/>
                </a:cxn>
              </a:cxnLst>
              <a:rect l="0" t="0" r="r" b="b"/>
              <a:pathLst>
                <a:path w="21307" h="21600" extrusionOk="0">
                  <a:moveTo>
                    <a:pt x="10046" y="1948"/>
                  </a:moveTo>
                  <a:cubicBezTo>
                    <a:pt x="10473" y="1855"/>
                    <a:pt x="11094" y="1948"/>
                    <a:pt x="11411" y="1681"/>
                  </a:cubicBezTo>
                  <a:cubicBezTo>
                    <a:pt x="11728" y="1414"/>
                    <a:pt x="11411" y="881"/>
                    <a:pt x="11632" y="533"/>
                  </a:cubicBezTo>
                  <a:cubicBezTo>
                    <a:pt x="11839" y="267"/>
                    <a:pt x="12266" y="0"/>
                    <a:pt x="12680" y="0"/>
                  </a:cubicBezTo>
                  <a:cubicBezTo>
                    <a:pt x="13315" y="0"/>
                    <a:pt x="13839" y="267"/>
                    <a:pt x="14363" y="348"/>
                  </a:cubicBezTo>
                  <a:cubicBezTo>
                    <a:pt x="14253" y="800"/>
                    <a:pt x="13949" y="1241"/>
                    <a:pt x="14046" y="1681"/>
                  </a:cubicBezTo>
                  <a:cubicBezTo>
                    <a:pt x="14156" y="2122"/>
                    <a:pt x="14473" y="2481"/>
                    <a:pt x="14680" y="2829"/>
                  </a:cubicBezTo>
                  <a:cubicBezTo>
                    <a:pt x="14887" y="3096"/>
                    <a:pt x="15204" y="3188"/>
                    <a:pt x="15315" y="3455"/>
                  </a:cubicBezTo>
                  <a:cubicBezTo>
                    <a:pt x="15315" y="3803"/>
                    <a:pt x="14997" y="4070"/>
                    <a:pt x="14997" y="4429"/>
                  </a:cubicBezTo>
                  <a:cubicBezTo>
                    <a:pt x="14997" y="4870"/>
                    <a:pt x="14887" y="5403"/>
                    <a:pt x="15108" y="5843"/>
                  </a:cubicBezTo>
                  <a:cubicBezTo>
                    <a:pt x="15204" y="6110"/>
                    <a:pt x="15425" y="6470"/>
                    <a:pt x="15742" y="6551"/>
                  </a:cubicBezTo>
                  <a:cubicBezTo>
                    <a:pt x="16266" y="6643"/>
                    <a:pt x="16901" y="6284"/>
                    <a:pt x="17425" y="6377"/>
                  </a:cubicBezTo>
                  <a:cubicBezTo>
                    <a:pt x="18046" y="6470"/>
                    <a:pt x="18584" y="6817"/>
                    <a:pt x="19108" y="7084"/>
                  </a:cubicBezTo>
                  <a:cubicBezTo>
                    <a:pt x="19425" y="7351"/>
                    <a:pt x="19632" y="7699"/>
                    <a:pt x="19839" y="8058"/>
                  </a:cubicBezTo>
                  <a:cubicBezTo>
                    <a:pt x="19949" y="8325"/>
                    <a:pt x="20059" y="8672"/>
                    <a:pt x="20156" y="8939"/>
                  </a:cubicBezTo>
                  <a:cubicBezTo>
                    <a:pt x="19742" y="9206"/>
                    <a:pt x="19218" y="9299"/>
                    <a:pt x="18901" y="9565"/>
                  </a:cubicBezTo>
                  <a:cubicBezTo>
                    <a:pt x="18680" y="9739"/>
                    <a:pt x="18901" y="10099"/>
                    <a:pt x="19108" y="10272"/>
                  </a:cubicBezTo>
                  <a:cubicBezTo>
                    <a:pt x="19315" y="10539"/>
                    <a:pt x="19839" y="10713"/>
                    <a:pt x="19949" y="11072"/>
                  </a:cubicBezTo>
                  <a:cubicBezTo>
                    <a:pt x="20059" y="11246"/>
                    <a:pt x="19742" y="11594"/>
                    <a:pt x="19839" y="11780"/>
                  </a:cubicBezTo>
                  <a:cubicBezTo>
                    <a:pt x="19949" y="11954"/>
                    <a:pt x="20266" y="11861"/>
                    <a:pt x="20473" y="12046"/>
                  </a:cubicBezTo>
                  <a:cubicBezTo>
                    <a:pt x="20791" y="12220"/>
                    <a:pt x="20997" y="12487"/>
                    <a:pt x="21218" y="12754"/>
                  </a:cubicBezTo>
                  <a:cubicBezTo>
                    <a:pt x="21218" y="12928"/>
                    <a:pt x="21315" y="13194"/>
                    <a:pt x="21218" y="13287"/>
                  </a:cubicBezTo>
                  <a:cubicBezTo>
                    <a:pt x="20791" y="13554"/>
                    <a:pt x="20266" y="13809"/>
                    <a:pt x="19742" y="13728"/>
                  </a:cubicBezTo>
                  <a:cubicBezTo>
                    <a:pt x="19218" y="13554"/>
                    <a:pt x="18997" y="12928"/>
                    <a:pt x="18363" y="12661"/>
                  </a:cubicBezTo>
                  <a:cubicBezTo>
                    <a:pt x="18266" y="12568"/>
                    <a:pt x="18266" y="12928"/>
                    <a:pt x="18266" y="13020"/>
                  </a:cubicBezTo>
                  <a:cubicBezTo>
                    <a:pt x="18156" y="13287"/>
                    <a:pt x="17949" y="13554"/>
                    <a:pt x="17949" y="13809"/>
                  </a:cubicBezTo>
                  <a:cubicBezTo>
                    <a:pt x="18046" y="14168"/>
                    <a:pt x="18363" y="14435"/>
                    <a:pt x="18680" y="14516"/>
                  </a:cubicBezTo>
                  <a:cubicBezTo>
                    <a:pt x="19218" y="14609"/>
                    <a:pt x="19632" y="14075"/>
                    <a:pt x="20059" y="14075"/>
                  </a:cubicBezTo>
                  <a:cubicBezTo>
                    <a:pt x="20473" y="14075"/>
                    <a:pt x="20901" y="14261"/>
                    <a:pt x="21108" y="14516"/>
                  </a:cubicBezTo>
                  <a:cubicBezTo>
                    <a:pt x="21315" y="15142"/>
                    <a:pt x="21425" y="15849"/>
                    <a:pt x="21108" y="16383"/>
                  </a:cubicBezTo>
                  <a:cubicBezTo>
                    <a:pt x="20901" y="16649"/>
                    <a:pt x="20266" y="16209"/>
                    <a:pt x="19949" y="16383"/>
                  </a:cubicBezTo>
                  <a:cubicBezTo>
                    <a:pt x="19632" y="16557"/>
                    <a:pt x="19632" y="16916"/>
                    <a:pt x="19535" y="17264"/>
                  </a:cubicBezTo>
                  <a:cubicBezTo>
                    <a:pt x="19315" y="17623"/>
                    <a:pt x="19218" y="17971"/>
                    <a:pt x="19108" y="18330"/>
                  </a:cubicBezTo>
                  <a:cubicBezTo>
                    <a:pt x="19108" y="18864"/>
                    <a:pt x="19218" y="19304"/>
                    <a:pt x="19315" y="19838"/>
                  </a:cubicBezTo>
                  <a:cubicBezTo>
                    <a:pt x="19315" y="20012"/>
                    <a:pt x="19315" y="20186"/>
                    <a:pt x="19218" y="20278"/>
                  </a:cubicBezTo>
                  <a:cubicBezTo>
                    <a:pt x="19108" y="20371"/>
                    <a:pt x="18791" y="20371"/>
                    <a:pt x="18680" y="20278"/>
                  </a:cubicBezTo>
                  <a:cubicBezTo>
                    <a:pt x="18046" y="19745"/>
                    <a:pt x="17632" y="19038"/>
                    <a:pt x="16901" y="18678"/>
                  </a:cubicBezTo>
                  <a:cubicBezTo>
                    <a:pt x="16680" y="18504"/>
                    <a:pt x="16473" y="18945"/>
                    <a:pt x="16266" y="18945"/>
                  </a:cubicBezTo>
                  <a:cubicBezTo>
                    <a:pt x="15839" y="18864"/>
                    <a:pt x="15632" y="18238"/>
                    <a:pt x="15315" y="18423"/>
                  </a:cubicBezTo>
                  <a:cubicBezTo>
                    <a:pt x="14887" y="18597"/>
                    <a:pt x="15108" y="19130"/>
                    <a:pt x="14887" y="19478"/>
                  </a:cubicBezTo>
                  <a:cubicBezTo>
                    <a:pt x="14680" y="19664"/>
                    <a:pt x="14363" y="19745"/>
                    <a:pt x="14046" y="19838"/>
                  </a:cubicBezTo>
                  <a:cubicBezTo>
                    <a:pt x="13728" y="19838"/>
                    <a:pt x="13315" y="19478"/>
                    <a:pt x="13108" y="19745"/>
                  </a:cubicBezTo>
                  <a:cubicBezTo>
                    <a:pt x="12570" y="20278"/>
                    <a:pt x="12680" y="20986"/>
                    <a:pt x="12473" y="21600"/>
                  </a:cubicBezTo>
                  <a:cubicBezTo>
                    <a:pt x="12046" y="21345"/>
                    <a:pt x="11411" y="21252"/>
                    <a:pt x="11204" y="20893"/>
                  </a:cubicBezTo>
                  <a:cubicBezTo>
                    <a:pt x="11094" y="20545"/>
                    <a:pt x="11839" y="20012"/>
                    <a:pt x="11522" y="19745"/>
                  </a:cubicBezTo>
                  <a:cubicBezTo>
                    <a:pt x="11204" y="19397"/>
                    <a:pt x="10473" y="19304"/>
                    <a:pt x="9935" y="19478"/>
                  </a:cubicBezTo>
                  <a:cubicBezTo>
                    <a:pt x="9411" y="19664"/>
                    <a:pt x="9315" y="20638"/>
                    <a:pt x="8570" y="20638"/>
                  </a:cubicBezTo>
                  <a:cubicBezTo>
                    <a:pt x="8156" y="20638"/>
                    <a:pt x="8156" y="19838"/>
                    <a:pt x="7839" y="19478"/>
                  </a:cubicBezTo>
                  <a:cubicBezTo>
                    <a:pt x="7839" y="18771"/>
                    <a:pt x="8253" y="17890"/>
                    <a:pt x="7728" y="17264"/>
                  </a:cubicBezTo>
                  <a:cubicBezTo>
                    <a:pt x="7411" y="16823"/>
                    <a:pt x="6459" y="17449"/>
                    <a:pt x="5935" y="17264"/>
                  </a:cubicBezTo>
                  <a:cubicBezTo>
                    <a:pt x="5728" y="17183"/>
                    <a:pt x="6253" y="16823"/>
                    <a:pt x="6253" y="16649"/>
                  </a:cubicBezTo>
                  <a:cubicBezTo>
                    <a:pt x="6142" y="16383"/>
                    <a:pt x="5618" y="16383"/>
                    <a:pt x="5522" y="16209"/>
                  </a:cubicBezTo>
                  <a:cubicBezTo>
                    <a:pt x="5301" y="15942"/>
                    <a:pt x="5411" y="15675"/>
                    <a:pt x="5204" y="15409"/>
                  </a:cubicBezTo>
                  <a:cubicBezTo>
                    <a:pt x="4984" y="15235"/>
                    <a:pt x="4570" y="15316"/>
                    <a:pt x="4459" y="15049"/>
                  </a:cubicBezTo>
                  <a:cubicBezTo>
                    <a:pt x="4363" y="14875"/>
                    <a:pt x="4887" y="14435"/>
                    <a:pt x="4570" y="14261"/>
                  </a:cubicBezTo>
                  <a:cubicBezTo>
                    <a:pt x="4142" y="14075"/>
                    <a:pt x="3618" y="14783"/>
                    <a:pt x="3301" y="14516"/>
                  </a:cubicBezTo>
                  <a:cubicBezTo>
                    <a:pt x="2777" y="14261"/>
                    <a:pt x="3094" y="13554"/>
                    <a:pt x="2666" y="13101"/>
                  </a:cubicBezTo>
                  <a:cubicBezTo>
                    <a:pt x="2570" y="12928"/>
                    <a:pt x="2142" y="13101"/>
                    <a:pt x="1935" y="13020"/>
                  </a:cubicBezTo>
                  <a:cubicBezTo>
                    <a:pt x="1508" y="12835"/>
                    <a:pt x="1094" y="12487"/>
                    <a:pt x="666" y="12313"/>
                  </a:cubicBezTo>
                  <a:cubicBezTo>
                    <a:pt x="459" y="11687"/>
                    <a:pt x="-175" y="11072"/>
                    <a:pt x="46" y="10446"/>
                  </a:cubicBezTo>
                  <a:cubicBezTo>
                    <a:pt x="46" y="10099"/>
                    <a:pt x="887" y="10099"/>
                    <a:pt x="1191" y="9832"/>
                  </a:cubicBezTo>
                  <a:cubicBezTo>
                    <a:pt x="1825" y="9391"/>
                    <a:pt x="2666" y="9032"/>
                    <a:pt x="2984" y="8499"/>
                  </a:cubicBezTo>
                  <a:cubicBezTo>
                    <a:pt x="3301" y="7965"/>
                    <a:pt x="3411" y="7351"/>
                    <a:pt x="3204" y="6725"/>
                  </a:cubicBezTo>
                  <a:cubicBezTo>
                    <a:pt x="3094" y="6377"/>
                    <a:pt x="2459" y="6284"/>
                    <a:pt x="2142" y="5936"/>
                  </a:cubicBezTo>
                  <a:cubicBezTo>
                    <a:pt x="1825" y="5484"/>
                    <a:pt x="1728" y="4870"/>
                    <a:pt x="1411" y="4336"/>
                  </a:cubicBezTo>
                  <a:cubicBezTo>
                    <a:pt x="1825" y="4336"/>
                    <a:pt x="2142" y="4243"/>
                    <a:pt x="2459" y="4429"/>
                  </a:cubicBezTo>
                  <a:cubicBezTo>
                    <a:pt x="2777" y="4510"/>
                    <a:pt x="3094" y="4777"/>
                    <a:pt x="3301" y="4951"/>
                  </a:cubicBezTo>
                  <a:cubicBezTo>
                    <a:pt x="3522" y="5217"/>
                    <a:pt x="3522" y="5670"/>
                    <a:pt x="3839" y="5843"/>
                  </a:cubicBezTo>
                  <a:cubicBezTo>
                    <a:pt x="4142" y="5936"/>
                    <a:pt x="4459" y="5577"/>
                    <a:pt x="4777" y="5577"/>
                  </a:cubicBezTo>
                  <a:cubicBezTo>
                    <a:pt x="4984" y="5670"/>
                    <a:pt x="4777" y="5936"/>
                    <a:pt x="4887" y="5936"/>
                  </a:cubicBezTo>
                  <a:cubicBezTo>
                    <a:pt x="5522" y="6017"/>
                    <a:pt x="6142" y="6017"/>
                    <a:pt x="6570" y="5751"/>
                  </a:cubicBezTo>
                  <a:cubicBezTo>
                    <a:pt x="6887" y="5577"/>
                    <a:pt x="6459" y="4951"/>
                    <a:pt x="6777" y="4870"/>
                  </a:cubicBezTo>
                  <a:cubicBezTo>
                    <a:pt x="7935" y="4429"/>
                    <a:pt x="9315" y="4696"/>
                    <a:pt x="10363" y="4162"/>
                  </a:cubicBezTo>
                  <a:cubicBezTo>
                    <a:pt x="10680" y="3896"/>
                    <a:pt x="10156" y="3281"/>
                    <a:pt x="10046" y="2922"/>
                  </a:cubicBezTo>
                  <a:cubicBezTo>
                    <a:pt x="10046" y="2562"/>
                    <a:pt x="10046" y="2296"/>
                    <a:pt x="10046" y="1948"/>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73" name="Shape">
              <a:extLst>
                <a:ext uri="{FF2B5EF4-FFF2-40B4-BE49-F238E27FC236}">
                  <a16:creationId xmlns:a16="http://schemas.microsoft.com/office/drawing/2014/main" id="{F42A400D-6E51-814A-BB88-5F071DBE2D63}"/>
                </a:ext>
              </a:extLst>
            </p:cNvPr>
            <p:cNvSpPr/>
            <p:nvPr/>
          </p:nvSpPr>
          <p:spPr>
            <a:xfrm>
              <a:off x="5866849" y="8176907"/>
              <a:ext cx="1146880" cy="686441"/>
            </a:xfrm>
            <a:custGeom>
              <a:avLst/>
              <a:gdLst/>
              <a:ahLst/>
              <a:cxnLst>
                <a:cxn ang="0">
                  <a:pos x="wd2" y="hd2"/>
                </a:cxn>
                <a:cxn ang="5400000">
                  <a:pos x="wd2" y="hd2"/>
                </a:cxn>
                <a:cxn ang="10800000">
                  <a:pos x="wd2" y="hd2"/>
                </a:cxn>
                <a:cxn ang="16200000">
                  <a:pos x="wd2" y="hd2"/>
                </a:cxn>
              </a:cxnLst>
              <a:rect l="0" t="0" r="r" b="b"/>
              <a:pathLst>
                <a:path w="21552" h="21442" extrusionOk="0">
                  <a:moveTo>
                    <a:pt x="1759" y="5732"/>
                  </a:moveTo>
                  <a:cubicBezTo>
                    <a:pt x="1691" y="6055"/>
                    <a:pt x="1497" y="6379"/>
                    <a:pt x="1497" y="6688"/>
                  </a:cubicBezTo>
                  <a:cubicBezTo>
                    <a:pt x="1497" y="6913"/>
                    <a:pt x="1759" y="7124"/>
                    <a:pt x="1691" y="7335"/>
                  </a:cubicBezTo>
                  <a:cubicBezTo>
                    <a:pt x="1565" y="7771"/>
                    <a:pt x="1244" y="7883"/>
                    <a:pt x="982" y="8094"/>
                  </a:cubicBezTo>
                  <a:cubicBezTo>
                    <a:pt x="720" y="8305"/>
                    <a:pt x="467" y="8305"/>
                    <a:pt x="205" y="8516"/>
                  </a:cubicBezTo>
                  <a:cubicBezTo>
                    <a:pt x="138" y="9065"/>
                    <a:pt x="-48" y="9599"/>
                    <a:pt x="11" y="10133"/>
                  </a:cubicBezTo>
                  <a:cubicBezTo>
                    <a:pt x="79" y="10668"/>
                    <a:pt x="273" y="11104"/>
                    <a:pt x="400" y="11526"/>
                  </a:cubicBezTo>
                  <a:cubicBezTo>
                    <a:pt x="526" y="11849"/>
                    <a:pt x="720" y="11962"/>
                    <a:pt x="788" y="12285"/>
                  </a:cubicBezTo>
                  <a:cubicBezTo>
                    <a:pt x="788" y="12707"/>
                    <a:pt x="594" y="13030"/>
                    <a:pt x="594" y="13466"/>
                  </a:cubicBezTo>
                  <a:cubicBezTo>
                    <a:pt x="594" y="14001"/>
                    <a:pt x="526" y="14647"/>
                    <a:pt x="661" y="15182"/>
                  </a:cubicBezTo>
                  <a:cubicBezTo>
                    <a:pt x="720" y="15505"/>
                    <a:pt x="856" y="15941"/>
                    <a:pt x="1050" y="16040"/>
                  </a:cubicBezTo>
                  <a:cubicBezTo>
                    <a:pt x="1371" y="16152"/>
                    <a:pt x="1759" y="15716"/>
                    <a:pt x="2080" y="15829"/>
                  </a:cubicBezTo>
                  <a:cubicBezTo>
                    <a:pt x="2460" y="15941"/>
                    <a:pt x="2789" y="16363"/>
                    <a:pt x="3110" y="16686"/>
                  </a:cubicBezTo>
                  <a:cubicBezTo>
                    <a:pt x="3304" y="17010"/>
                    <a:pt x="3431" y="17432"/>
                    <a:pt x="3558" y="17868"/>
                  </a:cubicBezTo>
                  <a:cubicBezTo>
                    <a:pt x="3625" y="18191"/>
                    <a:pt x="3693" y="18613"/>
                    <a:pt x="3752" y="18937"/>
                  </a:cubicBezTo>
                  <a:cubicBezTo>
                    <a:pt x="3752" y="19049"/>
                    <a:pt x="3752" y="19049"/>
                    <a:pt x="3752" y="19049"/>
                  </a:cubicBezTo>
                  <a:cubicBezTo>
                    <a:pt x="4140" y="18838"/>
                    <a:pt x="4529" y="18515"/>
                    <a:pt x="4917" y="18402"/>
                  </a:cubicBezTo>
                  <a:cubicBezTo>
                    <a:pt x="5432" y="18191"/>
                    <a:pt x="6015" y="17966"/>
                    <a:pt x="6530" y="17966"/>
                  </a:cubicBezTo>
                  <a:cubicBezTo>
                    <a:pt x="6783" y="17966"/>
                    <a:pt x="7172" y="18079"/>
                    <a:pt x="7239" y="18515"/>
                  </a:cubicBezTo>
                  <a:cubicBezTo>
                    <a:pt x="7298" y="19049"/>
                    <a:pt x="6724" y="19583"/>
                    <a:pt x="6918" y="20118"/>
                  </a:cubicBezTo>
                  <a:cubicBezTo>
                    <a:pt x="7045" y="20666"/>
                    <a:pt x="7560" y="20441"/>
                    <a:pt x="7881" y="20441"/>
                  </a:cubicBezTo>
                  <a:cubicBezTo>
                    <a:pt x="8464" y="20554"/>
                    <a:pt x="9105" y="20343"/>
                    <a:pt x="9688" y="20441"/>
                  </a:cubicBezTo>
                  <a:cubicBezTo>
                    <a:pt x="10136" y="20441"/>
                    <a:pt x="10659" y="20765"/>
                    <a:pt x="11107" y="20877"/>
                  </a:cubicBezTo>
                  <a:cubicBezTo>
                    <a:pt x="11428" y="20976"/>
                    <a:pt x="11748" y="21088"/>
                    <a:pt x="12078" y="21201"/>
                  </a:cubicBezTo>
                  <a:cubicBezTo>
                    <a:pt x="12719" y="21299"/>
                    <a:pt x="13361" y="21524"/>
                    <a:pt x="14011" y="21411"/>
                  </a:cubicBezTo>
                  <a:cubicBezTo>
                    <a:pt x="14265" y="21411"/>
                    <a:pt x="14459" y="20877"/>
                    <a:pt x="14653" y="20666"/>
                  </a:cubicBezTo>
                  <a:cubicBezTo>
                    <a:pt x="14974" y="20343"/>
                    <a:pt x="15236" y="20118"/>
                    <a:pt x="15489" y="19794"/>
                  </a:cubicBezTo>
                  <a:cubicBezTo>
                    <a:pt x="15751" y="19372"/>
                    <a:pt x="15945" y="18838"/>
                    <a:pt x="16139" y="18402"/>
                  </a:cubicBezTo>
                  <a:cubicBezTo>
                    <a:pt x="16266" y="18079"/>
                    <a:pt x="16334" y="17544"/>
                    <a:pt x="16587" y="17432"/>
                  </a:cubicBezTo>
                  <a:cubicBezTo>
                    <a:pt x="17043" y="17333"/>
                    <a:pt x="17490" y="17657"/>
                    <a:pt x="17946" y="17657"/>
                  </a:cubicBezTo>
                  <a:cubicBezTo>
                    <a:pt x="18461" y="17657"/>
                    <a:pt x="18977" y="17868"/>
                    <a:pt x="19492" y="17544"/>
                  </a:cubicBezTo>
                  <a:cubicBezTo>
                    <a:pt x="19745" y="17333"/>
                    <a:pt x="20007" y="16686"/>
                    <a:pt x="20074" y="16152"/>
                  </a:cubicBezTo>
                  <a:cubicBezTo>
                    <a:pt x="20133" y="15941"/>
                    <a:pt x="19813" y="15716"/>
                    <a:pt x="19813" y="15393"/>
                  </a:cubicBezTo>
                  <a:cubicBezTo>
                    <a:pt x="19880" y="14971"/>
                    <a:pt x="20007" y="14535"/>
                    <a:pt x="20268" y="14324"/>
                  </a:cubicBezTo>
                  <a:cubicBezTo>
                    <a:pt x="20657" y="14099"/>
                    <a:pt x="21172" y="14212"/>
                    <a:pt x="21552" y="14212"/>
                  </a:cubicBezTo>
                  <a:cubicBezTo>
                    <a:pt x="21552" y="13143"/>
                    <a:pt x="21552" y="12285"/>
                    <a:pt x="21172" y="11202"/>
                  </a:cubicBezTo>
                  <a:cubicBezTo>
                    <a:pt x="21037" y="10780"/>
                    <a:pt x="21104" y="10344"/>
                    <a:pt x="21037" y="9922"/>
                  </a:cubicBezTo>
                  <a:cubicBezTo>
                    <a:pt x="20910" y="9163"/>
                    <a:pt x="20784" y="8840"/>
                    <a:pt x="20589" y="8305"/>
                  </a:cubicBezTo>
                  <a:cubicBezTo>
                    <a:pt x="19813" y="6379"/>
                    <a:pt x="18335" y="4649"/>
                    <a:pt x="17237" y="3046"/>
                  </a:cubicBezTo>
                  <a:cubicBezTo>
                    <a:pt x="16072" y="1218"/>
                    <a:pt x="14400" y="1865"/>
                    <a:pt x="12981" y="894"/>
                  </a:cubicBezTo>
                  <a:cubicBezTo>
                    <a:pt x="12137" y="360"/>
                    <a:pt x="10786" y="1105"/>
                    <a:pt x="10076" y="360"/>
                  </a:cubicBezTo>
                  <a:cubicBezTo>
                    <a:pt x="9367" y="-76"/>
                    <a:pt x="8852" y="-76"/>
                    <a:pt x="8075" y="149"/>
                  </a:cubicBezTo>
                  <a:cubicBezTo>
                    <a:pt x="7433" y="247"/>
                    <a:pt x="6657" y="-76"/>
                    <a:pt x="5947" y="149"/>
                  </a:cubicBezTo>
                  <a:cubicBezTo>
                    <a:pt x="4655" y="472"/>
                    <a:pt x="4461" y="2835"/>
                    <a:pt x="4334" y="4649"/>
                  </a:cubicBezTo>
                  <a:cubicBezTo>
                    <a:pt x="4267" y="5197"/>
                    <a:pt x="3431" y="5619"/>
                    <a:pt x="3304" y="6590"/>
                  </a:cubicBezTo>
                  <a:cubicBezTo>
                    <a:pt x="3043" y="6590"/>
                    <a:pt x="2274" y="6154"/>
                    <a:pt x="1759" y="5732"/>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74" name="Shape">
              <a:extLst>
                <a:ext uri="{FF2B5EF4-FFF2-40B4-BE49-F238E27FC236}">
                  <a16:creationId xmlns:a16="http://schemas.microsoft.com/office/drawing/2014/main" id="{D2126B38-73FC-2249-A81E-E04D5C04629F}"/>
                </a:ext>
              </a:extLst>
            </p:cNvPr>
            <p:cNvSpPr/>
            <p:nvPr/>
          </p:nvSpPr>
          <p:spPr>
            <a:xfrm>
              <a:off x="5995159" y="8631194"/>
              <a:ext cx="1027133" cy="746564"/>
            </a:xfrm>
            <a:custGeom>
              <a:avLst/>
              <a:gdLst/>
              <a:ahLst/>
              <a:cxnLst>
                <a:cxn ang="0">
                  <a:pos x="wd2" y="hd2"/>
                </a:cxn>
                <a:cxn ang="5400000">
                  <a:pos x="wd2" y="hd2"/>
                </a:cxn>
                <a:cxn ang="10800000">
                  <a:pos x="wd2" y="hd2"/>
                </a:cxn>
                <a:cxn ang="16200000">
                  <a:pos x="wd2" y="hd2"/>
                </a:cxn>
              </a:cxnLst>
              <a:rect l="0" t="0" r="r" b="b"/>
              <a:pathLst>
                <a:path w="21530" h="20761" extrusionOk="0">
                  <a:moveTo>
                    <a:pt x="933" y="15984"/>
                  </a:moveTo>
                  <a:cubicBezTo>
                    <a:pt x="867" y="15409"/>
                    <a:pt x="792" y="14934"/>
                    <a:pt x="792" y="14358"/>
                  </a:cubicBezTo>
                  <a:cubicBezTo>
                    <a:pt x="867" y="13971"/>
                    <a:pt x="933" y="13595"/>
                    <a:pt x="1084" y="13208"/>
                  </a:cubicBezTo>
                  <a:cubicBezTo>
                    <a:pt x="1150" y="12832"/>
                    <a:pt x="1150" y="12445"/>
                    <a:pt x="1367" y="12257"/>
                  </a:cubicBezTo>
                  <a:cubicBezTo>
                    <a:pt x="1584" y="12070"/>
                    <a:pt x="2018" y="12545"/>
                    <a:pt x="2159" y="12257"/>
                  </a:cubicBezTo>
                  <a:cubicBezTo>
                    <a:pt x="2376" y="11682"/>
                    <a:pt x="2300" y="10919"/>
                    <a:pt x="2159" y="10243"/>
                  </a:cubicBezTo>
                  <a:cubicBezTo>
                    <a:pt x="2018" y="9968"/>
                    <a:pt x="1725" y="9768"/>
                    <a:pt x="1443" y="9768"/>
                  </a:cubicBezTo>
                  <a:cubicBezTo>
                    <a:pt x="1150" y="9768"/>
                    <a:pt x="867" y="10344"/>
                    <a:pt x="500" y="10243"/>
                  </a:cubicBezTo>
                  <a:cubicBezTo>
                    <a:pt x="283" y="10156"/>
                    <a:pt x="66" y="9868"/>
                    <a:pt x="0" y="9481"/>
                  </a:cubicBezTo>
                  <a:cubicBezTo>
                    <a:pt x="0" y="9205"/>
                    <a:pt x="141" y="8918"/>
                    <a:pt x="217" y="8630"/>
                  </a:cubicBezTo>
                  <a:cubicBezTo>
                    <a:pt x="217" y="8530"/>
                    <a:pt x="217" y="8142"/>
                    <a:pt x="283" y="8242"/>
                  </a:cubicBezTo>
                  <a:cubicBezTo>
                    <a:pt x="717" y="8530"/>
                    <a:pt x="867" y="9205"/>
                    <a:pt x="1226" y="9393"/>
                  </a:cubicBezTo>
                  <a:cubicBezTo>
                    <a:pt x="1584" y="9481"/>
                    <a:pt x="1942" y="9205"/>
                    <a:pt x="2234" y="8918"/>
                  </a:cubicBezTo>
                  <a:cubicBezTo>
                    <a:pt x="2300" y="8818"/>
                    <a:pt x="2234" y="8530"/>
                    <a:pt x="2234" y="8342"/>
                  </a:cubicBezTo>
                  <a:cubicBezTo>
                    <a:pt x="2084" y="8055"/>
                    <a:pt x="1942" y="7767"/>
                    <a:pt x="1725" y="7579"/>
                  </a:cubicBezTo>
                  <a:cubicBezTo>
                    <a:pt x="1584" y="7379"/>
                    <a:pt x="1367" y="7479"/>
                    <a:pt x="1292" y="7292"/>
                  </a:cubicBezTo>
                  <a:cubicBezTo>
                    <a:pt x="1226" y="7092"/>
                    <a:pt x="1443" y="6716"/>
                    <a:pt x="1367" y="6529"/>
                  </a:cubicBezTo>
                  <a:cubicBezTo>
                    <a:pt x="1292" y="6141"/>
                    <a:pt x="933" y="5953"/>
                    <a:pt x="792" y="5666"/>
                  </a:cubicBezTo>
                  <a:cubicBezTo>
                    <a:pt x="651" y="5478"/>
                    <a:pt x="500" y="5090"/>
                    <a:pt x="651" y="4903"/>
                  </a:cubicBezTo>
                  <a:cubicBezTo>
                    <a:pt x="867" y="4615"/>
                    <a:pt x="1226" y="4515"/>
                    <a:pt x="1509" y="4227"/>
                  </a:cubicBezTo>
                  <a:cubicBezTo>
                    <a:pt x="1509" y="4328"/>
                    <a:pt x="1509" y="4328"/>
                    <a:pt x="1509" y="4328"/>
                  </a:cubicBezTo>
                  <a:cubicBezTo>
                    <a:pt x="1942" y="4140"/>
                    <a:pt x="2376" y="3852"/>
                    <a:pt x="2810" y="3752"/>
                  </a:cubicBezTo>
                  <a:cubicBezTo>
                    <a:pt x="3385" y="3565"/>
                    <a:pt x="4035" y="3364"/>
                    <a:pt x="4610" y="3364"/>
                  </a:cubicBezTo>
                  <a:cubicBezTo>
                    <a:pt x="4893" y="3364"/>
                    <a:pt x="5327" y="3465"/>
                    <a:pt x="5402" y="3852"/>
                  </a:cubicBezTo>
                  <a:cubicBezTo>
                    <a:pt x="5468" y="4328"/>
                    <a:pt x="4827" y="4803"/>
                    <a:pt x="5044" y="5278"/>
                  </a:cubicBezTo>
                  <a:cubicBezTo>
                    <a:pt x="5186" y="5766"/>
                    <a:pt x="5761" y="5566"/>
                    <a:pt x="6119" y="5566"/>
                  </a:cubicBezTo>
                  <a:cubicBezTo>
                    <a:pt x="6769" y="5666"/>
                    <a:pt x="7486" y="5478"/>
                    <a:pt x="8137" y="5566"/>
                  </a:cubicBezTo>
                  <a:cubicBezTo>
                    <a:pt x="8636" y="5566"/>
                    <a:pt x="9221" y="5853"/>
                    <a:pt x="9720" y="5953"/>
                  </a:cubicBezTo>
                  <a:cubicBezTo>
                    <a:pt x="10079" y="6041"/>
                    <a:pt x="10437" y="6141"/>
                    <a:pt x="10805" y="6241"/>
                  </a:cubicBezTo>
                  <a:cubicBezTo>
                    <a:pt x="11521" y="6329"/>
                    <a:pt x="12238" y="6529"/>
                    <a:pt x="12964" y="6429"/>
                  </a:cubicBezTo>
                  <a:cubicBezTo>
                    <a:pt x="13247" y="6429"/>
                    <a:pt x="13463" y="5953"/>
                    <a:pt x="13680" y="5766"/>
                  </a:cubicBezTo>
                  <a:cubicBezTo>
                    <a:pt x="14039" y="5478"/>
                    <a:pt x="14331" y="5278"/>
                    <a:pt x="14614" y="4990"/>
                  </a:cubicBezTo>
                  <a:cubicBezTo>
                    <a:pt x="14906" y="4615"/>
                    <a:pt x="15123" y="4140"/>
                    <a:pt x="15340" y="3752"/>
                  </a:cubicBezTo>
                  <a:cubicBezTo>
                    <a:pt x="15481" y="3465"/>
                    <a:pt x="15557" y="2989"/>
                    <a:pt x="15839" y="2889"/>
                  </a:cubicBezTo>
                  <a:cubicBezTo>
                    <a:pt x="16348" y="2802"/>
                    <a:pt x="16848" y="3089"/>
                    <a:pt x="17357" y="3089"/>
                  </a:cubicBezTo>
                  <a:cubicBezTo>
                    <a:pt x="17932" y="3089"/>
                    <a:pt x="18508" y="3277"/>
                    <a:pt x="19083" y="2989"/>
                  </a:cubicBezTo>
                  <a:cubicBezTo>
                    <a:pt x="19366" y="2802"/>
                    <a:pt x="19658" y="2226"/>
                    <a:pt x="19733" y="1751"/>
                  </a:cubicBezTo>
                  <a:cubicBezTo>
                    <a:pt x="19799" y="1563"/>
                    <a:pt x="19441" y="1363"/>
                    <a:pt x="19441" y="1076"/>
                  </a:cubicBezTo>
                  <a:cubicBezTo>
                    <a:pt x="19516" y="700"/>
                    <a:pt x="19658" y="313"/>
                    <a:pt x="19950" y="125"/>
                  </a:cubicBezTo>
                  <a:cubicBezTo>
                    <a:pt x="20384" y="-75"/>
                    <a:pt x="20959" y="25"/>
                    <a:pt x="21383" y="25"/>
                  </a:cubicBezTo>
                  <a:cubicBezTo>
                    <a:pt x="21383" y="500"/>
                    <a:pt x="21317" y="988"/>
                    <a:pt x="21459" y="1463"/>
                  </a:cubicBezTo>
                  <a:cubicBezTo>
                    <a:pt x="21600" y="2889"/>
                    <a:pt x="21534" y="4715"/>
                    <a:pt x="21242" y="6141"/>
                  </a:cubicBezTo>
                  <a:cubicBezTo>
                    <a:pt x="19950" y="9581"/>
                    <a:pt x="19950" y="9581"/>
                    <a:pt x="19950" y="9581"/>
                  </a:cubicBezTo>
                  <a:cubicBezTo>
                    <a:pt x="19733" y="10243"/>
                    <a:pt x="19658" y="11682"/>
                    <a:pt x="19658" y="12357"/>
                  </a:cubicBezTo>
                  <a:cubicBezTo>
                    <a:pt x="19658" y="12920"/>
                    <a:pt x="19158" y="16172"/>
                    <a:pt x="18941" y="16360"/>
                  </a:cubicBezTo>
                  <a:cubicBezTo>
                    <a:pt x="18432" y="16747"/>
                    <a:pt x="17857" y="17035"/>
                    <a:pt x="17423" y="17510"/>
                  </a:cubicBezTo>
                  <a:cubicBezTo>
                    <a:pt x="16990" y="17885"/>
                    <a:pt x="16924" y="18949"/>
                    <a:pt x="16565" y="19524"/>
                  </a:cubicBezTo>
                  <a:cubicBezTo>
                    <a:pt x="15990" y="19999"/>
                    <a:pt x="15123" y="21525"/>
                    <a:pt x="14614" y="20287"/>
                  </a:cubicBezTo>
                  <a:cubicBezTo>
                    <a:pt x="14255" y="19324"/>
                    <a:pt x="14472" y="19036"/>
                    <a:pt x="13397" y="18661"/>
                  </a:cubicBezTo>
                  <a:cubicBezTo>
                    <a:pt x="14114" y="18661"/>
                    <a:pt x="14548" y="19899"/>
                    <a:pt x="14039" y="20287"/>
                  </a:cubicBezTo>
                  <a:cubicBezTo>
                    <a:pt x="13030" y="19799"/>
                    <a:pt x="12747" y="19524"/>
                    <a:pt x="11738" y="19236"/>
                  </a:cubicBezTo>
                  <a:cubicBezTo>
                    <a:pt x="11012" y="19036"/>
                    <a:pt x="10296" y="19136"/>
                    <a:pt x="9654" y="18949"/>
                  </a:cubicBezTo>
                  <a:cubicBezTo>
                    <a:pt x="9504" y="18949"/>
                    <a:pt x="9362" y="18748"/>
                    <a:pt x="9221" y="18748"/>
                  </a:cubicBezTo>
                  <a:cubicBezTo>
                    <a:pt x="8419" y="18748"/>
                    <a:pt x="7561" y="19424"/>
                    <a:pt x="6769" y="19036"/>
                  </a:cubicBezTo>
                  <a:cubicBezTo>
                    <a:pt x="6336" y="18848"/>
                    <a:pt x="6411" y="17885"/>
                    <a:pt x="6194" y="17323"/>
                  </a:cubicBezTo>
                  <a:cubicBezTo>
                    <a:pt x="5902" y="16747"/>
                    <a:pt x="5761" y="15797"/>
                    <a:pt x="5252" y="15597"/>
                  </a:cubicBezTo>
                  <a:cubicBezTo>
                    <a:pt x="4535" y="15309"/>
                    <a:pt x="3743" y="16172"/>
                    <a:pt x="2951" y="16172"/>
                  </a:cubicBezTo>
                  <a:cubicBezTo>
                    <a:pt x="2810" y="16172"/>
                    <a:pt x="2659" y="15797"/>
                    <a:pt x="2451" y="15697"/>
                  </a:cubicBezTo>
                  <a:cubicBezTo>
                    <a:pt x="1942" y="15697"/>
                    <a:pt x="1443" y="15884"/>
                    <a:pt x="933" y="15984"/>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75" name="Shape">
              <a:extLst>
                <a:ext uri="{FF2B5EF4-FFF2-40B4-BE49-F238E27FC236}">
                  <a16:creationId xmlns:a16="http://schemas.microsoft.com/office/drawing/2014/main" id="{DF9D5266-45C2-FF4B-A4E8-2AEE8C25917A}"/>
                </a:ext>
              </a:extLst>
            </p:cNvPr>
            <p:cNvSpPr/>
            <p:nvPr/>
          </p:nvSpPr>
          <p:spPr>
            <a:xfrm>
              <a:off x="5760019" y="9149851"/>
              <a:ext cx="935257" cy="725287"/>
            </a:xfrm>
            <a:custGeom>
              <a:avLst/>
              <a:gdLst/>
              <a:ahLst/>
              <a:cxnLst>
                <a:cxn ang="0">
                  <a:pos x="wd2" y="hd2"/>
                </a:cxn>
                <a:cxn ang="5400000">
                  <a:pos x="wd2" y="hd2"/>
                </a:cxn>
                <a:cxn ang="10800000">
                  <a:pos x="wd2" y="hd2"/>
                </a:cxn>
                <a:cxn ang="16200000">
                  <a:pos x="wd2" y="hd2"/>
                </a:cxn>
              </a:cxnLst>
              <a:rect l="0" t="0" r="r" b="b"/>
              <a:pathLst>
                <a:path w="21020" h="21427" extrusionOk="0">
                  <a:moveTo>
                    <a:pt x="1251" y="3677"/>
                  </a:moveTo>
                  <a:cubicBezTo>
                    <a:pt x="1402" y="2973"/>
                    <a:pt x="1321" y="2164"/>
                    <a:pt x="1715" y="1553"/>
                  </a:cubicBezTo>
                  <a:cubicBezTo>
                    <a:pt x="1867" y="1248"/>
                    <a:pt x="2170" y="1659"/>
                    <a:pt x="2402" y="1659"/>
                  </a:cubicBezTo>
                  <a:cubicBezTo>
                    <a:pt x="2634" y="1553"/>
                    <a:pt x="2866" y="1460"/>
                    <a:pt x="3018" y="1248"/>
                  </a:cubicBezTo>
                  <a:cubicBezTo>
                    <a:pt x="3180" y="849"/>
                    <a:pt x="3018" y="239"/>
                    <a:pt x="3331" y="39"/>
                  </a:cubicBezTo>
                  <a:cubicBezTo>
                    <a:pt x="3563" y="-173"/>
                    <a:pt x="3715" y="544"/>
                    <a:pt x="4028" y="637"/>
                  </a:cubicBezTo>
                  <a:cubicBezTo>
                    <a:pt x="4179" y="637"/>
                    <a:pt x="4331" y="132"/>
                    <a:pt x="4492" y="331"/>
                  </a:cubicBezTo>
                  <a:cubicBezTo>
                    <a:pt x="5027" y="743"/>
                    <a:pt x="5330" y="1553"/>
                    <a:pt x="5795" y="2164"/>
                  </a:cubicBezTo>
                  <a:cubicBezTo>
                    <a:pt x="5876" y="2270"/>
                    <a:pt x="6108" y="2270"/>
                    <a:pt x="6189" y="2164"/>
                  </a:cubicBezTo>
                  <a:cubicBezTo>
                    <a:pt x="6259" y="2057"/>
                    <a:pt x="6259" y="1858"/>
                    <a:pt x="6259" y="1659"/>
                  </a:cubicBezTo>
                  <a:cubicBezTo>
                    <a:pt x="6805" y="1553"/>
                    <a:pt x="7340" y="1354"/>
                    <a:pt x="7885" y="1354"/>
                  </a:cubicBezTo>
                  <a:cubicBezTo>
                    <a:pt x="8107" y="1460"/>
                    <a:pt x="8269" y="1858"/>
                    <a:pt x="8420" y="1858"/>
                  </a:cubicBezTo>
                  <a:cubicBezTo>
                    <a:pt x="9269" y="1858"/>
                    <a:pt x="10117" y="942"/>
                    <a:pt x="10884" y="1248"/>
                  </a:cubicBezTo>
                  <a:cubicBezTo>
                    <a:pt x="11430" y="1460"/>
                    <a:pt x="11581" y="2469"/>
                    <a:pt x="11894" y="3080"/>
                  </a:cubicBezTo>
                  <a:cubicBezTo>
                    <a:pt x="12126" y="3677"/>
                    <a:pt x="12046" y="4699"/>
                    <a:pt x="12510" y="4898"/>
                  </a:cubicBezTo>
                  <a:cubicBezTo>
                    <a:pt x="13358" y="5310"/>
                    <a:pt x="14277" y="4593"/>
                    <a:pt x="15136" y="4593"/>
                  </a:cubicBezTo>
                  <a:cubicBezTo>
                    <a:pt x="15287" y="4593"/>
                    <a:pt x="15439" y="4805"/>
                    <a:pt x="15600" y="4805"/>
                  </a:cubicBezTo>
                  <a:cubicBezTo>
                    <a:pt x="16287" y="5005"/>
                    <a:pt x="17054" y="4898"/>
                    <a:pt x="17832" y="5111"/>
                  </a:cubicBezTo>
                  <a:cubicBezTo>
                    <a:pt x="18912" y="5416"/>
                    <a:pt x="19215" y="5708"/>
                    <a:pt x="20296" y="6226"/>
                  </a:cubicBezTo>
                  <a:cubicBezTo>
                    <a:pt x="20064" y="6425"/>
                    <a:pt x="19761" y="6425"/>
                    <a:pt x="19215" y="6226"/>
                  </a:cubicBezTo>
                  <a:cubicBezTo>
                    <a:pt x="18993" y="6120"/>
                    <a:pt x="18296" y="6425"/>
                    <a:pt x="17983" y="6518"/>
                  </a:cubicBezTo>
                  <a:cubicBezTo>
                    <a:pt x="17680" y="6624"/>
                    <a:pt x="19064" y="6731"/>
                    <a:pt x="19296" y="6731"/>
                  </a:cubicBezTo>
                  <a:cubicBezTo>
                    <a:pt x="20296" y="6731"/>
                    <a:pt x="21073" y="6731"/>
                    <a:pt x="20064" y="8045"/>
                  </a:cubicBezTo>
                  <a:cubicBezTo>
                    <a:pt x="19912" y="8244"/>
                    <a:pt x="19609" y="8961"/>
                    <a:pt x="19761" y="9266"/>
                  </a:cubicBezTo>
                  <a:cubicBezTo>
                    <a:pt x="19993" y="9771"/>
                    <a:pt x="20457" y="9054"/>
                    <a:pt x="20690" y="8961"/>
                  </a:cubicBezTo>
                  <a:cubicBezTo>
                    <a:pt x="21538" y="8549"/>
                    <a:pt x="20528" y="10381"/>
                    <a:pt x="20144" y="10687"/>
                  </a:cubicBezTo>
                  <a:cubicBezTo>
                    <a:pt x="19215" y="11696"/>
                    <a:pt x="17832" y="13315"/>
                    <a:pt x="16751" y="11696"/>
                  </a:cubicBezTo>
                  <a:cubicBezTo>
                    <a:pt x="16671" y="11497"/>
                    <a:pt x="16055" y="12200"/>
                    <a:pt x="15822" y="12399"/>
                  </a:cubicBezTo>
                  <a:cubicBezTo>
                    <a:pt x="15439" y="12705"/>
                    <a:pt x="14974" y="12399"/>
                    <a:pt x="14590" y="12811"/>
                  </a:cubicBezTo>
                  <a:cubicBezTo>
                    <a:pt x="13974" y="13727"/>
                    <a:pt x="13823" y="13315"/>
                    <a:pt x="13045" y="13727"/>
                  </a:cubicBezTo>
                  <a:cubicBezTo>
                    <a:pt x="11117" y="14630"/>
                    <a:pt x="13823" y="14736"/>
                    <a:pt x="14358" y="14537"/>
                  </a:cubicBezTo>
                  <a:cubicBezTo>
                    <a:pt x="14590" y="14431"/>
                    <a:pt x="15600" y="13315"/>
                    <a:pt x="15752" y="13926"/>
                  </a:cubicBezTo>
                  <a:cubicBezTo>
                    <a:pt x="15822" y="14736"/>
                    <a:pt x="15671" y="15957"/>
                    <a:pt x="15671" y="16767"/>
                  </a:cubicBezTo>
                  <a:cubicBezTo>
                    <a:pt x="15519" y="17776"/>
                    <a:pt x="14742" y="19608"/>
                    <a:pt x="13823" y="20524"/>
                  </a:cubicBezTo>
                  <a:cubicBezTo>
                    <a:pt x="13510" y="20219"/>
                    <a:pt x="12975" y="19303"/>
                    <a:pt x="12591" y="19104"/>
                  </a:cubicBezTo>
                  <a:cubicBezTo>
                    <a:pt x="11965" y="18798"/>
                    <a:pt x="11278" y="18281"/>
                    <a:pt x="10581" y="18586"/>
                  </a:cubicBezTo>
                  <a:cubicBezTo>
                    <a:pt x="10268" y="18692"/>
                    <a:pt x="10733" y="20418"/>
                    <a:pt x="10733" y="20830"/>
                  </a:cubicBezTo>
                  <a:cubicBezTo>
                    <a:pt x="10349" y="20923"/>
                    <a:pt x="9965" y="21228"/>
                    <a:pt x="9582" y="21427"/>
                  </a:cubicBezTo>
                  <a:cubicBezTo>
                    <a:pt x="9117" y="20923"/>
                    <a:pt x="8501" y="19807"/>
                    <a:pt x="7956" y="19502"/>
                  </a:cubicBezTo>
                  <a:cubicBezTo>
                    <a:pt x="7724" y="19396"/>
                    <a:pt x="7491" y="19701"/>
                    <a:pt x="7188" y="19608"/>
                  </a:cubicBezTo>
                  <a:cubicBezTo>
                    <a:pt x="7037" y="19608"/>
                    <a:pt x="6956" y="19197"/>
                    <a:pt x="6805" y="19197"/>
                  </a:cubicBezTo>
                  <a:cubicBezTo>
                    <a:pt x="6340" y="19104"/>
                    <a:pt x="5957" y="19197"/>
                    <a:pt x="5492" y="19303"/>
                  </a:cubicBezTo>
                  <a:cubicBezTo>
                    <a:pt x="5563" y="19303"/>
                    <a:pt x="5563" y="19303"/>
                    <a:pt x="5563" y="19303"/>
                  </a:cubicBezTo>
                  <a:cubicBezTo>
                    <a:pt x="5330" y="18997"/>
                    <a:pt x="5027" y="18692"/>
                    <a:pt x="4795" y="18387"/>
                  </a:cubicBezTo>
                  <a:cubicBezTo>
                    <a:pt x="4714" y="18188"/>
                    <a:pt x="4876" y="18081"/>
                    <a:pt x="4795" y="17882"/>
                  </a:cubicBezTo>
                  <a:cubicBezTo>
                    <a:pt x="4714" y="17577"/>
                    <a:pt x="4563" y="17179"/>
                    <a:pt x="4331" y="16966"/>
                  </a:cubicBezTo>
                  <a:cubicBezTo>
                    <a:pt x="4179" y="16873"/>
                    <a:pt x="4028" y="17179"/>
                    <a:pt x="3876" y="17179"/>
                  </a:cubicBezTo>
                  <a:cubicBezTo>
                    <a:pt x="3644" y="17272"/>
                    <a:pt x="3412" y="17072"/>
                    <a:pt x="3180" y="17179"/>
                  </a:cubicBezTo>
                  <a:cubicBezTo>
                    <a:pt x="2715" y="17272"/>
                    <a:pt x="2331" y="17989"/>
                    <a:pt x="1867" y="17882"/>
                  </a:cubicBezTo>
                  <a:cubicBezTo>
                    <a:pt x="1483" y="17776"/>
                    <a:pt x="1321" y="16966"/>
                    <a:pt x="1019" y="16661"/>
                  </a:cubicBezTo>
                  <a:cubicBezTo>
                    <a:pt x="867" y="16568"/>
                    <a:pt x="554" y="16767"/>
                    <a:pt x="473" y="16568"/>
                  </a:cubicBezTo>
                  <a:cubicBezTo>
                    <a:pt x="322" y="16263"/>
                    <a:pt x="473" y="15851"/>
                    <a:pt x="473" y="15453"/>
                  </a:cubicBezTo>
                  <a:cubicBezTo>
                    <a:pt x="322" y="14842"/>
                    <a:pt x="-62" y="14231"/>
                    <a:pt x="9" y="13621"/>
                  </a:cubicBezTo>
                  <a:cubicBezTo>
                    <a:pt x="9" y="12811"/>
                    <a:pt x="241" y="12001"/>
                    <a:pt x="705" y="11497"/>
                  </a:cubicBezTo>
                  <a:cubicBezTo>
                    <a:pt x="1099" y="10979"/>
                    <a:pt x="1867" y="11191"/>
                    <a:pt x="2331" y="10886"/>
                  </a:cubicBezTo>
                  <a:cubicBezTo>
                    <a:pt x="2634" y="10780"/>
                    <a:pt x="2866" y="10381"/>
                    <a:pt x="2947" y="10076"/>
                  </a:cubicBezTo>
                  <a:cubicBezTo>
                    <a:pt x="3099" y="9359"/>
                    <a:pt x="3331" y="8549"/>
                    <a:pt x="3099" y="7939"/>
                  </a:cubicBezTo>
                  <a:cubicBezTo>
                    <a:pt x="3018" y="7633"/>
                    <a:pt x="2483" y="8045"/>
                    <a:pt x="2331" y="7739"/>
                  </a:cubicBezTo>
                  <a:cubicBezTo>
                    <a:pt x="2099" y="7328"/>
                    <a:pt x="2250" y="6624"/>
                    <a:pt x="2170" y="6120"/>
                  </a:cubicBezTo>
                  <a:cubicBezTo>
                    <a:pt x="2099" y="5509"/>
                    <a:pt x="2018" y="5005"/>
                    <a:pt x="1786" y="4500"/>
                  </a:cubicBezTo>
                  <a:cubicBezTo>
                    <a:pt x="1715" y="4195"/>
                    <a:pt x="1402" y="3889"/>
                    <a:pt x="1251" y="3677"/>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76" name="Shape">
              <a:extLst>
                <a:ext uri="{FF2B5EF4-FFF2-40B4-BE49-F238E27FC236}">
                  <a16:creationId xmlns:a16="http://schemas.microsoft.com/office/drawing/2014/main" id="{70E84E2E-B8B7-2B40-BC84-DE3A3A398501}"/>
                </a:ext>
              </a:extLst>
            </p:cNvPr>
            <p:cNvSpPr/>
            <p:nvPr/>
          </p:nvSpPr>
          <p:spPr>
            <a:xfrm>
              <a:off x="5142472" y="9096402"/>
              <a:ext cx="217829" cy="247384"/>
            </a:xfrm>
            <a:custGeom>
              <a:avLst/>
              <a:gdLst/>
              <a:ahLst/>
              <a:cxnLst>
                <a:cxn ang="0">
                  <a:pos x="wd2" y="hd2"/>
                </a:cxn>
                <a:cxn ang="5400000">
                  <a:pos x="wd2" y="hd2"/>
                </a:cxn>
                <a:cxn ang="10800000">
                  <a:pos x="wd2" y="hd2"/>
                </a:cxn>
                <a:cxn ang="16200000">
                  <a:pos x="wd2" y="hd2"/>
                </a:cxn>
              </a:cxnLst>
              <a:rect l="0" t="0" r="r" b="b"/>
              <a:pathLst>
                <a:path w="21045" h="21600" extrusionOk="0">
                  <a:moveTo>
                    <a:pt x="445" y="9936"/>
                  </a:moveTo>
                  <a:cubicBezTo>
                    <a:pt x="445" y="9033"/>
                    <a:pt x="-555" y="7501"/>
                    <a:pt x="445" y="7226"/>
                  </a:cubicBezTo>
                  <a:cubicBezTo>
                    <a:pt x="2791" y="5420"/>
                    <a:pt x="6094" y="5105"/>
                    <a:pt x="8746" y="4202"/>
                  </a:cubicBezTo>
                  <a:cubicBezTo>
                    <a:pt x="8746" y="4202"/>
                    <a:pt x="10093" y="2396"/>
                    <a:pt x="10093" y="2121"/>
                  </a:cubicBezTo>
                  <a:cubicBezTo>
                    <a:pt x="10397" y="2121"/>
                    <a:pt x="16742" y="0"/>
                    <a:pt x="16742" y="0"/>
                  </a:cubicBezTo>
                  <a:cubicBezTo>
                    <a:pt x="17394" y="1217"/>
                    <a:pt x="18046" y="2396"/>
                    <a:pt x="18698" y="3927"/>
                  </a:cubicBezTo>
                  <a:cubicBezTo>
                    <a:pt x="18698" y="4831"/>
                    <a:pt x="18046" y="5695"/>
                    <a:pt x="18394" y="6323"/>
                  </a:cubicBezTo>
                  <a:cubicBezTo>
                    <a:pt x="19046" y="7501"/>
                    <a:pt x="21045" y="7501"/>
                    <a:pt x="21045" y="8719"/>
                  </a:cubicBezTo>
                  <a:cubicBezTo>
                    <a:pt x="21045" y="10211"/>
                    <a:pt x="18698" y="11114"/>
                    <a:pt x="17699" y="12332"/>
                  </a:cubicBezTo>
                  <a:cubicBezTo>
                    <a:pt x="17394" y="13196"/>
                    <a:pt x="16742" y="14413"/>
                    <a:pt x="16742" y="15316"/>
                  </a:cubicBezTo>
                  <a:cubicBezTo>
                    <a:pt x="16395" y="17398"/>
                    <a:pt x="16395" y="19519"/>
                    <a:pt x="16395" y="21600"/>
                  </a:cubicBezTo>
                  <a:cubicBezTo>
                    <a:pt x="15047" y="21011"/>
                    <a:pt x="13744" y="19833"/>
                    <a:pt x="12396" y="19519"/>
                  </a:cubicBezTo>
                  <a:cubicBezTo>
                    <a:pt x="11092" y="19519"/>
                    <a:pt x="10093" y="21325"/>
                    <a:pt x="9093" y="21011"/>
                  </a:cubicBezTo>
                  <a:cubicBezTo>
                    <a:pt x="6746" y="20422"/>
                    <a:pt x="5095" y="18615"/>
                    <a:pt x="3791" y="17123"/>
                  </a:cubicBezTo>
                  <a:cubicBezTo>
                    <a:pt x="2791" y="16220"/>
                    <a:pt x="2444" y="14727"/>
                    <a:pt x="2140" y="13510"/>
                  </a:cubicBezTo>
                  <a:cubicBezTo>
                    <a:pt x="1444" y="12332"/>
                    <a:pt x="1140" y="11114"/>
                    <a:pt x="445" y="9936"/>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77" name="Shape">
              <a:extLst>
                <a:ext uri="{FF2B5EF4-FFF2-40B4-BE49-F238E27FC236}">
                  <a16:creationId xmlns:a16="http://schemas.microsoft.com/office/drawing/2014/main" id="{6207526F-A5C3-7041-B2ED-4FC3B58888D6}"/>
                </a:ext>
              </a:extLst>
            </p:cNvPr>
            <p:cNvSpPr/>
            <p:nvPr/>
          </p:nvSpPr>
          <p:spPr>
            <a:xfrm>
              <a:off x="5280305" y="8914000"/>
              <a:ext cx="390739" cy="622104"/>
            </a:xfrm>
            <a:custGeom>
              <a:avLst/>
              <a:gdLst/>
              <a:ahLst/>
              <a:cxnLst>
                <a:cxn ang="0">
                  <a:pos x="wd2" y="hd2"/>
                </a:cxn>
                <a:cxn ang="5400000">
                  <a:pos x="wd2" y="hd2"/>
                </a:cxn>
                <a:cxn ang="10800000">
                  <a:pos x="wd2" y="hd2"/>
                </a:cxn>
                <a:cxn ang="16200000">
                  <a:pos x="wd2" y="hd2"/>
                </a:cxn>
              </a:cxnLst>
              <a:rect l="0" t="0" r="r" b="b"/>
              <a:pathLst>
                <a:path w="20995" h="21600" extrusionOk="0">
                  <a:moveTo>
                    <a:pt x="8145" y="0"/>
                  </a:moveTo>
                  <a:cubicBezTo>
                    <a:pt x="8894" y="234"/>
                    <a:pt x="9620" y="703"/>
                    <a:pt x="10370" y="953"/>
                  </a:cubicBezTo>
                  <a:cubicBezTo>
                    <a:pt x="10733" y="1063"/>
                    <a:pt x="11482" y="828"/>
                    <a:pt x="11652" y="1063"/>
                  </a:cubicBezTo>
                  <a:cubicBezTo>
                    <a:pt x="12402" y="1672"/>
                    <a:pt x="11845" y="2626"/>
                    <a:pt x="12764" y="2970"/>
                  </a:cubicBezTo>
                  <a:cubicBezTo>
                    <a:pt x="13321" y="3329"/>
                    <a:pt x="14240" y="2376"/>
                    <a:pt x="14990" y="2626"/>
                  </a:cubicBezTo>
                  <a:cubicBezTo>
                    <a:pt x="15546" y="2860"/>
                    <a:pt x="14627" y="3454"/>
                    <a:pt x="14796" y="3689"/>
                  </a:cubicBezTo>
                  <a:cubicBezTo>
                    <a:pt x="14990" y="4048"/>
                    <a:pt x="15715" y="3939"/>
                    <a:pt x="16102" y="4173"/>
                  </a:cubicBezTo>
                  <a:cubicBezTo>
                    <a:pt x="16465" y="4533"/>
                    <a:pt x="16272" y="4892"/>
                    <a:pt x="16659" y="5252"/>
                  </a:cubicBezTo>
                  <a:cubicBezTo>
                    <a:pt x="16828" y="5486"/>
                    <a:pt x="17747" y="5486"/>
                    <a:pt x="17941" y="5845"/>
                  </a:cubicBezTo>
                  <a:cubicBezTo>
                    <a:pt x="17941" y="6080"/>
                    <a:pt x="17022" y="6564"/>
                    <a:pt x="17384" y="6674"/>
                  </a:cubicBezTo>
                  <a:cubicBezTo>
                    <a:pt x="18304" y="6924"/>
                    <a:pt x="19973" y="6080"/>
                    <a:pt x="20529" y="6674"/>
                  </a:cubicBezTo>
                  <a:cubicBezTo>
                    <a:pt x="21448" y="7518"/>
                    <a:pt x="20722" y="8706"/>
                    <a:pt x="20722" y="9659"/>
                  </a:cubicBezTo>
                  <a:cubicBezTo>
                    <a:pt x="20335" y="10269"/>
                    <a:pt x="19779" y="10737"/>
                    <a:pt x="19416" y="11331"/>
                  </a:cubicBezTo>
                  <a:cubicBezTo>
                    <a:pt x="19247" y="11925"/>
                    <a:pt x="19779" y="12769"/>
                    <a:pt x="19053" y="13004"/>
                  </a:cubicBezTo>
                  <a:cubicBezTo>
                    <a:pt x="17941" y="13488"/>
                    <a:pt x="16272" y="12879"/>
                    <a:pt x="14990" y="13238"/>
                  </a:cubicBezTo>
                  <a:cubicBezTo>
                    <a:pt x="14071" y="13488"/>
                    <a:pt x="14071" y="14442"/>
                    <a:pt x="13321" y="14801"/>
                  </a:cubicBezTo>
                  <a:cubicBezTo>
                    <a:pt x="12595" y="14911"/>
                    <a:pt x="12039" y="13957"/>
                    <a:pt x="11482" y="14207"/>
                  </a:cubicBezTo>
                  <a:cubicBezTo>
                    <a:pt x="10926" y="14442"/>
                    <a:pt x="11289" y="15161"/>
                    <a:pt x="11482" y="15630"/>
                  </a:cubicBezTo>
                  <a:cubicBezTo>
                    <a:pt x="11652" y="16223"/>
                    <a:pt x="12208" y="16817"/>
                    <a:pt x="12595" y="17427"/>
                  </a:cubicBezTo>
                  <a:cubicBezTo>
                    <a:pt x="12039" y="17427"/>
                    <a:pt x="11482" y="17661"/>
                    <a:pt x="11095" y="17536"/>
                  </a:cubicBezTo>
                  <a:cubicBezTo>
                    <a:pt x="10733" y="17302"/>
                    <a:pt x="10926" y="16817"/>
                    <a:pt x="10539" y="16708"/>
                  </a:cubicBezTo>
                  <a:cubicBezTo>
                    <a:pt x="10176" y="16583"/>
                    <a:pt x="9451" y="16817"/>
                    <a:pt x="9064" y="16942"/>
                  </a:cubicBezTo>
                  <a:cubicBezTo>
                    <a:pt x="8894" y="17067"/>
                    <a:pt x="9257" y="17302"/>
                    <a:pt x="9257" y="17536"/>
                  </a:cubicBezTo>
                  <a:cubicBezTo>
                    <a:pt x="9064" y="17786"/>
                    <a:pt x="8338" y="17786"/>
                    <a:pt x="8532" y="18021"/>
                  </a:cubicBezTo>
                  <a:cubicBezTo>
                    <a:pt x="9064" y="18615"/>
                    <a:pt x="10007" y="19209"/>
                    <a:pt x="11095" y="19334"/>
                  </a:cubicBezTo>
                  <a:cubicBezTo>
                    <a:pt x="12208" y="19334"/>
                    <a:pt x="12958" y="18849"/>
                    <a:pt x="13877" y="18615"/>
                  </a:cubicBezTo>
                  <a:cubicBezTo>
                    <a:pt x="14071" y="19099"/>
                    <a:pt x="14240" y="19568"/>
                    <a:pt x="14240" y="20053"/>
                  </a:cubicBezTo>
                  <a:cubicBezTo>
                    <a:pt x="14240" y="20287"/>
                    <a:pt x="14433" y="20647"/>
                    <a:pt x="14071" y="20647"/>
                  </a:cubicBezTo>
                  <a:cubicBezTo>
                    <a:pt x="13514" y="20772"/>
                    <a:pt x="12764" y="20522"/>
                    <a:pt x="12039" y="20412"/>
                  </a:cubicBezTo>
                  <a:cubicBezTo>
                    <a:pt x="11095" y="20162"/>
                    <a:pt x="10370" y="19818"/>
                    <a:pt x="9451" y="19818"/>
                  </a:cubicBezTo>
                  <a:cubicBezTo>
                    <a:pt x="9257" y="19818"/>
                    <a:pt x="9064" y="20053"/>
                    <a:pt x="8894" y="20162"/>
                  </a:cubicBezTo>
                  <a:cubicBezTo>
                    <a:pt x="8701" y="20522"/>
                    <a:pt x="8701" y="21006"/>
                    <a:pt x="8338" y="21241"/>
                  </a:cubicBezTo>
                  <a:cubicBezTo>
                    <a:pt x="8145" y="21475"/>
                    <a:pt x="7782" y="21600"/>
                    <a:pt x="7419" y="21600"/>
                  </a:cubicBezTo>
                  <a:cubicBezTo>
                    <a:pt x="6863" y="21475"/>
                    <a:pt x="6669" y="21115"/>
                    <a:pt x="6306" y="20881"/>
                  </a:cubicBezTo>
                  <a:cubicBezTo>
                    <a:pt x="5943" y="20162"/>
                    <a:pt x="5750" y="19334"/>
                    <a:pt x="5000" y="18849"/>
                  </a:cubicBezTo>
                  <a:cubicBezTo>
                    <a:pt x="4081" y="18380"/>
                    <a:pt x="2799" y="18255"/>
                    <a:pt x="1880" y="17896"/>
                  </a:cubicBezTo>
                  <a:cubicBezTo>
                    <a:pt x="1130" y="17661"/>
                    <a:pt x="17" y="17661"/>
                    <a:pt x="17" y="17177"/>
                  </a:cubicBezTo>
                  <a:cubicBezTo>
                    <a:pt x="-152" y="16474"/>
                    <a:pt x="936" y="15989"/>
                    <a:pt x="1323" y="15395"/>
                  </a:cubicBezTo>
                  <a:cubicBezTo>
                    <a:pt x="1493" y="15270"/>
                    <a:pt x="1493" y="15036"/>
                    <a:pt x="1686" y="14911"/>
                  </a:cubicBezTo>
                  <a:cubicBezTo>
                    <a:pt x="1686" y="14082"/>
                    <a:pt x="1686" y="13238"/>
                    <a:pt x="1880" y="12410"/>
                  </a:cubicBezTo>
                  <a:cubicBezTo>
                    <a:pt x="1880" y="12050"/>
                    <a:pt x="2243" y="11566"/>
                    <a:pt x="2412" y="11222"/>
                  </a:cubicBezTo>
                  <a:cubicBezTo>
                    <a:pt x="2968" y="10737"/>
                    <a:pt x="4274" y="10378"/>
                    <a:pt x="4274" y="9784"/>
                  </a:cubicBezTo>
                  <a:cubicBezTo>
                    <a:pt x="4274" y="9300"/>
                    <a:pt x="3162" y="9300"/>
                    <a:pt x="2799" y="8831"/>
                  </a:cubicBezTo>
                  <a:cubicBezTo>
                    <a:pt x="2605" y="8581"/>
                    <a:pt x="2968" y="8237"/>
                    <a:pt x="2968" y="7877"/>
                  </a:cubicBezTo>
                  <a:cubicBezTo>
                    <a:pt x="2605" y="7268"/>
                    <a:pt x="2243" y="6799"/>
                    <a:pt x="1880" y="6314"/>
                  </a:cubicBezTo>
                  <a:cubicBezTo>
                    <a:pt x="1493" y="5845"/>
                    <a:pt x="767" y="5361"/>
                    <a:pt x="767" y="4767"/>
                  </a:cubicBezTo>
                  <a:cubicBezTo>
                    <a:pt x="767" y="4282"/>
                    <a:pt x="1880" y="3939"/>
                    <a:pt x="2049" y="3329"/>
                  </a:cubicBezTo>
                  <a:cubicBezTo>
                    <a:pt x="2243" y="2970"/>
                    <a:pt x="1880" y="2501"/>
                    <a:pt x="1686" y="2016"/>
                  </a:cubicBezTo>
                  <a:cubicBezTo>
                    <a:pt x="1686" y="2016"/>
                    <a:pt x="2799" y="1313"/>
                    <a:pt x="2968" y="1313"/>
                  </a:cubicBezTo>
                  <a:cubicBezTo>
                    <a:pt x="3162" y="1313"/>
                    <a:pt x="5556" y="2141"/>
                    <a:pt x="5556" y="2141"/>
                  </a:cubicBezTo>
                  <a:cubicBezTo>
                    <a:pt x="5556" y="1672"/>
                    <a:pt x="5387" y="1063"/>
                    <a:pt x="5750" y="703"/>
                  </a:cubicBezTo>
                  <a:cubicBezTo>
                    <a:pt x="6306" y="234"/>
                    <a:pt x="7225" y="234"/>
                    <a:pt x="8145" y="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78" name="Shape">
              <a:extLst>
                <a:ext uri="{FF2B5EF4-FFF2-40B4-BE49-F238E27FC236}">
                  <a16:creationId xmlns:a16="http://schemas.microsoft.com/office/drawing/2014/main" id="{CFFF459C-F500-5B44-AAA2-8A45690E8C38}"/>
                </a:ext>
              </a:extLst>
            </p:cNvPr>
            <p:cNvSpPr/>
            <p:nvPr/>
          </p:nvSpPr>
          <p:spPr>
            <a:xfrm>
              <a:off x="5439069" y="9394381"/>
              <a:ext cx="99662" cy="76296"/>
            </a:xfrm>
            <a:custGeom>
              <a:avLst/>
              <a:gdLst/>
              <a:ahLst/>
              <a:cxnLst>
                <a:cxn ang="0">
                  <a:pos x="wd2" y="hd2"/>
                </a:cxn>
                <a:cxn ang="5400000">
                  <a:pos x="wd2" y="hd2"/>
                </a:cxn>
                <a:cxn ang="10800000">
                  <a:pos x="wd2" y="hd2"/>
                </a:cxn>
                <a:cxn ang="16200000">
                  <a:pos x="wd2" y="hd2"/>
                </a:cxn>
              </a:cxnLst>
              <a:rect l="0" t="0" r="r" b="b"/>
              <a:pathLst>
                <a:path w="20972" h="20898" extrusionOk="0">
                  <a:moveTo>
                    <a:pt x="20972" y="15253"/>
                  </a:moveTo>
                  <a:cubicBezTo>
                    <a:pt x="15973" y="5925"/>
                    <a:pt x="15973" y="5925"/>
                    <a:pt x="15973" y="5925"/>
                  </a:cubicBezTo>
                  <a:cubicBezTo>
                    <a:pt x="13803" y="5925"/>
                    <a:pt x="11634" y="7766"/>
                    <a:pt x="10125" y="6784"/>
                  </a:cubicBezTo>
                  <a:cubicBezTo>
                    <a:pt x="8710" y="4943"/>
                    <a:pt x="9465" y="1139"/>
                    <a:pt x="7955" y="280"/>
                  </a:cubicBezTo>
                  <a:cubicBezTo>
                    <a:pt x="6541" y="-702"/>
                    <a:pt x="3711" y="1139"/>
                    <a:pt x="2202" y="2121"/>
                  </a:cubicBezTo>
                  <a:cubicBezTo>
                    <a:pt x="1541" y="3103"/>
                    <a:pt x="2956" y="4943"/>
                    <a:pt x="2956" y="6784"/>
                  </a:cubicBezTo>
                  <a:cubicBezTo>
                    <a:pt x="2202" y="8748"/>
                    <a:pt x="-628" y="8748"/>
                    <a:pt x="127" y="10589"/>
                  </a:cubicBezTo>
                  <a:cubicBezTo>
                    <a:pt x="2202" y="15253"/>
                    <a:pt x="5880" y="19916"/>
                    <a:pt x="10125" y="20898"/>
                  </a:cubicBezTo>
                  <a:cubicBezTo>
                    <a:pt x="14464" y="20898"/>
                    <a:pt x="17388" y="17093"/>
                    <a:pt x="20972" y="15253"/>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79" name="Shape">
              <a:extLst>
                <a:ext uri="{FF2B5EF4-FFF2-40B4-BE49-F238E27FC236}">
                  <a16:creationId xmlns:a16="http://schemas.microsoft.com/office/drawing/2014/main" id="{F3F4862C-111C-5E47-A6AB-53046081B829}"/>
                </a:ext>
              </a:extLst>
            </p:cNvPr>
            <p:cNvSpPr/>
            <p:nvPr/>
          </p:nvSpPr>
          <p:spPr>
            <a:xfrm>
              <a:off x="5262491" y="9189057"/>
              <a:ext cx="641001" cy="577247"/>
            </a:xfrm>
            <a:custGeom>
              <a:avLst/>
              <a:gdLst/>
              <a:ahLst/>
              <a:cxnLst>
                <a:cxn ang="0">
                  <a:pos x="wd2" y="hd2"/>
                </a:cxn>
                <a:cxn ang="5400000">
                  <a:pos x="wd2" y="hd2"/>
                </a:cxn>
                <a:cxn ang="10800000">
                  <a:pos x="wd2" y="hd2"/>
                </a:cxn>
                <a:cxn ang="16200000">
                  <a:pos x="wd2" y="hd2"/>
                </a:cxn>
              </a:cxnLst>
              <a:rect l="0" t="0" r="r" b="b"/>
              <a:pathLst>
                <a:path w="21307" h="21334" extrusionOk="0">
                  <a:moveTo>
                    <a:pt x="9164" y="9658"/>
                  </a:moveTo>
                  <a:cubicBezTo>
                    <a:pt x="8371" y="8393"/>
                    <a:pt x="8371" y="8393"/>
                    <a:pt x="8371" y="8393"/>
                  </a:cubicBezTo>
                  <a:cubicBezTo>
                    <a:pt x="8132" y="7744"/>
                    <a:pt x="7788" y="7112"/>
                    <a:pt x="7683" y="6479"/>
                  </a:cubicBezTo>
                  <a:cubicBezTo>
                    <a:pt x="7564" y="5980"/>
                    <a:pt x="7339" y="5215"/>
                    <a:pt x="7683" y="4965"/>
                  </a:cubicBezTo>
                  <a:cubicBezTo>
                    <a:pt x="8027" y="4699"/>
                    <a:pt x="8371" y="5714"/>
                    <a:pt x="8820" y="5597"/>
                  </a:cubicBezTo>
                  <a:cubicBezTo>
                    <a:pt x="9284" y="5215"/>
                    <a:pt x="9284" y="4200"/>
                    <a:pt x="9852" y="3933"/>
                  </a:cubicBezTo>
                  <a:cubicBezTo>
                    <a:pt x="10645" y="3551"/>
                    <a:pt x="11677" y="4200"/>
                    <a:pt x="12365" y="3684"/>
                  </a:cubicBezTo>
                  <a:cubicBezTo>
                    <a:pt x="12814" y="3434"/>
                    <a:pt x="12485" y="2536"/>
                    <a:pt x="12590" y="1903"/>
                  </a:cubicBezTo>
                  <a:cubicBezTo>
                    <a:pt x="12814" y="1271"/>
                    <a:pt x="13158" y="772"/>
                    <a:pt x="13398" y="123"/>
                  </a:cubicBezTo>
                  <a:cubicBezTo>
                    <a:pt x="13742" y="638"/>
                    <a:pt x="13742" y="1787"/>
                    <a:pt x="14190" y="1787"/>
                  </a:cubicBezTo>
                  <a:cubicBezTo>
                    <a:pt x="14998" y="1787"/>
                    <a:pt x="15103" y="389"/>
                    <a:pt x="15671" y="123"/>
                  </a:cubicBezTo>
                  <a:cubicBezTo>
                    <a:pt x="16255" y="-127"/>
                    <a:pt x="17047" y="6"/>
                    <a:pt x="17391" y="505"/>
                  </a:cubicBezTo>
                  <a:cubicBezTo>
                    <a:pt x="17735" y="888"/>
                    <a:pt x="16928" y="1654"/>
                    <a:pt x="17047" y="2153"/>
                  </a:cubicBezTo>
                  <a:cubicBezTo>
                    <a:pt x="17272" y="2669"/>
                    <a:pt x="17960" y="2802"/>
                    <a:pt x="18424" y="3168"/>
                  </a:cubicBezTo>
                  <a:cubicBezTo>
                    <a:pt x="18648" y="3434"/>
                    <a:pt x="19112" y="3817"/>
                    <a:pt x="19216" y="4200"/>
                  </a:cubicBezTo>
                  <a:cubicBezTo>
                    <a:pt x="19560" y="4832"/>
                    <a:pt x="19680" y="5464"/>
                    <a:pt x="19785" y="6230"/>
                  </a:cubicBezTo>
                  <a:cubicBezTo>
                    <a:pt x="19904" y="6862"/>
                    <a:pt x="19680" y="7744"/>
                    <a:pt x="20024" y="8260"/>
                  </a:cubicBezTo>
                  <a:cubicBezTo>
                    <a:pt x="20248" y="8643"/>
                    <a:pt x="21041" y="8127"/>
                    <a:pt x="21161" y="8510"/>
                  </a:cubicBezTo>
                  <a:cubicBezTo>
                    <a:pt x="21505" y="9275"/>
                    <a:pt x="21161" y="10290"/>
                    <a:pt x="20937" y="11189"/>
                  </a:cubicBezTo>
                  <a:cubicBezTo>
                    <a:pt x="20817" y="11572"/>
                    <a:pt x="20473" y="12071"/>
                    <a:pt x="20024" y="12204"/>
                  </a:cubicBezTo>
                  <a:cubicBezTo>
                    <a:pt x="19336" y="12587"/>
                    <a:pt x="18199" y="12320"/>
                    <a:pt x="17616" y="12969"/>
                  </a:cubicBezTo>
                  <a:cubicBezTo>
                    <a:pt x="16928" y="13602"/>
                    <a:pt x="16584" y="14617"/>
                    <a:pt x="16584" y="15632"/>
                  </a:cubicBezTo>
                  <a:cubicBezTo>
                    <a:pt x="16479" y="16397"/>
                    <a:pt x="17047" y="17163"/>
                    <a:pt x="17272" y="17928"/>
                  </a:cubicBezTo>
                  <a:cubicBezTo>
                    <a:pt x="16928" y="17795"/>
                    <a:pt x="16584" y="17662"/>
                    <a:pt x="16255" y="17546"/>
                  </a:cubicBezTo>
                  <a:cubicBezTo>
                    <a:pt x="16255" y="17546"/>
                    <a:pt x="14086" y="17662"/>
                    <a:pt x="13846" y="17662"/>
                  </a:cubicBezTo>
                  <a:cubicBezTo>
                    <a:pt x="13742" y="17662"/>
                    <a:pt x="13398" y="18428"/>
                    <a:pt x="13398" y="18428"/>
                  </a:cubicBezTo>
                  <a:cubicBezTo>
                    <a:pt x="12814" y="18810"/>
                    <a:pt x="12365" y="19326"/>
                    <a:pt x="11797" y="19576"/>
                  </a:cubicBezTo>
                  <a:cubicBezTo>
                    <a:pt x="11333" y="19709"/>
                    <a:pt x="10885" y="19576"/>
                    <a:pt x="10301" y="19709"/>
                  </a:cubicBezTo>
                  <a:cubicBezTo>
                    <a:pt x="9733" y="19959"/>
                    <a:pt x="9164" y="20458"/>
                    <a:pt x="8596" y="20591"/>
                  </a:cubicBezTo>
                  <a:cubicBezTo>
                    <a:pt x="8132" y="20724"/>
                    <a:pt x="7564" y="20841"/>
                    <a:pt x="6995" y="20724"/>
                  </a:cubicBezTo>
                  <a:cubicBezTo>
                    <a:pt x="6771" y="20591"/>
                    <a:pt x="6651" y="19959"/>
                    <a:pt x="6427" y="20092"/>
                  </a:cubicBezTo>
                  <a:cubicBezTo>
                    <a:pt x="5963" y="20208"/>
                    <a:pt x="6083" y="20841"/>
                    <a:pt x="5963" y="21223"/>
                  </a:cubicBezTo>
                  <a:cubicBezTo>
                    <a:pt x="5739" y="21223"/>
                    <a:pt x="5395" y="21473"/>
                    <a:pt x="5275" y="21223"/>
                  </a:cubicBezTo>
                  <a:cubicBezTo>
                    <a:pt x="4826" y="20591"/>
                    <a:pt x="4707" y="19709"/>
                    <a:pt x="4826" y="18944"/>
                  </a:cubicBezTo>
                  <a:cubicBezTo>
                    <a:pt x="4826" y="18561"/>
                    <a:pt x="5739" y="18677"/>
                    <a:pt x="5619" y="18178"/>
                  </a:cubicBezTo>
                  <a:cubicBezTo>
                    <a:pt x="5619" y="17795"/>
                    <a:pt x="4826" y="18045"/>
                    <a:pt x="4602" y="17662"/>
                  </a:cubicBezTo>
                  <a:cubicBezTo>
                    <a:pt x="4258" y="17163"/>
                    <a:pt x="4707" y="16264"/>
                    <a:pt x="4258" y="15765"/>
                  </a:cubicBezTo>
                  <a:cubicBezTo>
                    <a:pt x="3675" y="15133"/>
                    <a:pt x="2418" y="15249"/>
                    <a:pt x="1745" y="14617"/>
                  </a:cubicBezTo>
                  <a:cubicBezTo>
                    <a:pt x="1401" y="14234"/>
                    <a:pt x="1625" y="13469"/>
                    <a:pt x="1401" y="12969"/>
                  </a:cubicBezTo>
                  <a:cubicBezTo>
                    <a:pt x="1162" y="12587"/>
                    <a:pt x="713" y="12320"/>
                    <a:pt x="369" y="11954"/>
                  </a:cubicBezTo>
                  <a:cubicBezTo>
                    <a:pt x="249" y="11688"/>
                    <a:pt x="-95" y="11438"/>
                    <a:pt x="25" y="11189"/>
                  </a:cubicBezTo>
                  <a:cubicBezTo>
                    <a:pt x="144" y="10806"/>
                    <a:pt x="713" y="10423"/>
                    <a:pt x="1057" y="10673"/>
                  </a:cubicBezTo>
                  <a:cubicBezTo>
                    <a:pt x="1506" y="10939"/>
                    <a:pt x="1401" y="11821"/>
                    <a:pt x="1850" y="12204"/>
                  </a:cubicBezTo>
                  <a:cubicBezTo>
                    <a:pt x="2313" y="12587"/>
                    <a:pt x="2882" y="12836"/>
                    <a:pt x="3450" y="12703"/>
                  </a:cubicBezTo>
                  <a:cubicBezTo>
                    <a:pt x="3914" y="12703"/>
                    <a:pt x="4138" y="12320"/>
                    <a:pt x="4482" y="12071"/>
                  </a:cubicBezTo>
                  <a:cubicBezTo>
                    <a:pt x="4707" y="12320"/>
                    <a:pt x="4826" y="12703"/>
                    <a:pt x="5170" y="12836"/>
                  </a:cubicBezTo>
                  <a:cubicBezTo>
                    <a:pt x="5395" y="12836"/>
                    <a:pt x="5619" y="12703"/>
                    <a:pt x="5739" y="12454"/>
                  </a:cubicBezTo>
                  <a:cubicBezTo>
                    <a:pt x="5963" y="12204"/>
                    <a:pt x="5963" y="11688"/>
                    <a:pt x="6083" y="11305"/>
                  </a:cubicBezTo>
                  <a:cubicBezTo>
                    <a:pt x="6188" y="11189"/>
                    <a:pt x="6307" y="10939"/>
                    <a:pt x="6427" y="10939"/>
                  </a:cubicBezTo>
                  <a:cubicBezTo>
                    <a:pt x="6995" y="10939"/>
                    <a:pt x="7444" y="11305"/>
                    <a:pt x="8027" y="11572"/>
                  </a:cubicBezTo>
                  <a:cubicBezTo>
                    <a:pt x="8476" y="11688"/>
                    <a:pt x="8940" y="11954"/>
                    <a:pt x="9284" y="11821"/>
                  </a:cubicBezTo>
                  <a:cubicBezTo>
                    <a:pt x="9508" y="11821"/>
                    <a:pt x="9389" y="11438"/>
                    <a:pt x="9389" y="11189"/>
                  </a:cubicBezTo>
                  <a:cubicBezTo>
                    <a:pt x="9389" y="10673"/>
                    <a:pt x="9284" y="10174"/>
                    <a:pt x="9164" y="9658"/>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80" name="Shape">
              <a:extLst>
                <a:ext uri="{FF2B5EF4-FFF2-40B4-BE49-F238E27FC236}">
                  <a16:creationId xmlns:a16="http://schemas.microsoft.com/office/drawing/2014/main" id="{6B6DB904-DE99-BE4E-BDBB-C1E7CBD4BA70}"/>
                </a:ext>
              </a:extLst>
            </p:cNvPr>
            <p:cNvSpPr/>
            <p:nvPr/>
          </p:nvSpPr>
          <p:spPr>
            <a:xfrm>
              <a:off x="4969988" y="9160600"/>
              <a:ext cx="485475" cy="724452"/>
            </a:xfrm>
            <a:custGeom>
              <a:avLst/>
              <a:gdLst/>
              <a:ahLst/>
              <a:cxnLst>
                <a:cxn ang="0">
                  <a:pos x="wd2" y="hd2"/>
                </a:cxn>
                <a:cxn ang="5400000">
                  <a:pos x="wd2" y="hd2"/>
                </a:cxn>
                <a:cxn ang="10800000">
                  <a:pos x="wd2" y="hd2"/>
                </a:cxn>
                <a:cxn ang="16200000">
                  <a:pos x="wd2" y="hd2"/>
                </a:cxn>
              </a:cxnLst>
              <a:rect l="0" t="0" r="r" b="b"/>
              <a:pathLst>
                <a:path w="21347" h="21402" extrusionOk="0">
                  <a:moveTo>
                    <a:pt x="202" y="2444"/>
                  </a:moveTo>
                  <a:cubicBezTo>
                    <a:pt x="202" y="2139"/>
                    <a:pt x="-253" y="1634"/>
                    <a:pt x="202" y="1329"/>
                  </a:cubicBezTo>
                  <a:cubicBezTo>
                    <a:pt x="972" y="917"/>
                    <a:pt x="2020" y="1130"/>
                    <a:pt x="2929" y="824"/>
                  </a:cubicBezTo>
                  <a:cubicBezTo>
                    <a:pt x="3087" y="824"/>
                    <a:pt x="2929" y="519"/>
                    <a:pt x="3087" y="519"/>
                  </a:cubicBezTo>
                  <a:cubicBezTo>
                    <a:pt x="3680" y="214"/>
                    <a:pt x="4589" y="-198"/>
                    <a:pt x="5340" y="107"/>
                  </a:cubicBezTo>
                  <a:cubicBezTo>
                    <a:pt x="6249" y="413"/>
                    <a:pt x="5794" y="1528"/>
                    <a:pt x="6703" y="2032"/>
                  </a:cubicBezTo>
                  <a:cubicBezTo>
                    <a:pt x="7000" y="2245"/>
                    <a:pt x="7454" y="1634"/>
                    <a:pt x="7751" y="1435"/>
                  </a:cubicBezTo>
                  <a:cubicBezTo>
                    <a:pt x="8067" y="1833"/>
                    <a:pt x="8205" y="2245"/>
                    <a:pt x="8521" y="2643"/>
                  </a:cubicBezTo>
                  <a:cubicBezTo>
                    <a:pt x="8660" y="3055"/>
                    <a:pt x="8818" y="3559"/>
                    <a:pt x="9272" y="3864"/>
                  </a:cubicBezTo>
                  <a:cubicBezTo>
                    <a:pt x="9865" y="4369"/>
                    <a:pt x="10616" y="4980"/>
                    <a:pt x="11683" y="5179"/>
                  </a:cubicBezTo>
                  <a:cubicBezTo>
                    <a:pt x="12138" y="5285"/>
                    <a:pt x="12592" y="4674"/>
                    <a:pt x="13185" y="4674"/>
                  </a:cubicBezTo>
                  <a:cubicBezTo>
                    <a:pt x="13798" y="4780"/>
                    <a:pt x="14391" y="5179"/>
                    <a:pt x="15003" y="5378"/>
                  </a:cubicBezTo>
                  <a:cubicBezTo>
                    <a:pt x="14845" y="5484"/>
                    <a:pt x="14845" y="5683"/>
                    <a:pt x="14707" y="5789"/>
                  </a:cubicBezTo>
                  <a:cubicBezTo>
                    <a:pt x="14391" y="6294"/>
                    <a:pt x="13501" y="6706"/>
                    <a:pt x="13640" y="7303"/>
                  </a:cubicBezTo>
                  <a:cubicBezTo>
                    <a:pt x="13640" y="7714"/>
                    <a:pt x="14549" y="7714"/>
                    <a:pt x="15161" y="7914"/>
                  </a:cubicBezTo>
                  <a:cubicBezTo>
                    <a:pt x="15912" y="8219"/>
                    <a:pt x="16960" y="8325"/>
                    <a:pt x="17711" y="8723"/>
                  </a:cubicBezTo>
                  <a:cubicBezTo>
                    <a:pt x="18323" y="9135"/>
                    <a:pt x="18481" y="9839"/>
                    <a:pt x="18778" y="10449"/>
                  </a:cubicBezTo>
                  <a:cubicBezTo>
                    <a:pt x="18323" y="10648"/>
                    <a:pt x="18027" y="10954"/>
                    <a:pt x="17414" y="10954"/>
                  </a:cubicBezTo>
                  <a:cubicBezTo>
                    <a:pt x="16663" y="11060"/>
                    <a:pt x="15912" y="10861"/>
                    <a:pt x="15300" y="10556"/>
                  </a:cubicBezTo>
                  <a:cubicBezTo>
                    <a:pt x="14707" y="10250"/>
                    <a:pt x="14845" y="9547"/>
                    <a:pt x="14252" y="9334"/>
                  </a:cubicBezTo>
                  <a:cubicBezTo>
                    <a:pt x="13798" y="9135"/>
                    <a:pt x="13047" y="9440"/>
                    <a:pt x="12889" y="9746"/>
                  </a:cubicBezTo>
                  <a:cubicBezTo>
                    <a:pt x="12731" y="9945"/>
                    <a:pt x="13185" y="10144"/>
                    <a:pt x="13343" y="10356"/>
                  </a:cubicBezTo>
                  <a:cubicBezTo>
                    <a:pt x="13798" y="10648"/>
                    <a:pt x="14391" y="10861"/>
                    <a:pt x="14707" y="11166"/>
                  </a:cubicBezTo>
                  <a:cubicBezTo>
                    <a:pt x="15003" y="11565"/>
                    <a:pt x="14707" y="12175"/>
                    <a:pt x="15161" y="12481"/>
                  </a:cubicBezTo>
                  <a:cubicBezTo>
                    <a:pt x="16051" y="12985"/>
                    <a:pt x="17711" y="12892"/>
                    <a:pt x="18481" y="13397"/>
                  </a:cubicBezTo>
                  <a:cubicBezTo>
                    <a:pt x="19074" y="13795"/>
                    <a:pt x="18481" y="14512"/>
                    <a:pt x="18936" y="14910"/>
                  </a:cubicBezTo>
                  <a:cubicBezTo>
                    <a:pt x="19232" y="15215"/>
                    <a:pt x="20280" y="15016"/>
                    <a:pt x="20280" y="15322"/>
                  </a:cubicBezTo>
                  <a:cubicBezTo>
                    <a:pt x="20438" y="15720"/>
                    <a:pt x="19232" y="15627"/>
                    <a:pt x="19232" y="15932"/>
                  </a:cubicBezTo>
                  <a:cubicBezTo>
                    <a:pt x="19074" y="16543"/>
                    <a:pt x="19232" y="17247"/>
                    <a:pt x="19825" y="17751"/>
                  </a:cubicBezTo>
                  <a:cubicBezTo>
                    <a:pt x="19983" y="17950"/>
                    <a:pt x="20438" y="17751"/>
                    <a:pt x="20734" y="17751"/>
                  </a:cubicBezTo>
                  <a:cubicBezTo>
                    <a:pt x="20892" y="18163"/>
                    <a:pt x="21347" y="18561"/>
                    <a:pt x="21347" y="18972"/>
                  </a:cubicBezTo>
                  <a:cubicBezTo>
                    <a:pt x="21347" y="19172"/>
                    <a:pt x="20892" y="19371"/>
                    <a:pt x="20892" y="19583"/>
                  </a:cubicBezTo>
                  <a:cubicBezTo>
                    <a:pt x="20892" y="19889"/>
                    <a:pt x="21189" y="20194"/>
                    <a:pt x="21189" y="20499"/>
                  </a:cubicBezTo>
                  <a:cubicBezTo>
                    <a:pt x="21189" y="20698"/>
                    <a:pt x="21031" y="21004"/>
                    <a:pt x="20892" y="21203"/>
                  </a:cubicBezTo>
                  <a:cubicBezTo>
                    <a:pt x="20438" y="21203"/>
                    <a:pt x="20142" y="21309"/>
                    <a:pt x="19825" y="21097"/>
                  </a:cubicBezTo>
                  <a:cubicBezTo>
                    <a:pt x="19529" y="21004"/>
                    <a:pt x="19825" y="20698"/>
                    <a:pt x="19687" y="20592"/>
                  </a:cubicBezTo>
                  <a:cubicBezTo>
                    <a:pt x="19391" y="20287"/>
                    <a:pt x="18936" y="20088"/>
                    <a:pt x="18481" y="19981"/>
                  </a:cubicBezTo>
                  <a:cubicBezTo>
                    <a:pt x="18323" y="19981"/>
                    <a:pt x="18027" y="20088"/>
                    <a:pt x="17869" y="20088"/>
                  </a:cubicBezTo>
                  <a:cubicBezTo>
                    <a:pt x="17414" y="20088"/>
                    <a:pt x="16960" y="19782"/>
                    <a:pt x="16505" y="19782"/>
                  </a:cubicBezTo>
                  <a:cubicBezTo>
                    <a:pt x="16209" y="19782"/>
                    <a:pt x="15912" y="19981"/>
                    <a:pt x="15912" y="20194"/>
                  </a:cubicBezTo>
                  <a:cubicBezTo>
                    <a:pt x="15754" y="20499"/>
                    <a:pt x="16209" y="20791"/>
                    <a:pt x="16367" y="21004"/>
                  </a:cubicBezTo>
                  <a:cubicBezTo>
                    <a:pt x="16209" y="21097"/>
                    <a:pt x="16209" y="21402"/>
                    <a:pt x="16051" y="21402"/>
                  </a:cubicBezTo>
                  <a:cubicBezTo>
                    <a:pt x="15458" y="21203"/>
                    <a:pt x="14707" y="21004"/>
                    <a:pt x="14391" y="20592"/>
                  </a:cubicBezTo>
                  <a:cubicBezTo>
                    <a:pt x="14094" y="20088"/>
                    <a:pt x="14845" y="19477"/>
                    <a:pt x="14845" y="18866"/>
                  </a:cubicBezTo>
                  <a:cubicBezTo>
                    <a:pt x="14707" y="18667"/>
                    <a:pt x="14391" y="18468"/>
                    <a:pt x="13956" y="18468"/>
                  </a:cubicBezTo>
                  <a:cubicBezTo>
                    <a:pt x="13501" y="18468"/>
                    <a:pt x="13047" y="18667"/>
                    <a:pt x="12434" y="18866"/>
                  </a:cubicBezTo>
                  <a:cubicBezTo>
                    <a:pt x="12138" y="18866"/>
                    <a:pt x="11841" y="19065"/>
                    <a:pt x="11525" y="19172"/>
                  </a:cubicBezTo>
                  <a:cubicBezTo>
                    <a:pt x="11071" y="19278"/>
                    <a:pt x="10616" y="19477"/>
                    <a:pt x="10162" y="19583"/>
                  </a:cubicBezTo>
                  <a:cubicBezTo>
                    <a:pt x="9865" y="19371"/>
                    <a:pt x="9727" y="18866"/>
                    <a:pt x="9272" y="18866"/>
                  </a:cubicBezTo>
                  <a:cubicBezTo>
                    <a:pt x="8818" y="18866"/>
                    <a:pt x="8660" y="19278"/>
                    <a:pt x="8363" y="19477"/>
                  </a:cubicBezTo>
                  <a:cubicBezTo>
                    <a:pt x="7751" y="18773"/>
                    <a:pt x="7000" y="18056"/>
                    <a:pt x="6703" y="17247"/>
                  </a:cubicBezTo>
                  <a:cubicBezTo>
                    <a:pt x="6545" y="16941"/>
                    <a:pt x="7454" y="16742"/>
                    <a:pt x="7296" y="16437"/>
                  </a:cubicBezTo>
                  <a:cubicBezTo>
                    <a:pt x="7158" y="16238"/>
                    <a:pt x="6407" y="16543"/>
                    <a:pt x="6407" y="16331"/>
                  </a:cubicBezTo>
                  <a:cubicBezTo>
                    <a:pt x="6091" y="15932"/>
                    <a:pt x="6091" y="15322"/>
                    <a:pt x="6407" y="14910"/>
                  </a:cubicBezTo>
                  <a:cubicBezTo>
                    <a:pt x="6703" y="14512"/>
                    <a:pt x="7612" y="14406"/>
                    <a:pt x="7909" y="13901"/>
                  </a:cubicBezTo>
                  <a:cubicBezTo>
                    <a:pt x="8205" y="13397"/>
                    <a:pt x="8363" y="12786"/>
                    <a:pt x="7909" y="12281"/>
                  </a:cubicBezTo>
                  <a:cubicBezTo>
                    <a:pt x="7454" y="11777"/>
                    <a:pt x="6545" y="11472"/>
                    <a:pt x="5636" y="11259"/>
                  </a:cubicBezTo>
                  <a:cubicBezTo>
                    <a:pt x="4885" y="11166"/>
                    <a:pt x="3976" y="11671"/>
                    <a:pt x="3225" y="11472"/>
                  </a:cubicBezTo>
                  <a:cubicBezTo>
                    <a:pt x="2316" y="11259"/>
                    <a:pt x="1269" y="10954"/>
                    <a:pt x="656" y="10356"/>
                  </a:cubicBezTo>
                  <a:cubicBezTo>
                    <a:pt x="202" y="9839"/>
                    <a:pt x="-95" y="8936"/>
                    <a:pt x="360" y="8431"/>
                  </a:cubicBezTo>
                  <a:cubicBezTo>
                    <a:pt x="814" y="8020"/>
                    <a:pt x="2316" y="8936"/>
                    <a:pt x="2632" y="8524"/>
                  </a:cubicBezTo>
                  <a:cubicBezTo>
                    <a:pt x="2929" y="7914"/>
                    <a:pt x="1565" y="7303"/>
                    <a:pt x="1565" y="6706"/>
                  </a:cubicBezTo>
                  <a:cubicBezTo>
                    <a:pt x="1427" y="5989"/>
                    <a:pt x="2178" y="5484"/>
                    <a:pt x="2178" y="4780"/>
                  </a:cubicBezTo>
                  <a:cubicBezTo>
                    <a:pt x="2178" y="4568"/>
                    <a:pt x="1427" y="4873"/>
                    <a:pt x="1427" y="4674"/>
                  </a:cubicBezTo>
                  <a:cubicBezTo>
                    <a:pt x="1427" y="4064"/>
                    <a:pt x="2474" y="3453"/>
                    <a:pt x="2178" y="2842"/>
                  </a:cubicBezTo>
                  <a:cubicBezTo>
                    <a:pt x="1881" y="2444"/>
                    <a:pt x="814" y="2537"/>
                    <a:pt x="202" y="2444"/>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81" name="Shape">
              <a:extLst>
                <a:ext uri="{FF2B5EF4-FFF2-40B4-BE49-F238E27FC236}">
                  <a16:creationId xmlns:a16="http://schemas.microsoft.com/office/drawing/2014/main" id="{9D9C278C-74E6-6C42-A4D7-2DAD14A103A1}"/>
                </a:ext>
              </a:extLst>
            </p:cNvPr>
            <p:cNvSpPr/>
            <p:nvPr/>
          </p:nvSpPr>
          <p:spPr>
            <a:xfrm>
              <a:off x="4590567" y="9074595"/>
              <a:ext cx="587343" cy="842179"/>
            </a:xfrm>
            <a:custGeom>
              <a:avLst/>
              <a:gdLst/>
              <a:ahLst/>
              <a:cxnLst>
                <a:cxn ang="0">
                  <a:pos x="wd2" y="hd2"/>
                </a:cxn>
                <a:cxn ang="5400000">
                  <a:pos x="wd2" y="hd2"/>
                </a:cxn>
                <a:cxn ang="10800000">
                  <a:pos x="wd2" y="hd2"/>
                </a:cxn>
                <a:cxn ang="16200000">
                  <a:pos x="wd2" y="hd2"/>
                </a:cxn>
              </a:cxnLst>
              <a:rect l="0" t="0" r="r" b="b"/>
              <a:pathLst>
                <a:path w="21490" h="21600" extrusionOk="0">
                  <a:moveTo>
                    <a:pt x="8553" y="0"/>
                  </a:moveTo>
                  <a:cubicBezTo>
                    <a:pt x="9309" y="612"/>
                    <a:pt x="10575" y="1143"/>
                    <a:pt x="10690" y="1939"/>
                  </a:cubicBezTo>
                  <a:cubicBezTo>
                    <a:pt x="10822" y="2378"/>
                    <a:pt x="9178" y="1939"/>
                    <a:pt x="9063" y="2286"/>
                  </a:cubicBezTo>
                  <a:cubicBezTo>
                    <a:pt x="8816" y="2817"/>
                    <a:pt x="9556" y="3256"/>
                    <a:pt x="9819" y="3787"/>
                  </a:cubicBezTo>
                  <a:cubicBezTo>
                    <a:pt x="9934" y="4145"/>
                    <a:pt x="10065" y="4491"/>
                    <a:pt x="10065" y="4849"/>
                  </a:cubicBezTo>
                  <a:cubicBezTo>
                    <a:pt x="10065" y="5022"/>
                    <a:pt x="9687" y="5287"/>
                    <a:pt x="9934" y="5368"/>
                  </a:cubicBezTo>
                  <a:cubicBezTo>
                    <a:pt x="10312" y="5553"/>
                    <a:pt x="10822" y="5368"/>
                    <a:pt x="11200" y="5368"/>
                  </a:cubicBezTo>
                  <a:cubicBezTo>
                    <a:pt x="11693" y="5368"/>
                    <a:pt x="12317" y="5368"/>
                    <a:pt x="12695" y="5287"/>
                  </a:cubicBezTo>
                  <a:cubicBezTo>
                    <a:pt x="13074" y="5195"/>
                    <a:pt x="13320" y="5022"/>
                    <a:pt x="13698" y="4756"/>
                  </a:cubicBezTo>
                  <a:cubicBezTo>
                    <a:pt x="13830" y="4664"/>
                    <a:pt x="13961" y="4491"/>
                    <a:pt x="14076" y="4318"/>
                  </a:cubicBezTo>
                  <a:cubicBezTo>
                    <a:pt x="14586" y="4399"/>
                    <a:pt x="15474" y="4318"/>
                    <a:pt x="15720" y="4664"/>
                  </a:cubicBezTo>
                  <a:cubicBezTo>
                    <a:pt x="15967" y="5195"/>
                    <a:pt x="15095" y="5726"/>
                    <a:pt x="15095" y="6257"/>
                  </a:cubicBezTo>
                  <a:cubicBezTo>
                    <a:pt x="15095" y="6430"/>
                    <a:pt x="15720" y="6165"/>
                    <a:pt x="15720" y="6350"/>
                  </a:cubicBezTo>
                  <a:cubicBezTo>
                    <a:pt x="15720" y="6961"/>
                    <a:pt x="15095" y="7400"/>
                    <a:pt x="15211" y="8024"/>
                  </a:cubicBezTo>
                  <a:cubicBezTo>
                    <a:pt x="15211" y="8543"/>
                    <a:pt x="16345" y="9074"/>
                    <a:pt x="16098" y="9605"/>
                  </a:cubicBezTo>
                  <a:cubicBezTo>
                    <a:pt x="15835" y="9963"/>
                    <a:pt x="14586" y="9166"/>
                    <a:pt x="14208" y="9524"/>
                  </a:cubicBezTo>
                  <a:cubicBezTo>
                    <a:pt x="13830" y="9963"/>
                    <a:pt x="14076" y="10748"/>
                    <a:pt x="14454" y="11198"/>
                  </a:cubicBezTo>
                  <a:cubicBezTo>
                    <a:pt x="14964" y="11718"/>
                    <a:pt x="15835" y="11983"/>
                    <a:pt x="16591" y="12168"/>
                  </a:cubicBezTo>
                  <a:cubicBezTo>
                    <a:pt x="17216" y="12341"/>
                    <a:pt x="17972" y="11903"/>
                    <a:pt x="18597" y="11983"/>
                  </a:cubicBezTo>
                  <a:cubicBezTo>
                    <a:pt x="19353" y="12168"/>
                    <a:pt x="20109" y="12434"/>
                    <a:pt x="20487" y="12872"/>
                  </a:cubicBezTo>
                  <a:cubicBezTo>
                    <a:pt x="20865" y="13311"/>
                    <a:pt x="20734" y="13842"/>
                    <a:pt x="20487" y="14281"/>
                  </a:cubicBezTo>
                  <a:cubicBezTo>
                    <a:pt x="20241" y="14719"/>
                    <a:pt x="19485" y="14812"/>
                    <a:pt x="19238" y="15158"/>
                  </a:cubicBezTo>
                  <a:cubicBezTo>
                    <a:pt x="18975" y="15516"/>
                    <a:pt x="18975" y="16047"/>
                    <a:pt x="19238" y="16393"/>
                  </a:cubicBezTo>
                  <a:cubicBezTo>
                    <a:pt x="19238" y="16578"/>
                    <a:pt x="19863" y="16313"/>
                    <a:pt x="19978" y="16486"/>
                  </a:cubicBezTo>
                  <a:cubicBezTo>
                    <a:pt x="20109" y="16751"/>
                    <a:pt x="19353" y="16924"/>
                    <a:pt x="19485" y="17190"/>
                  </a:cubicBezTo>
                  <a:cubicBezTo>
                    <a:pt x="19731" y="17894"/>
                    <a:pt x="20356" y="18518"/>
                    <a:pt x="20865" y="19129"/>
                  </a:cubicBezTo>
                  <a:cubicBezTo>
                    <a:pt x="21112" y="19568"/>
                    <a:pt x="21490" y="19926"/>
                    <a:pt x="21490" y="20365"/>
                  </a:cubicBezTo>
                  <a:cubicBezTo>
                    <a:pt x="21490" y="20538"/>
                    <a:pt x="20997" y="20723"/>
                    <a:pt x="20734" y="20896"/>
                  </a:cubicBezTo>
                  <a:cubicBezTo>
                    <a:pt x="20487" y="21161"/>
                    <a:pt x="20356" y="21334"/>
                    <a:pt x="20109" y="21600"/>
                  </a:cubicBezTo>
                  <a:cubicBezTo>
                    <a:pt x="19863" y="21427"/>
                    <a:pt x="19731" y="21334"/>
                    <a:pt x="19616" y="21069"/>
                  </a:cubicBezTo>
                  <a:cubicBezTo>
                    <a:pt x="19485" y="20977"/>
                    <a:pt x="19731" y="20630"/>
                    <a:pt x="19485" y="20630"/>
                  </a:cubicBezTo>
                  <a:cubicBezTo>
                    <a:pt x="19106" y="20538"/>
                    <a:pt x="18728" y="20723"/>
                    <a:pt x="18482" y="20896"/>
                  </a:cubicBezTo>
                  <a:cubicBezTo>
                    <a:pt x="18219" y="20977"/>
                    <a:pt x="18482" y="21242"/>
                    <a:pt x="18219" y="21334"/>
                  </a:cubicBezTo>
                  <a:cubicBezTo>
                    <a:pt x="17972" y="21427"/>
                    <a:pt x="17726" y="21242"/>
                    <a:pt x="17479" y="21161"/>
                  </a:cubicBezTo>
                  <a:cubicBezTo>
                    <a:pt x="17348" y="20977"/>
                    <a:pt x="17348" y="20723"/>
                    <a:pt x="17101" y="20630"/>
                  </a:cubicBezTo>
                  <a:cubicBezTo>
                    <a:pt x="16723" y="20538"/>
                    <a:pt x="16213" y="20896"/>
                    <a:pt x="15835" y="20803"/>
                  </a:cubicBezTo>
                  <a:cubicBezTo>
                    <a:pt x="15342" y="20630"/>
                    <a:pt x="14964" y="20192"/>
                    <a:pt x="14832" y="19834"/>
                  </a:cubicBezTo>
                  <a:cubicBezTo>
                    <a:pt x="14717" y="19661"/>
                    <a:pt x="15211" y="19222"/>
                    <a:pt x="14832" y="19129"/>
                  </a:cubicBezTo>
                  <a:cubicBezTo>
                    <a:pt x="14339" y="19037"/>
                    <a:pt x="13830" y="19487"/>
                    <a:pt x="13320" y="19568"/>
                  </a:cubicBezTo>
                  <a:cubicBezTo>
                    <a:pt x="12958" y="19568"/>
                    <a:pt x="12580" y="19395"/>
                    <a:pt x="12317" y="19303"/>
                  </a:cubicBezTo>
                  <a:cubicBezTo>
                    <a:pt x="11578" y="19037"/>
                    <a:pt x="10822" y="18691"/>
                    <a:pt x="10065" y="18598"/>
                  </a:cubicBezTo>
                  <a:cubicBezTo>
                    <a:pt x="9819" y="18598"/>
                    <a:pt x="9819" y="18864"/>
                    <a:pt x="9687" y="18956"/>
                  </a:cubicBezTo>
                  <a:cubicBezTo>
                    <a:pt x="9556" y="18956"/>
                    <a:pt x="9441" y="18864"/>
                    <a:pt x="9441" y="18864"/>
                  </a:cubicBezTo>
                  <a:cubicBezTo>
                    <a:pt x="9063" y="18864"/>
                    <a:pt x="8685" y="19037"/>
                    <a:pt x="8306" y="19037"/>
                  </a:cubicBezTo>
                  <a:cubicBezTo>
                    <a:pt x="7797" y="19222"/>
                    <a:pt x="7172" y="19395"/>
                    <a:pt x="6679" y="19395"/>
                  </a:cubicBezTo>
                  <a:cubicBezTo>
                    <a:pt x="6169" y="19395"/>
                    <a:pt x="5923" y="19037"/>
                    <a:pt x="5413" y="18956"/>
                  </a:cubicBezTo>
                  <a:cubicBezTo>
                    <a:pt x="5035" y="18864"/>
                    <a:pt x="4674" y="18691"/>
                    <a:pt x="4164" y="18772"/>
                  </a:cubicBezTo>
                  <a:cubicBezTo>
                    <a:pt x="3786" y="18864"/>
                    <a:pt x="3786" y="19303"/>
                    <a:pt x="3539" y="19568"/>
                  </a:cubicBezTo>
                  <a:cubicBezTo>
                    <a:pt x="2915" y="19753"/>
                    <a:pt x="2915" y="19753"/>
                    <a:pt x="2915" y="19753"/>
                  </a:cubicBezTo>
                  <a:cubicBezTo>
                    <a:pt x="2652" y="19395"/>
                    <a:pt x="2537" y="18864"/>
                    <a:pt x="2158" y="18598"/>
                  </a:cubicBezTo>
                  <a:cubicBezTo>
                    <a:pt x="1780" y="18333"/>
                    <a:pt x="1271" y="18425"/>
                    <a:pt x="1024" y="18160"/>
                  </a:cubicBezTo>
                  <a:cubicBezTo>
                    <a:pt x="646" y="17894"/>
                    <a:pt x="646" y="17548"/>
                    <a:pt x="646" y="17190"/>
                  </a:cubicBezTo>
                  <a:cubicBezTo>
                    <a:pt x="778" y="16924"/>
                    <a:pt x="1534" y="16844"/>
                    <a:pt x="1649" y="16486"/>
                  </a:cubicBezTo>
                  <a:cubicBezTo>
                    <a:pt x="1649" y="16220"/>
                    <a:pt x="1024" y="16047"/>
                    <a:pt x="893" y="15782"/>
                  </a:cubicBezTo>
                  <a:cubicBezTo>
                    <a:pt x="893" y="15608"/>
                    <a:pt x="893" y="15343"/>
                    <a:pt x="1024" y="15077"/>
                  </a:cubicBezTo>
                  <a:cubicBezTo>
                    <a:pt x="1024" y="14985"/>
                    <a:pt x="1156" y="14812"/>
                    <a:pt x="1271" y="14719"/>
                  </a:cubicBezTo>
                  <a:cubicBezTo>
                    <a:pt x="1402" y="14546"/>
                    <a:pt x="1912" y="14454"/>
                    <a:pt x="1780" y="14281"/>
                  </a:cubicBezTo>
                  <a:cubicBezTo>
                    <a:pt x="1649" y="13842"/>
                    <a:pt x="893" y="13576"/>
                    <a:pt x="646" y="13219"/>
                  </a:cubicBezTo>
                  <a:cubicBezTo>
                    <a:pt x="268" y="12780"/>
                    <a:pt x="22" y="12341"/>
                    <a:pt x="22" y="11810"/>
                  </a:cubicBezTo>
                  <a:cubicBezTo>
                    <a:pt x="22" y="11452"/>
                    <a:pt x="400" y="11014"/>
                    <a:pt x="400" y="10667"/>
                  </a:cubicBezTo>
                  <a:cubicBezTo>
                    <a:pt x="400" y="10229"/>
                    <a:pt x="-110" y="9778"/>
                    <a:pt x="22" y="9432"/>
                  </a:cubicBezTo>
                  <a:cubicBezTo>
                    <a:pt x="22" y="8901"/>
                    <a:pt x="22" y="8462"/>
                    <a:pt x="400" y="8104"/>
                  </a:cubicBezTo>
                  <a:cubicBezTo>
                    <a:pt x="646" y="7931"/>
                    <a:pt x="1156" y="8277"/>
                    <a:pt x="1402" y="8104"/>
                  </a:cubicBezTo>
                  <a:cubicBezTo>
                    <a:pt x="1649" y="7931"/>
                    <a:pt x="1156" y="7666"/>
                    <a:pt x="1156" y="7492"/>
                  </a:cubicBezTo>
                  <a:cubicBezTo>
                    <a:pt x="1156" y="7227"/>
                    <a:pt x="1534" y="7054"/>
                    <a:pt x="1402" y="6869"/>
                  </a:cubicBezTo>
                  <a:cubicBezTo>
                    <a:pt x="1402" y="6615"/>
                    <a:pt x="893" y="6523"/>
                    <a:pt x="646" y="6350"/>
                  </a:cubicBezTo>
                  <a:cubicBezTo>
                    <a:pt x="400" y="6084"/>
                    <a:pt x="400" y="5818"/>
                    <a:pt x="268" y="5553"/>
                  </a:cubicBezTo>
                  <a:cubicBezTo>
                    <a:pt x="268" y="5634"/>
                    <a:pt x="268" y="5634"/>
                    <a:pt x="268" y="5634"/>
                  </a:cubicBezTo>
                  <a:cubicBezTo>
                    <a:pt x="778" y="5818"/>
                    <a:pt x="1271" y="6257"/>
                    <a:pt x="1912" y="6165"/>
                  </a:cubicBezTo>
                  <a:cubicBezTo>
                    <a:pt x="2537" y="6165"/>
                    <a:pt x="3276" y="5818"/>
                    <a:pt x="3539" y="5368"/>
                  </a:cubicBezTo>
                  <a:cubicBezTo>
                    <a:pt x="4295" y="4318"/>
                    <a:pt x="3786" y="2909"/>
                    <a:pt x="4789" y="1939"/>
                  </a:cubicBezTo>
                  <a:cubicBezTo>
                    <a:pt x="5298" y="1489"/>
                    <a:pt x="6301" y="2286"/>
                    <a:pt x="7057" y="2113"/>
                  </a:cubicBezTo>
                  <a:cubicBezTo>
                    <a:pt x="7304" y="2020"/>
                    <a:pt x="7172" y="1674"/>
                    <a:pt x="7304" y="1408"/>
                  </a:cubicBezTo>
                  <a:cubicBezTo>
                    <a:pt x="7304" y="1408"/>
                    <a:pt x="7928" y="970"/>
                    <a:pt x="7928" y="877"/>
                  </a:cubicBezTo>
                  <a:cubicBezTo>
                    <a:pt x="7928" y="785"/>
                    <a:pt x="8553" y="0"/>
                    <a:pt x="8553" y="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82" name="Shape">
              <a:extLst>
                <a:ext uri="{FF2B5EF4-FFF2-40B4-BE49-F238E27FC236}">
                  <a16:creationId xmlns:a16="http://schemas.microsoft.com/office/drawing/2014/main" id="{F95A28AD-22DB-B142-81CA-468AA4A6286A}"/>
                </a:ext>
              </a:extLst>
            </p:cNvPr>
            <p:cNvSpPr/>
            <p:nvPr/>
          </p:nvSpPr>
          <p:spPr>
            <a:xfrm>
              <a:off x="3884775" y="9147953"/>
              <a:ext cx="752862" cy="637967"/>
            </a:xfrm>
            <a:custGeom>
              <a:avLst/>
              <a:gdLst/>
              <a:ahLst/>
              <a:cxnLst>
                <a:cxn ang="0">
                  <a:pos x="wd2" y="hd2"/>
                </a:cxn>
                <a:cxn ang="5400000">
                  <a:pos x="wd2" y="hd2"/>
                </a:cxn>
                <a:cxn ang="10800000">
                  <a:pos x="wd2" y="hd2"/>
                </a:cxn>
                <a:cxn ang="16200000">
                  <a:pos x="wd2" y="hd2"/>
                </a:cxn>
              </a:cxnLst>
              <a:rect l="0" t="0" r="r" b="b"/>
              <a:pathLst>
                <a:path w="21429" h="21600" extrusionOk="0">
                  <a:moveTo>
                    <a:pt x="414" y="20430"/>
                  </a:moveTo>
                  <a:cubicBezTo>
                    <a:pt x="311" y="19852"/>
                    <a:pt x="311" y="19852"/>
                    <a:pt x="311" y="19852"/>
                  </a:cubicBezTo>
                  <a:cubicBezTo>
                    <a:pt x="311" y="19746"/>
                    <a:pt x="311" y="19502"/>
                    <a:pt x="311" y="19502"/>
                  </a:cubicBezTo>
                  <a:cubicBezTo>
                    <a:pt x="311" y="19396"/>
                    <a:pt x="311" y="19396"/>
                    <a:pt x="311" y="19396"/>
                  </a:cubicBezTo>
                  <a:cubicBezTo>
                    <a:pt x="414" y="19396"/>
                    <a:pt x="414" y="19153"/>
                    <a:pt x="311" y="19046"/>
                  </a:cubicBezTo>
                  <a:cubicBezTo>
                    <a:pt x="311" y="18925"/>
                    <a:pt x="311" y="18925"/>
                    <a:pt x="209" y="18803"/>
                  </a:cubicBezTo>
                  <a:cubicBezTo>
                    <a:pt x="120" y="18575"/>
                    <a:pt x="17" y="18225"/>
                    <a:pt x="209" y="18119"/>
                  </a:cubicBezTo>
                  <a:lnTo>
                    <a:pt x="311" y="17997"/>
                  </a:lnTo>
                  <a:cubicBezTo>
                    <a:pt x="311" y="17876"/>
                    <a:pt x="311" y="17876"/>
                    <a:pt x="311" y="17769"/>
                  </a:cubicBezTo>
                  <a:lnTo>
                    <a:pt x="311" y="17648"/>
                  </a:lnTo>
                  <a:cubicBezTo>
                    <a:pt x="120" y="16599"/>
                    <a:pt x="120" y="16599"/>
                    <a:pt x="120" y="16599"/>
                  </a:cubicBezTo>
                  <a:cubicBezTo>
                    <a:pt x="120" y="16493"/>
                    <a:pt x="209" y="16143"/>
                    <a:pt x="17" y="16143"/>
                  </a:cubicBezTo>
                  <a:cubicBezTo>
                    <a:pt x="17" y="15565"/>
                    <a:pt x="-85" y="15565"/>
                    <a:pt x="209" y="15094"/>
                  </a:cubicBezTo>
                  <a:cubicBezTo>
                    <a:pt x="503" y="14745"/>
                    <a:pt x="503" y="14395"/>
                    <a:pt x="120" y="14045"/>
                  </a:cubicBezTo>
                  <a:cubicBezTo>
                    <a:pt x="120" y="13817"/>
                    <a:pt x="209" y="13696"/>
                    <a:pt x="209" y="13346"/>
                  </a:cubicBezTo>
                  <a:cubicBezTo>
                    <a:pt x="209" y="13118"/>
                    <a:pt x="17" y="12996"/>
                    <a:pt x="17" y="12768"/>
                  </a:cubicBezTo>
                  <a:cubicBezTo>
                    <a:pt x="17" y="12419"/>
                    <a:pt x="606" y="12191"/>
                    <a:pt x="606" y="11613"/>
                  </a:cubicBezTo>
                  <a:cubicBezTo>
                    <a:pt x="1283" y="11142"/>
                    <a:pt x="1872" y="10686"/>
                    <a:pt x="2562" y="10215"/>
                  </a:cubicBezTo>
                  <a:cubicBezTo>
                    <a:pt x="3240" y="9759"/>
                    <a:pt x="4314" y="9637"/>
                    <a:pt x="4608" y="8710"/>
                  </a:cubicBezTo>
                  <a:cubicBezTo>
                    <a:pt x="4800" y="7889"/>
                    <a:pt x="3828" y="7083"/>
                    <a:pt x="3726" y="6156"/>
                  </a:cubicBezTo>
                  <a:cubicBezTo>
                    <a:pt x="3636" y="5457"/>
                    <a:pt x="3342" y="4408"/>
                    <a:pt x="3828" y="3952"/>
                  </a:cubicBezTo>
                  <a:cubicBezTo>
                    <a:pt x="4212" y="3603"/>
                    <a:pt x="4608" y="4879"/>
                    <a:pt x="5094" y="4879"/>
                  </a:cubicBezTo>
                  <a:cubicBezTo>
                    <a:pt x="5683" y="4879"/>
                    <a:pt x="6079" y="4287"/>
                    <a:pt x="6667" y="3952"/>
                  </a:cubicBezTo>
                  <a:cubicBezTo>
                    <a:pt x="6757" y="4530"/>
                    <a:pt x="6949" y="5107"/>
                    <a:pt x="7153" y="5807"/>
                  </a:cubicBezTo>
                  <a:cubicBezTo>
                    <a:pt x="7153" y="5807"/>
                    <a:pt x="8228" y="6035"/>
                    <a:pt x="8317" y="5928"/>
                  </a:cubicBezTo>
                  <a:cubicBezTo>
                    <a:pt x="8317" y="5807"/>
                    <a:pt x="9008" y="4879"/>
                    <a:pt x="9008" y="4879"/>
                  </a:cubicBezTo>
                  <a:cubicBezTo>
                    <a:pt x="9391" y="4758"/>
                    <a:pt x="9980" y="5229"/>
                    <a:pt x="10082" y="4758"/>
                  </a:cubicBezTo>
                  <a:cubicBezTo>
                    <a:pt x="10274" y="4408"/>
                    <a:pt x="9596" y="4059"/>
                    <a:pt x="9494" y="3709"/>
                  </a:cubicBezTo>
                  <a:cubicBezTo>
                    <a:pt x="9494" y="3359"/>
                    <a:pt x="9788" y="2903"/>
                    <a:pt x="10082" y="2782"/>
                  </a:cubicBezTo>
                  <a:cubicBezTo>
                    <a:pt x="10274" y="2675"/>
                    <a:pt x="10862" y="2554"/>
                    <a:pt x="10964" y="2903"/>
                  </a:cubicBezTo>
                  <a:cubicBezTo>
                    <a:pt x="11156" y="3359"/>
                    <a:pt x="10466" y="4059"/>
                    <a:pt x="10760" y="4408"/>
                  </a:cubicBezTo>
                  <a:cubicBezTo>
                    <a:pt x="11246" y="4879"/>
                    <a:pt x="11936" y="4408"/>
                    <a:pt x="12422" y="4180"/>
                  </a:cubicBezTo>
                  <a:cubicBezTo>
                    <a:pt x="13011" y="3952"/>
                    <a:pt x="13497" y="3481"/>
                    <a:pt x="14085" y="3131"/>
                  </a:cubicBezTo>
                  <a:cubicBezTo>
                    <a:pt x="14379" y="3025"/>
                    <a:pt x="14763" y="3025"/>
                    <a:pt x="15057" y="2903"/>
                  </a:cubicBezTo>
                  <a:cubicBezTo>
                    <a:pt x="15057" y="2903"/>
                    <a:pt x="16630" y="4287"/>
                    <a:pt x="16630" y="4180"/>
                  </a:cubicBezTo>
                  <a:cubicBezTo>
                    <a:pt x="16630" y="4059"/>
                    <a:pt x="17013" y="3131"/>
                    <a:pt x="17013" y="3131"/>
                  </a:cubicBezTo>
                  <a:cubicBezTo>
                    <a:pt x="16822" y="2675"/>
                    <a:pt x="16336" y="2204"/>
                    <a:pt x="16527" y="1748"/>
                  </a:cubicBezTo>
                  <a:cubicBezTo>
                    <a:pt x="16822" y="927"/>
                    <a:pt x="17602" y="578"/>
                    <a:pt x="18088" y="0"/>
                  </a:cubicBezTo>
                  <a:cubicBezTo>
                    <a:pt x="18382" y="350"/>
                    <a:pt x="18676" y="578"/>
                    <a:pt x="18970" y="1049"/>
                  </a:cubicBezTo>
                  <a:cubicBezTo>
                    <a:pt x="19264" y="1505"/>
                    <a:pt x="19264" y="2326"/>
                    <a:pt x="19648" y="2675"/>
                  </a:cubicBezTo>
                  <a:cubicBezTo>
                    <a:pt x="20044" y="3025"/>
                    <a:pt x="21016" y="2326"/>
                    <a:pt x="21119" y="2903"/>
                  </a:cubicBezTo>
                  <a:cubicBezTo>
                    <a:pt x="21310" y="3603"/>
                    <a:pt x="20530" y="4180"/>
                    <a:pt x="20236" y="4879"/>
                  </a:cubicBezTo>
                  <a:cubicBezTo>
                    <a:pt x="20338" y="5229"/>
                    <a:pt x="20338" y="5579"/>
                    <a:pt x="20530" y="5928"/>
                  </a:cubicBezTo>
                  <a:cubicBezTo>
                    <a:pt x="20722" y="6156"/>
                    <a:pt x="21119" y="6278"/>
                    <a:pt x="21119" y="6612"/>
                  </a:cubicBezTo>
                  <a:cubicBezTo>
                    <a:pt x="21221" y="6855"/>
                    <a:pt x="20927" y="7083"/>
                    <a:pt x="20927" y="7433"/>
                  </a:cubicBezTo>
                  <a:cubicBezTo>
                    <a:pt x="20927" y="7661"/>
                    <a:pt x="21310" y="8011"/>
                    <a:pt x="21119" y="8239"/>
                  </a:cubicBezTo>
                  <a:cubicBezTo>
                    <a:pt x="20927" y="8467"/>
                    <a:pt x="20530" y="8011"/>
                    <a:pt x="20338" y="8239"/>
                  </a:cubicBezTo>
                  <a:cubicBezTo>
                    <a:pt x="20044" y="8710"/>
                    <a:pt x="20044" y="9288"/>
                    <a:pt x="20044" y="9987"/>
                  </a:cubicBezTo>
                  <a:cubicBezTo>
                    <a:pt x="19942" y="10443"/>
                    <a:pt x="20338" y="11036"/>
                    <a:pt x="20338" y="11613"/>
                  </a:cubicBezTo>
                  <a:cubicBezTo>
                    <a:pt x="20338" y="12069"/>
                    <a:pt x="20044" y="12647"/>
                    <a:pt x="20044" y="13118"/>
                  </a:cubicBezTo>
                  <a:cubicBezTo>
                    <a:pt x="20044" y="13817"/>
                    <a:pt x="20236" y="14395"/>
                    <a:pt x="20530" y="14973"/>
                  </a:cubicBezTo>
                  <a:cubicBezTo>
                    <a:pt x="20722" y="15444"/>
                    <a:pt x="21310" y="15793"/>
                    <a:pt x="21413" y="16371"/>
                  </a:cubicBezTo>
                  <a:cubicBezTo>
                    <a:pt x="21515" y="16599"/>
                    <a:pt x="21119" y="16721"/>
                    <a:pt x="21016" y="16949"/>
                  </a:cubicBezTo>
                  <a:cubicBezTo>
                    <a:pt x="20824" y="16949"/>
                    <a:pt x="20722" y="16949"/>
                    <a:pt x="20530" y="17070"/>
                  </a:cubicBezTo>
                  <a:cubicBezTo>
                    <a:pt x="20441" y="17177"/>
                    <a:pt x="20441" y="17648"/>
                    <a:pt x="20236" y="17769"/>
                  </a:cubicBezTo>
                  <a:cubicBezTo>
                    <a:pt x="20044" y="17997"/>
                    <a:pt x="19750" y="17997"/>
                    <a:pt x="19456" y="17997"/>
                  </a:cubicBezTo>
                  <a:cubicBezTo>
                    <a:pt x="19264" y="17997"/>
                    <a:pt x="19060" y="17876"/>
                    <a:pt x="18868" y="17769"/>
                  </a:cubicBezTo>
                  <a:cubicBezTo>
                    <a:pt x="18676" y="17420"/>
                    <a:pt x="18574" y="16721"/>
                    <a:pt x="18190" y="16721"/>
                  </a:cubicBezTo>
                  <a:cubicBezTo>
                    <a:pt x="17704" y="16721"/>
                    <a:pt x="17499" y="17648"/>
                    <a:pt x="16924" y="17769"/>
                  </a:cubicBezTo>
                  <a:cubicBezTo>
                    <a:pt x="16630" y="17876"/>
                    <a:pt x="16336" y="17070"/>
                    <a:pt x="15939" y="17298"/>
                  </a:cubicBezTo>
                  <a:cubicBezTo>
                    <a:pt x="15747" y="17420"/>
                    <a:pt x="16131" y="18225"/>
                    <a:pt x="15837" y="18225"/>
                  </a:cubicBezTo>
                  <a:cubicBezTo>
                    <a:pt x="15453" y="18347"/>
                    <a:pt x="15057" y="17526"/>
                    <a:pt x="14673" y="17648"/>
                  </a:cubicBezTo>
                  <a:cubicBezTo>
                    <a:pt x="14379" y="17769"/>
                    <a:pt x="14673" y="18697"/>
                    <a:pt x="14379" y="18697"/>
                  </a:cubicBezTo>
                  <a:cubicBezTo>
                    <a:pt x="13701" y="18575"/>
                    <a:pt x="13113" y="17070"/>
                    <a:pt x="12422" y="17420"/>
                  </a:cubicBezTo>
                  <a:cubicBezTo>
                    <a:pt x="11450" y="17876"/>
                    <a:pt x="11348" y="19746"/>
                    <a:pt x="10466" y="20551"/>
                  </a:cubicBezTo>
                  <a:cubicBezTo>
                    <a:pt x="10274" y="20779"/>
                    <a:pt x="9890" y="20202"/>
                    <a:pt x="9596" y="20323"/>
                  </a:cubicBezTo>
                  <a:cubicBezTo>
                    <a:pt x="9008" y="20551"/>
                    <a:pt x="8522" y="21129"/>
                    <a:pt x="8023" y="21600"/>
                  </a:cubicBezTo>
                  <a:cubicBezTo>
                    <a:pt x="7243" y="21357"/>
                    <a:pt x="6373" y="21478"/>
                    <a:pt x="5785" y="20901"/>
                  </a:cubicBezTo>
                  <a:cubicBezTo>
                    <a:pt x="5389" y="20551"/>
                    <a:pt x="5785" y="19502"/>
                    <a:pt x="5389" y="19153"/>
                  </a:cubicBezTo>
                  <a:cubicBezTo>
                    <a:pt x="5005" y="18803"/>
                    <a:pt x="4314" y="19274"/>
                    <a:pt x="3828" y="19046"/>
                  </a:cubicBezTo>
                  <a:cubicBezTo>
                    <a:pt x="3636" y="19046"/>
                    <a:pt x="3931" y="18697"/>
                    <a:pt x="3828" y="18575"/>
                  </a:cubicBezTo>
                  <a:cubicBezTo>
                    <a:pt x="3342" y="18225"/>
                    <a:pt x="3534" y="18453"/>
                    <a:pt x="3048" y="18225"/>
                  </a:cubicBezTo>
                  <a:cubicBezTo>
                    <a:pt x="3342" y="17876"/>
                    <a:pt x="3636" y="17648"/>
                    <a:pt x="3726" y="17177"/>
                  </a:cubicBezTo>
                  <a:cubicBezTo>
                    <a:pt x="4020" y="16249"/>
                    <a:pt x="5785" y="15565"/>
                    <a:pt x="5785" y="14395"/>
                  </a:cubicBezTo>
                  <a:cubicBezTo>
                    <a:pt x="4212" y="15793"/>
                    <a:pt x="3151" y="17420"/>
                    <a:pt x="1283" y="18453"/>
                  </a:cubicBezTo>
                  <a:cubicBezTo>
                    <a:pt x="797" y="19046"/>
                    <a:pt x="606" y="19746"/>
                    <a:pt x="414" y="2043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83" name="Shape">
              <a:extLst>
                <a:ext uri="{FF2B5EF4-FFF2-40B4-BE49-F238E27FC236}">
                  <a16:creationId xmlns:a16="http://schemas.microsoft.com/office/drawing/2014/main" id="{12812F10-7D17-8F41-A805-28101DBD6730}"/>
                </a:ext>
              </a:extLst>
            </p:cNvPr>
            <p:cNvSpPr/>
            <p:nvPr/>
          </p:nvSpPr>
          <p:spPr>
            <a:xfrm>
              <a:off x="3550704" y="9314495"/>
              <a:ext cx="356406" cy="509093"/>
            </a:xfrm>
            <a:custGeom>
              <a:avLst/>
              <a:gdLst/>
              <a:ahLst/>
              <a:cxnLst>
                <a:cxn ang="0">
                  <a:pos x="wd2" y="hd2"/>
                </a:cxn>
                <a:cxn ang="5400000">
                  <a:pos x="wd2" y="hd2"/>
                </a:cxn>
                <a:cxn ang="10800000">
                  <a:pos x="wd2" y="hd2"/>
                </a:cxn>
                <a:cxn ang="16200000">
                  <a:pos x="wd2" y="hd2"/>
                </a:cxn>
              </a:cxnLst>
              <a:rect l="0" t="0" r="r" b="b"/>
              <a:pathLst>
                <a:path w="21600" h="21600" extrusionOk="0">
                  <a:moveTo>
                    <a:pt x="21600" y="7448"/>
                  </a:moveTo>
                  <a:cubicBezTo>
                    <a:pt x="21192" y="7162"/>
                    <a:pt x="20131" y="7162"/>
                    <a:pt x="19532" y="7009"/>
                  </a:cubicBezTo>
                  <a:cubicBezTo>
                    <a:pt x="18689" y="6856"/>
                    <a:pt x="19097" y="6570"/>
                    <a:pt x="18063" y="7009"/>
                  </a:cubicBezTo>
                  <a:cubicBezTo>
                    <a:pt x="17438" y="7162"/>
                    <a:pt x="17438" y="6723"/>
                    <a:pt x="17030" y="6570"/>
                  </a:cubicBezTo>
                  <a:cubicBezTo>
                    <a:pt x="17030" y="6131"/>
                    <a:pt x="16404" y="5558"/>
                    <a:pt x="16186" y="5118"/>
                  </a:cubicBezTo>
                  <a:cubicBezTo>
                    <a:pt x="15778" y="4679"/>
                    <a:pt x="15153" y="4373"/>
                    <a:pt x="14527" y="4087"/>
                  </a:cubicBezTo>
                  <a:cubicBezTo>
                    <a:pt x="14119" y="3934"/>
                    <a:pt x="13493" y="3648"/>
                    <a:pt x="13085" y="3361"/>
                  </a:cubicBezTo>
                  <a:cubicBezTo>
                    <a:pt x="12868" y="3075"/>
                    <a:pt x="11834" y="2483"/>
                    <a:pt x="11834" y="2330"/>
                  </a:cubicBezTo>
                  <a:cubicBezTo>
                    <a:pt x="11426" y="2330"/>
                    <a:pt x="10392" y="3208"/>
                    <a:pt x="9957" y="3361"/>
                  </a:cubicBezTo>
                  <a:cubicBezTo>
                    <a:pt x="9549" y="3495"/>
                    <a:pt x="8297" y="4240"/>
                    <a:pt x="8080" y="3934"/>
                  </a:cubicBezTo>
                  <a:cubicBezTo>
                    <a:pt x="7889" y="3648"/>
                    <a:pt x="7889" y="3361"/>
                    <a:pt x="7889" y="2922"/>
                  </a:cubicBezTo>
                  <a:cubicBezTo>
                    <a:pt x="7889" y="2769"/>
                    <a:pt x="6638" y="2922"/>
                    <a:pt x="6420" y="2922"/>
                  </a:cubicBezTo>
                  <a:cubicBezTo>
                    <a:pt x="6230" y="2922"/>
                    <a:pt x="6012" y="1471"/>
                    <a:pt x="5794" y="1318"/>
                  </a:cubicBezTo>
                  <a:cubicBezTo>
                    <a:pt x="5169" y="745"/>
                    <a:pt x="4353" y="439"/>
                    <a:pt x="3727" y="0"/>
                  </a:cubicBezTo>
                  <a:cubicBezTo>
                    <a:pt x="3319" y="306"/>
                    <a:pt x="2693" y="592"/>
                    <a:pt x="2476" y="1031"/>
                  </a:cubicBezTo>
                  <a:cubicBezTo>
                    <a:pt x="2476" y="1604"/>
                    <a:pt x="2693" y="2196"/>
                    <a:pt x="3101" y="2769"/>
                  </a:cubicBezTo>
                  <a:cubicBezTo>
                    <a:pt x="3509" y="3361"/>
                    <a:pt x="4761" y="3801"/>
                    <a:pt x="4978" y="4526"/>
                  </a:cubicBezTo>
                  <a:cubicBezTo>
                    <a:pt x="4978" y="4966"/>
                    <a:pt x="3727" y="4966"/>
                    <a:pt x="3509" y="5252"/>
                  </a:cubicBezTo>
                  <a:cubicBezTo>
                    <a:pt x="2911" y="5691"/>
                    <a:pt x="3101" y="6417"/>
                    <a:pt x="2476" y="6856"/>
                  </a:cubicBezTo>
                  <a:cubicBezTo>
                    <a:pt x="1850" y="7448"/>
                    <a:pt x="816" y="7735"/>
                    <a:pt x="0" y="8174"/>
                  </a:cubicBezTo>
                  <a:cubicBezTo>
                    <a:pt x="190" y="8613"/>
                    <a:pt x="0" y="8900"/>
                    <a:pt x="190" y="9186"/>
                  </a:cubicBezTo>
                  <a:cubicBezTo>
                    <a:pt x="408" y="9339"/>
                    <a:pt x="626" y="9339"/>
                    <a:pt x="816" y="9339"/>
                  </a:cubicBezTo>
                  <a:cubicBezTo>
                    <a:pt x="1659" y="9492"/>
                    <a:pt x="2476" y="9339"/>
                    <a:pt x="3101" y="9492"/>
                  </a:cubicBezTo>
                  <a:cubicBezTo>
                    <a:pt x="3727" y="9625"/>
                    <a:pt x="4135" y="9931"/>
                    <a:pt x="4570" y="10218"/>
                  </a:cubicBezTo>
                  <a:cubicBezTo>
                    <a:pt x="4761" y="10370"/>
                    <a:pt x="4570" y="10657"/>
                    <a:pt x="4761" y="10943"/>
                  </a:cubicBezTo>
                  <a:cubicBezTo>
                    <a:pt x="4761" y="10943"/>
                    <a:pt x="5169" y="12700"/>
                    <a:pt x="5386" y="12834"/>
                  </a:cubicBezTo>
                  <a:cubicBezTo>
                    <a:pt x="5604" y="12834"/>
                    <a:pt x="6855" y="13140"/>
                    <a:pt x="6855" y="13140"/>
                  </a:cubicBezTo>
                  <a:cubicBezTo>
                    <a:pt x="6855" y="13426"/>
                    <a:pt x="6638" y="13712"/>
                    <a:pt x="6855" y="13999"/>
                  </a:cubicBezTo>
                  <a:cubicBezTo>
                    <a:pt x="7046" y="14152"/>
                    <a:pt x="7889" y="13999"/>
                    <a:pt x="7889" y="14305"/>
                  </a:cubicBezTo>
                  <a:cubicBezTo>
                    <a:pt x="7889" y="14744"/>
                    <a:pt x="6638" y="14877"/>
                    <a:pt x="6638" y="15317"/>
                  </a:cubicBezTo>
                  <a:cubicBezTo>
                    <a:pt x="6855" y="16042"/>
                    <a:pt x="7889" y="16634"/>
                    <a:pt x="8515" y="17360"/>
                  </a:cubicBezTo>
                  <a:cubicBezTo>
                    <a:pt x="8923" y="17513"/>
                    <a:pt x="9331" y="17799"/>
                    <a:pt x="9766" y="17799"/>
                  </a:cubicBezTo>
                  <a:cubicBezTo>
                    <a:pt x="11208" y="17513"/>
                    <a:pt x="12459" y="16482"/>
                    <a:pt x="13901" y="16482"/>
                  </a:cubicBezTo>
                  <a:cubicBezTo>
                    <a:pt x="14745" y="16482"/>
                    <a:pt x="15370" y="17227"/>
                    <a:pt x="15153" y="17666"/>
                  </a:cubicBezTo>
                  <a:cubicBezTo>
                    <a:pt x="14935" y="18525"/>
                    <a:pt x="13276" y="18831"/>
                    <a:pt x="13085" y="19690"/>
                  </a:cubicBezTo>
                  <a:cubicBezTo>
                    <a:pt x="12868" y="19996"/>
                    <a:pt x="15153" y="21294"/>
                    <a:pt x="15561" y="21600"/>
                  </a:cubicBezTo>
                  <a:cubicBezTo>
                    <a:pt x="16622" y="21008"/>
                    <a:pt x="17873" y="20435"/>
                    <a:pt x="19097" y="19996"/>
                  </a:cubicBezTo>
                  <a:cubicBezTo>
                    <a:pt x="20131" y="19690"/>
                    <a:pt x="20757" y="19117"/>
                    <a:pt x="21192" y="18525"/>
                  </a:cubicBezTo>
                  <a:cubicBezTo>
                    <a:pt x="20974" y="17799"/>
                    <a:pt x="20974" y="17799"/>
                    <a:pt x="20974" y="17799"/>
                  </a:cubicBezTo>
                  <a:cubicBezTo>
                    <a:pt x="20974" y="17666"/>
                    <a:pt x="20974" y="17360"/>
                    <a:pt x="20974" y="17360"/>
                  </a:cubicBezTo>
                  <a:cubicBezTo>
                    <a:pt x="20974" y="17227"/>
                    <a:pt x="20974" y="17227"/>
                    <a:pt x="20974" y="17227"/>
                  </a:cubicBezTo>
                  <a:cubicBezTo>
                    <a:pt x="21192" y="17227"/>
                    <a:pt x="21192" y="16921"/>
                    <a:pt x="20974" y="16787"/>
                  </a:cubicBezTo>
                  <a:cubicBezTo>
                    <a:pt x="20974" y="16634"/>
                    <a:pt x="20974" y="16634"/>
                    <a:pt x="20757" y="16482"/>
                  </a:cubicBezTo>
                  <a:cubicBezTo>
                    <a:pt x="20566" y="16195"/>
                    <a:pt x="20349" y="15756"/>
                    <a:pt x="20757" y="15622"/>
                  </a:cubicBezTo>
                  <a:lnTo>
                    <a:pt x="20974" y="15469"/>
                  </a:lnTo>
                  <a:cubicBezTo>
                    <a:pt x="20974" y="15317"/>
                    <a:pt x="20974" y="15317"/>
                    <a:pt x="20974" y="15183"/>
                  </a:cubicBezTo>
                  <a:lnTo>
                    <a:pt x="20974" y="15030"/>
                  </a:lnTo>
                  <a:cubicBezTo>
                    <a:pt x="20566" y="13712"/>
                    <a:pt x="20566" y="13712"/>
                    <a:pt x="20566" y="13712"/>
                  </a:cubicBezTo>
                  <a:cubicBezTo>
                    <a:pt x="20566" y="13579"/>
                    <a:pt x="20757" y="13140"/>
                    <a:pt x="20349" y="13140"/>
                  </a:cubicBezTo>
                  <a:cubicBezTo>
                    <a:pt x="20349" y="12414"/>
                    <a:pt x="20131" y="12414"/>
                    <a:pt x="20757" y="11822"/>
                  </a:cubicBezTo>
                  <a:cubicBezTo>
                    <a:pt x="21382" y="11382"/>
                    <a:pt x="21382" y="10943"/>
                    <a:pt x="20566" y="10504"/>
                  </a:cubicBezTo>
                  <a:cubicBezTo>
                    <a:pt x="20566" y="10218"/>
                    <a:pt x="20757" y="10065"/>
                    <a:pt x="20757" y="9625"/>
                  </a:cubicBezTo>
                  <a:cubicBezTo>
                    <a:pt x="20757" y="9339"/>
                    <a:pt x="20349" y="9186"/>
                    <a:pt x="20349" y="8900"/>
                  </a:cubicBezTo>
                  <a:cubicBezTo>
                    <a:pt x="20349" y="8460"/>
                    <a:pt x="21600" y="8174"/>
                    <a:pt x="21600" y="7448"/>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84" name="Shape">
              <a:extLst>
                <a:ext uri="{FF2B5EF4-FFF2-40B4-BE49-F238E27FC236}">
                  <a16:creationId xmlns:a16="http://schemas.microsoft.com/office/drawing/2014/main" id="{0D6868C9-1D32-7D4E-9A87-F375C951667B}"/>
                </a:ext>
              </a:extLst>
            </p:cNvPr>
            <p:cNvSpPr/>
            <p:nvPr/>
          </p:nvSpPr>
          <p:spPr>
            <a:xfrm>
              <a:off x="3344520" y="9490953"/>
              <a:ext cx="120487" cy="215661"/>
            </a:xfrm>
            <a:custGeom>
              <a:avLst/>
              <a:gdLst/>
              <a:ahLst/>
              <a:cxnLst>
                <a:cxn ang="0">
                  <a:pos x="wd2" y="hd2"/>
                </a:cxn>
                <a:cxn ang="5400000">
                  <a:pos x="wd2" y="hd2"/>
                </a:cxn>
                <a:cxn ang="10800000">
                  <a:pos x="wd2" y="hd2"/>
                </a:cxn>
                <a:cxn ang="16200000">
                  <a:pos x="wd2" y="hd2"/>
                </a:cxn>
              </a:cxnLst>
              <a:rect l="0" t="0" r="r" b="b"/>
              <a:pathLst>
                <a:path w="21600" h="21600" extrusionOk="0">
                  <a:moveTo>
                    <a:pt x="0" y="2066"/>
                  </a:moveTo>
                  <a:cubicBezTo>
                    <a:pt x="1290" y="1347"/>
                    <a:pt x="2499" y="0"/>
                    <a:pt x="4352" y="0"/>
                  </a:cubicBezTo>
                  <a:cubicBezTo>
                    <a:pt x="5561" y="0"/>
                    <a:pt x="4916" y="1347"/>
                    <a:pt x="5561" y="2066"/>
                  </a:cubicBezTo>
                  <a:cubicBezTo>
                    <a:pt x="6770" y="2380"/>
                    <a:pt x="8624" y="2066"/>
                    <a:pt x="9833" y="2380"/>
                  </a:cubicBezTo>
                  <a:cubicBezTo>
                    <a:pt x="10478" y="3054"/>
                    <a:pt x="9833" y="4086"/>
                    <a:pt x="10478" y="4805"/>
                  </a:cubicBezTo>
                  <a:cubicBezTo>
                    <a:pt x="11687" y="5119"/>
                    <a:pt x="12976" y="5119"/>
                    <a:pt x="14185" y="5119"/>
                  </a:cubicBezTo>
                  <a:cubicBezTo>
                    <a:pt x="14830" y="6511"/>
                    <a:pt x="14185" y="7859"/>
                    <a:pt x="15394" y="9251"/>
                  </a:cubicBezTo>
                  <a:cubicBezTo>
                    <a:pt x="16684" y="11990"/>
                    <a:pt x="20955" y="14729"/>
                    <a:pt x="21600" y="17828"/>
                  </a:cubicBezTo>
                  <a:cubicBezTo>
                    <a:pt x="21600" y="19220"/>
                    <a:pt x="18537" y="20208"/>
                    <a:pt x="17248" y="21600"/>
                  </a:cubicBezTo>
                  <a:cubicBezTo>
                    <a:pt x="16684" y="20926"/>
                    <a:pt x="15394" y="19894"/>
                    <a:pt x="14185" y="19220"/>
                  </a:cubicBezTo>
                  <a:cubicBezTo>
                    <a:pt x="12331" y="17828"/>
                    <a:pt x="9833" y="16795"/>
                    <a:pt x="8624" y="15762"/>
                  </a:cubicBezTo>
                  <a:cubicBezTo>
                    <a:pt x="5561" y="13382"/>
                    <a:pt x="1854" y="10957"/>
                    <a:pt x="0" y="8218"/>
                  </a:cubicBezTo>
                  <a:cubicBezTo>
                    <a:pt x="0" y="7544"/>
                    <a:pt x="2499" y="7185"/>
                    <a:pt x="2499" y="6511"/>
                  </a:cubicBezTo>
                  <a:cubicBezTo>
                    <a:pt x="2499" y="4805"/>
                    <a:pt x="645" y="3413"/>
                    <a:pt x="0" y="2066"/>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85" name="Shape">
              <a:extLst>
                <a:ext uri="{FF2B5EF4-FFF2-40B4-BE49-F238E27FC236}">
                  <a16:creationId xmlns:a16="http://schemas.microsoft.com/office/drawing/2014/main" id="{2C132309-E926-1C45-BA28-C557ADC74CA8}"/>
                </a:ext>
              </a:extLst>
            </p:cNvPr>
            <p:cNvSpPr/>
            <p:nvPr/>
          </p:nvSpPr>
          <p:spPr>
            <a:xfrm>
              <a:off x="3443647" y="9500004"/>
              <a:ext cx="138313" cy="165185"/>
            </a:xfrm>
            <a:custGeom>
              <a:avLst/>
              <a:gdLst/>
              <a:ahLst/>
              <a:cxnLst>
                <a:cxn ang="0">
                  <a:pos x="wd2" y="hd2"/>
                </a:cxn>
                <a:cxn ang="5400000">
                  <a:pos x="wd2" y="hd2"/>
                </a:cxn>
                <a:cxn ang="10800000">
                  <a:pos x="wd2" y="hd2"/>
                </a:cxn>
                <a:cxn ang="16200000">
                  <a:pos x="wd2" y="hd2"/>
                </a:cxn>
              </a:cxnLst>
              <a:rect l="0" t="0" r="r" b="b"/>
              <a:pathLst>
                <a:path w="21292" h="20739" extrusionOk="0">
                  <a:moveTo>
                    <a:pt x="16338" y="911"/>
                  </a:moveTo>
                  <a:cubicBezTo>
                    <a:pt x="16823" y="2211"/>
                    <a:pt x="16338" y="3059"/>
                    <a:pt x="16823" y="3907"/>
                  </a:cubicBezTo>
                  <a:cubicBezTo>
                    <a:pt x="17377" y="4360"/>
                    <a:pt x="17931" y="4360"/>
                    <a:pt x="18415" y="4360"/>
                  </a:cubicBezTo>
                  <a:cubicBezTo>
                    <a:pt x="19454" y="6113"/>
                    <a:pt x="20562" y="7413"/>
                    <a:pt x="21046" y="9109"/>
                  </a:cubicBezTo>
                  <a:cubicBezTo>
                    <a:pt x="21600" y="13011"/>
                    <a:pt x="21046" y="16460"/>
                    <a:pt x="21046" y="20362"/>
                  </a:cubicBezTo>
                  <a:cubicBezTo>
                    <a:pt x="20008" y="20362"/>
                    <a:pt x="18969" y="21210"/>
                    <a:pt x="17931" y="20362"/>
                  </a:cubicBezTo>
                  <a:cubicBezTo>
                    <a:pt x="17377" y="19909"/>
                    <a:pt x="19454" y="19457"/>
                    <a:pt x="19454" y="18609"/>
                  </a:cubicBezTo>
                  <a:cubicBezTo>
                    <a:pt x="18969" y="18157"/>
                    <a:pt x="17931" y="17761"/>
                    <a:pt x="17377" y="16913"/>
                  </a:cubicBezTo>
                  <a:cubicBezTo>
                    <a:pt x="15231" y="15160"/>
                    <a:pt x="13638" y="12163"/>
                    <a:pt x="10454" y="10862"/>
                  </a:cubicBezTo>
                  <a:cubicBezTo>
                    <a:pt x="9485" y="10410"/>
                    <a:pt x="11008" y="14312"/>
                    <a:pt x="9485" y="13859"/>
                  </a:cubicBezTo>
                  <a:cubicBezTo>
                    <a:pt x="7408" y="13463"/>
                    <a:pt x="6854" y="11258"/>
                    <a:pt x="5262" y="9958"/>
                  </a:cubicBezTo>
                  <a:cubicBezTo>
                    <a:pt x="3185" y="8261"/>
                    <a:pt x="1592" y="6113"/>
                    <a:pt x="0" y="3907"/>
                  </a:cubicBezTo>
                  <a:cubicBezTo>
                    <a:pt x="554" y="2607"/>
                    <a:pt x="554" y="458"/>
                    <a:pt x="2077" y="62"/>
                  </a:cubicBezTo>
                  <a:cubicBezTo>
                    <a:pt x="4223" y="-390"/>
                    <a:pt x="6300" y="1759"/>
                    <a:pt x="8446" y="1759"/>
                  </a:cubicBezTo>
                  <a:cubicBezTo>
                    <a:pt x="11008" y="2211"/>
                    <a:pt x="13638" y="1363"/>
                    <a:pt x="16338" y="911"/>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86" name="Shape">
              <a:extLst>
                <a:ext uri="{FF2B5EF4-FFF2-40B4-BE49-F238E27FC236}">
                  <a16:creationId xmlns:a16="http://schemas.microsoft.com/office/drawing/2014/main" id="{1BB2A33E-EE7B-A747-81F5-BE7A01B2FE9B}"/>
                </a:ext>
              </a:extLst>
            </p:cNvPr>
            <p:cNvSpPr/>
            <p:nvPr/>
          </p:nvSpPr>
          <p:spPr>
            <a:xfrm>
              <a:off x="3562598" y="9534569"/>
              <a:ext cx="126436" cy="20376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2366" y="383"/>
                    <a:pt x="4656" y="0"/>
                    <a:pt x="6411" y="383"/>
                  </a:cubicBezTo>
                  <a:cubicBezTo>
                    <a:pt x="8167" y="718"/>
                    <a:pt x="9312" y="1485"/>
                    <a:pt x="10533" y="2203"/>
                  </a:cubicBezTo>
                  <a:cubicBezTo>
                    <a:pt x="11067" y="2586"/>
                    <a:pt x="10533" y="3305"/>
                    <a:pt x="11067" y="4023"/>
                  </a:cubicBezTo>
                  <a:cubicBezTo>
                    <a:pt x="11067" y="4023"/>
                    <a:pt x="12212" y="8429"/>
                    <a:pt x="12823" y="8765"/>
                  </a:cubicBezTo>
                  <a:cubicBezTo>
                    <a:pt x="13433" y="8765"/>
                    <a:pt x="16944" y="9531"/>
                    <a:pt x="16944" y="9531"/>
                  </a:cubicBezTo>
                  <a:cubicBezTo>
                    <a:pt x="16944" y="10249"/>
                    <a:pt x="16334" y="10968"/>
                    <a:pt x="16944" y="11686"/>
                  </a:cubicBezTo>
                  <a:cubicBezTo>
                    <a:pt x="17478" y="12069"/>
                    <a:pt x="19845" y="11686"/>
                    <a:pt x="19845" y="12452"/>
                  </a:cubicBezTo>
                  <a:cubicBezTo>
                    <a:pt x="19845" y="13554"/>
                    <a:pt x="16334" y="13889"/>
                    <a:pt x="16334" y="14991"/>
                  </a:cubicBezTo>
                  <a:cubicBezTo>
                    <a:pt x="16944" y="16811"/>
                    <a:pt x="19845" y="18295"/>
                    <a:pt x="21600" y="20115"/>
                  </a:cubicBezTo>
                  <a:cubicBezTo>
                    <a:pt x="19234" y="20498"/>
                    <a:pt x="16944" y="21217"/>
                    <a:pt x="13967" y="21600"/>
                  </a:cubicBezTo>
                  <a:cubicBezTo>
                    <a:pt x="11678" y="21600"/>
                    <a:pt x="9312" y="21600"/>
                    <a:pt x="7022" y="21600"/>
                  </a:cubicBezTo>
                  <a:cubicBezTo>
                    <a:pt x="5877" y="20882"/>
                    <a:pt x="4656" y="20115"/>
                    <a:pt x="4656" y="19397"/>
                  </a:cubicBezTo>
                  <a:cubicBezTo>
                    <a:pt x="4656" y="18295"/>
                    <a:pt x="7022" y="17912"/>
                    <a:pt x="7556" y="16811"/>
                  </a:cubicBezTo>
                  <a:cubicBezTo>
                    <a:pt x="7556" y="15374"/>
                    <a:pt x="8167" y="13889"/>
                    <a:pt x="7022" y="13171"/>
                  </a:cubicBezTo>
                  <a:cubicBezTo>
                    <a:pt x="5877" y="12452"/>
                    <a:pt x="4122" y="13171"/>
                    <a:pt x="2900" y="13554"/>
                  </a:cubicBezTo>
                  <a:cubicBezTo>
                    <a:pt x="2900" y="10249"/>
                    <a:pt x="3511" y="7328"/>
                    <a:pt x="2900" y="4023"/>
                  </a:cubicBezTo>
                  <a:cubicBezTo>
                    <a:pt x="2366" y="2586"/>
                    <a:pt x="1145" y="1485"/>
                    <a:pt x="0" y="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87" name="Shape">
              <a:extLst>
                <a:ext uri="{FF2B5EF4-FFF2-40B4-BE49-F238E27FC236}">
                  <a16:creationId xmlns:a16="http://schemas.microsoft.com/office/drawing/2014/main" id="{62746450-9C9F-0B4E-98C8-349B26D2C188}"/>
                </a:ext>
              </a:extLst>
            </p:cNvPr>
            <p:cNvSpPr/>
            <p:nvPr/>
          </p:nvSpPr>
          <p:spPr>
            <a:xfrm>
              <a:off x="3423823" y="9532587"/>
              <a:ext cx="185261" cy="289019"/>
            </a:xfrm>
            <a:custGeom>
              <a:avLst/>
              <a:gdLst/>
              <a:ahLst/>
              <a:cxnLst>
                <a:cxn ang="0">
                  <a:pos x="wd2" y="hd2"/>
                </a:cxn>
                <a:cxn ang="5400000">
                  <a:pos x="wd2" y="hd2"/>
                </a:cxn>
                <a:cxn ang="10800000">
                  <a:pos x="wd2" y="hd2"/>
                </a:cxn>
                <a:cxn ang="16200000">
                  <a:pos x="wd2" y="hd2"/>
                </a:cxn>
              </a:cxnLst>
              <a:rect l="0" t="0" r="r" b="b"/>
              <a:pathLst>
                <a:path w="21297" h="21600" extrusionOk="0">
                  <a:moveTo>
                    <a:pt x="0" y="774"/>
                  </a:moveTo>
                  <a:cubicBezTo>
                    <a:pt x="2371" y="0"/>
                    <a:pt x="2371" y="0"/>
                    <a:pt x="2371" y="0"/>
                  </a:cubicBezTo>
                  <a:cubicBezTo>
                    <a:pt x="3557" y="1312"/>
                    <a:pt x="4743" y="2591"/>
                    <a:pt x="6289" y="3600"/>
                  </a:cubicBezTo>
                  <a:cubicBezTo>
                    <a:pt x="7475" y="4374"/>
                    <a:pt x="7887" y="5686"/>
                    <a:pt x="9434" y="5921"/>
                  </a:cubicBezTo>
                  <a:cubicBezTo>
                    <a:pt x="10568" y="6191"/>
                    <a:pt x="9434" y="3869"/>
                    <a:pt x="10156" y="4138"/>
                  </a:cubicBezTo>
                  <a:cubicBezTo>
                    <a:pt x="12527" y="4912"/>
                    <a:pt x="13713" y="6695"/>
                    <a:pt x="15311" y="7738"/>
                  </a:cubicBezTo>
                  <a:cubicBezTo>
                    <a:pt x="15723" y="8243"/>
                    <a:pt x="16496" y="8479"/>
                    <a:pt x="16857" y="8748"/>
                  </a:cubicBezTo>
                  <a:cubicBezTo>
                    <a:pt x="16857" y="9252"/>
                    <a:pt x="15311" y="9521"/>
                    <a:pt x="15723" y="9791"/>
                  </a:cubicBezTo>
                  <a:cubicBezTo>
                    <a:pt x="16496" y="10295"/>
                    <a:pt x="17270" y="9791"/>
                    <a:pt x="18043" y="9791"/>
                  </a:cubicBezTo>
                  <a:cubicBezTo>
                    <a:pt x="18868" y="9521"/>
                    <a:pt x="20053" y="9017"/>
                    <a:pt x="20827" y="9521"/>
                  </a:cubicBezTo>
                  <a:cubicBezTo>
                    <a:pt x="21600" y="10026"/>
                    <a:pt x="21188" y="11069"/>
                    <a:pt x="21188" y="12079"/>
                  </a:cubicBezTo>
                  <a:cubicBezTo>
                    <a:pt x="20827" y="12852"/>
                    <a:pt x="19229" y="13121"/>
                    <a:pt x="19229" y="13895"/>
                  </a:cubicBezTo>
                  <a:cubicBezTo>
                    <a:pt x="19229" y="14400"/>
                    <a:pt x="20053" y="14938"/>
                    <a:pt x="20827" y="15443"/>
                  </a:cubicBezTo>
                  <a:cubicBezTo>
                    <a:pt x="19641" y="16217"/>
                    <a:pt x="18043" y="16991"/>
                    <a:pt x="17682" y="18000"/>
                  </a:cubicBezTo>
                  <a:cubicBezTo>
                    <a:pt x="17682" y="18505"/>
                    <a:pt x="20053" y="18774"/>
                    <a:pt x="20053" y="19548"/>
                  </a:cubicBezTo>
                  <a:cubicBezTo>
                    <a:pt x="20053" y="20321"/>
                    <a:pt x="18868" y="21095"/>
                    <a:pt x="18043" y="21600"/>
                  </a:cubicBezTo>
                  <a:cubicBezTo>
                    <a:pt x="16496" y="21331"/>
                    <a:pt x="15311" y="20557"/>
                    <a:pt x="14125" y="20557"/>
                  </a:cubicBezTo>
                  <a:cubicBezTo>
                    <a:pt x="12166" y="20321"/>
                    <a:pt x="10156" y="20826"/>
                    <a:pt x="8248" y="21095"/>
                  </a:cubicBezTo>
                  <a:cubicBezTo>
                    <a:pt x="6702" y="20052"/>
                    <a:pt x="4743" y="19043"/>
                    <a:pt x="3557" y="18000"/>
                  </a:cubicBezTo>
                  <a:cubicBezTo>
                    <a:pt x="2784" y="16452"/>
                    <a:pt x="2784" y="14669"/>
                    <a:pt x="1959" y="13121"/>
                  </a:cubicBezTo>
                  <a:cubicBezTo>
                    <a:pt x="2784" y="12079"/>
                    <a:pt x="4743" y="11338"/>
                    <a:pt x="4743" y="10295"/>
                  </a:cubicBezTo>
                  <a:cubicBezTo>
                    <a:pt x="4330" y="7974"/>
                    <a:pt x="1598" y="5921"/>
                    <a:pt x="773" y="3869"/>
                  </a:cubicBezTo>
                  <a:cubicBezTo>
                    <a:pt x="0" y="2826"/>
                    <a:pt x="412" y="1817"/>
                    <a:pt x="0" y="774"/>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88" name="Shape">
              <a:extLst>
                <a:ext uri="{FF2B5EF4-FFF2-40B4-BE49-F238E27FC236}">
                  <a16:creationId xmlns:a16="http://schemas.microsoft.com/office/drawing/2014/main" id="{1A7A4174-99D9-5149-A6FB-E03F06AC2A3D}"/>
                </a:ext>
              </a:extLst>
            </p:cNvPr>
            <p:cNvSpPr/>
            <p:nvPr/>
          </p:nvSpPr>
          <p:spPr>
            <a:xfrm>
              <a:off x="3578459" y="9703096"/>
              <a:ext cx="229524" cy="172043"/>
            </a:xfrm>
            <a:custGeom>
              <a:avLst/>
              <a:gdLst/>
              <a:ahLst/>
              <a:cxnLst>
                <a:cxn ang="0">
                  <a:pos x="wd2" y="hd2"/>
                </a:cxn>
                <a:cxn ang="5400000">
                  <a:pos x="wd2" y="hd2"/>
                </a:cxn>
                <a:cxn ang="10800000">
                  <a:pos x="wd2" y="hd2"/>
                </a:cxn>
                <a:cxn ang="16200000">
                  <a:pos x="wd2" y="hd2"/>
                </a:cxn>
              </a:cxnLst>
              <a:rect l="0" t="0" r="r" b="b"/>
              <a:pathLst>
                <a:path w="21600" h="21600" extrusionOk="0">
                  <a:moveTo>
                    <a:pt x="2578" y="4354"/>
                  </a:moveTo>
                  <a:cubicBezTo>
                    <a:pt x="3847" y="4354"/>
                    <a:pt x="5157" y="4354"/>
                    <a:pt x="6425" y="4354"/>
                  </a:cubicBezTo>
                  <a:cubicBezTo>
                    <a:pt x="8074" y="3902"/>
                    <a:pt x="9342" y="3053"/>
                    <a:pt x="10652" y="2601"/>
                  </a:cubicBezTo>
                  <a:cubicBezTo>
                    <a:pt x="11286" y="3053"/>
                    <a:pt x="11920" y="3902"/>
                    <a:pt x="12596" y="3902"/>
                  </a:cubicBezTo>
                  <a:cubicBezTo>
                    <a:pt x="14837" y="3053"/>
                    <a:pt x="16781" y="0"/>
                    <a:pt x="19022" y="0"/>
                  </a:cubicBezTo>
                  <a:cubicBezTo>
                    <a:pt x="20332" y="0"/>
                    <a:pt x="21304" y="2205"/>
                    <a:pt x="20966" y="3506"/>
                  </a:cubicBezTo>
                  <a:cubicBezTo>
                    <a:pt x="20628" y="6050"/>
                    <a:pt x="18049" y="6955"/>
                    <a:pt x="17753" y="9499"/>
                  </a:cubicBezTo>
                  <a:cubicBezTo>
                    <a:pt x="17415" y="10404"/>
                    <a:pt x="20966" y="14249"/>
                    <a:pt x="21600" y="15154"/>
                  </a:cubicBezTo>
                  <a:cubicBezTo>
                    <a:pt x="19994" y="16454"/>
                    <a:pt x="18387" y="17755"/>
                    <a:pt x="16781" y="18603"/>
                  </a:cubicBezTo>
                  <a:cubicBezTo>
                    <a:pt x="11920" y="20752"/>
                    <a:pt x="6763" y="19451"/>
                    <a:pt x="2874" y="21600"/>
                  </a:cubicBezTo>
                  <a:cubicBezTo>
                    <a:pt x="2578" y="19451"/>
                    <a:pt x="2874" y="17303"/>
                    <a:pt x="2240" y="15550"/>
                  </a:cubicBezTo>
                  <a:cubicBezTo>
                    <a:pt x="1944" y="14702"/>
                    <a:pt x="972" y="15154"/>
                    <a:pt x="296" y="14702"/>
                  </a:cubicBezTo>
                  <a:cubicBezTo>
                    <a:pt x="972" y="13853"/>
                    <a:pt x="1944" y="12553"/>
                    <a:pt x="1944" y="11252"/>
                  </a:cubicBezTo>
                  <a:cubicBezTo>
                    <a:pt x="1944" y="9952"/>
                    <a:pt x="0" y="9499"/>
                    <a:pt x="0" y="8651"/>
                  </a:cubicBezTo>
                  <a:cubicBezTo>
                    <a:pt x="296" y="6955"/>
                    <a:pt x="1606" y="5654"/>
                    <a:pt x="2578" y="4354"/>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89" name="Shape">
              <a:extLst>
                <a:ext uri="{FF2B5EF4-FFF2-40B4-BE49-F238E27FC236}">
                  <a16:creationId xmlns:a16="http://schemas.microsoft.com/office/drawing/2014/main" id="{20FE7A9D-57D5-7C4B-A04E-BBD256FA7C61}"/>
                </a:ext>
              </a:extLst>
            </p:cNvPr>
            <p:cNvSpPr/>
            <p:nvPr/>
          </p:nvSpPr>
          <p:spPr>
            <a:xfrm>
              <a:off x="3106618" y="9710654"/>
              <a:ext cx="215621" cy="216034"/>
            </a:xfrm>
            <a:custGeom>
              <a:avLst/>
              <a:gdLst/>
              <a:ahLst/>
              <a:cxnLst>
                <a:cxn ang="0">
                  <a:pos x="wd2" y="hd2"/>
                </a:cxn>
                <a:cxn ang="5400000">
                  <a:pos x="wd2" y="hd2"/>
                </a:cxn>
                <a:cxn ang="10800000">
                  <a:pos x="wd2" y="hd2"/>
                </a:cxn>
                <a:cxn ang="16200000">
                  <a:pos x="wd2" y="hd2"/>
                </a:cxn>
              </a:cxnLst>
              <a:rect l="0" t="0" r="r" b="b"/>
              <a:pathLst>
                <a:path w="21401" h="21247" extrusionOk="0">
                  <a:moveTo>
                    <a:pt x="15774" y="0"/>
                  </a:moveTo>
                  <a:cubicBezTo>
                    <a:pt x="17119" y="1016"/>
                    <a:pt x="18822" y="2032"/>
                    <a:pt x="20211" y="3357"/>
                  </a:cubicBezTo>
                  <a:cubicBezTo>
                    <a:pt x="20883" y="4373"/>
                    <a:pt x="21241" y="5699"/>
                    <a:pt x="21241" y="6714"/>
                  </a:cubicBezTo>
                  <a:cubicBezTo>
                    <a:pt x="21600" y="7730"/>
                    <a:pt x="21241" y="8437"/>
                    <a:pt x="21241" y="9409"/>
                  </a:cubicBezTo>
                  <a:cubicBezTo>
                    <a:pt x="21241" y="11132"/>
                    <a:pt x="21241" y="12457"/>
                    <a:pt x="21241" y="14180"/>
                  </a:cubicBezTo>
                  <a:cubicBezTo>
                    <a:pt x="19852" y="15151"/>
                    <a:pt x="18822" y="16874"/>
                    <a:pt x="17477" y="17537"/>
                  </a:cubicBezTo>
                  <a:cubicBezTo>
                    <a:pt x="16760" y="17846"/>
                    <a:pt x="15774" y="16521"/>
                    <a:pt x="15057" y="16874"/>
                  </a:cubicBezTo>
                  <a:cubicBezTo>
                    <a:pt x="12996" y="17537"/>
                    <a:pt x="10262" y="20231"/>
                    <a:pt x="8559" y="21247"/>
                  </a:cubicBezTo>
                  <a:cubicBezTo>
                    <a:pt x="5826" y="20231"/>
                    <a:pt x="2734" y="20894"/>
                    <a:pt x="1389" y="16874"/>
                  </a:cubicBezTo>
                  <a:cubicBezTo>
                    <a:pt x="1031" y="15858"/>
                    <a:pt x="672" y="14489"/>
                    <a:pt x="0" y="12457"/>
                  </a:cubicBezTo>
                  <a:cubicBezTo>
                    <a:pt x="2061" y="12457"/>
                    <a:pt x="6184" y="12810"/>
                    <a:pt x="8246" y="12148"/>
                  </a:cubicBezTo>
                  <a:cubicBezTo>
                    <a:pt x="8918" y="11794"/>
                    <a:pt x="9276" y="10425"/>
                    <a:pt x="8918" y="9409"/>
                  </a:cubicBezTo>
                  <a:cubicBezTo>
                    <a:pt x="8559" y="7421"/>
                    <a:pt x="6856" y="6052"/>
                    <a:pt x="6498" y="4020"/>
                  </a:cubicBezTo>
                  <a:cubicBezTo>
                    <a:pt x="6498" y="2695"/>
                    <a:pt x="6856" y="1016"/>
                    <a:pt x="8246" y="310"/>
                  </a:cubicBezTo>
                  <a:cubicBezTo>
                    <a:pt x="9276" y="-353"/>
                    <a:pt x="10979" y="663"/>
                    <a:pt x="12324" y="663"/>
                  </a:cubicBezTo>
                  <a:cubicBezTo>
                    <a:pt x="13713" y="663"/>
                    <a:pt x="14744" y="0"/>
                    <a:pt x="15774" y="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90" name="Shape">
              <a:extLst>
                <a:ext uri="{FF2B5EF4-FFF2-40B4-BE49-F238E27FC236}">
                  <a16:creationId xmlns:a16="http://schemas.microsoft.com/office/drawing/2014/main" id="{59F3478D-E979-7649-97F0-6463BB262D1F}"/>
                </a:ext>
              </a:extLst>
            </p:cNvPr>
            <p:cNvSpPr/>
            <p:nvPr/>
          </p:nvSpPr>
          <p:spPr>
            <a:xfrm>
              <a:off x="3237464" y="9495790"/>
              <a:ext cx="257281" cy="371418"/>
            </a:xfrm>
            <a:custGeom>
              <a:avLst/>
              <a:gdLst/>
              <a:ahLst/>
              <a:cxnLst>
                <a:cxn ang="0">
                  <a:pos x="wd2" y="hd2"/>
                </a:cxn>
                <a:cxn ang="5400000">
                  <a:pos x="wd2" y="hd2"/>
                </a:cxn>
                <a:cxn ang="10800000">
                  <a:pos x="wd2" y="hd2"/>
                </a:cxn>
                <a:cxn ang="16200000">
                  <a:pos x="wd2" y="hd2"/>
                </a:cxn>
              </a:cxnLst>
              <a:rect l="0" t="0" r="r" b="b"/>
              <a:pathLst>
                <a:path w="21600" h="21435" extrusionOk="0">
                  <a:moveTo>
                    <a:pt x="8934" y="846"/>
                  </a:moveTo>
                  <a:cubicBezTo>
                    <a:pt x="9236" y="1624"/>
                    <a:pt x="10103" y="2428"/>
                    <a:pt x="10103" y="3413"/>
                  </a:cubicBezTo>
                  <a:cubicBezTo>
                    <a:pt x="10103" y="3802"/>
                    <a:pt x="8934" y="4010"/>
                    <a:pt x="8934" y="4399"/>
                  </a:cubicBezTo>
                  <a:cubicBezTo>
                    <a:pt x="9801" y="5980"/>
                    <a:pt x="11535" y="7381"/>
                    <a:pt x="12968" y="8755"/>
                  </a:cubicBezTo>
                  <a:cubicBezTo>
                    <a:pt x="13533" y="9351"/>
                    <a:pt x="14702" y="9948"/>
                    <a:pt x="15569" y="10752"/>
                  </a:cubicBezTo>
                  <a:cubicBezTo>
                    <a:pt x="16134" y="11141"/>
                    <a:pt x="16737" y="11737"/>
                    <a:pt x="17001" y="12126"/>
                  </a:cubicBezTo>
                  <a:cubicBezTo>
                    <a:pt x="17604" y="13319"/>
                    <a:pt x="17604" y="14693"/>
                    <a:pt x="18170" y="15886"/>
                  </a:cubicBezTo>
                  <a:cubicBezTo>
                    <a:pt x="19037" y="16690"/>
                    <a:pt x="20469" y="17468"/>
                    <a:pt x="21600" y="18271"/>
                  </a:cubicBezTo>
                  <a:cubicBezTo>
                    <a:pt x="21035" y="18453"/>
                    <a:pt x="21035" y="19257"/>
                    <a:pt x="20168" y="19257"/>
                  </a:cubicBezTo>
                  <a:cubicBezTo>
                    <a:pt x="19602" y="19257"/>
                    <a:pt x="19037" y="18453"/>
                    <a:pt x="18170" y="18453"/>
                  </a:cubicBezTo>
                  <a:cubicBezTo>
                    <a:pt x="17303" y="18453"/>
                    <a:pt x="16134" y="18660"/>
                    <a:pt x="15569" y="19257"/>
                  </a:cubicBezTo>
                  <a:cubicBezTo>
                    <a:pt x="15267" y="19853"/>
                    <a:pt x="15569" y="20450"/>
                    <a:pt x="15569" y="21046"/>
                  </a:cubicBezTo>
                  <a:cubicBezTo>
                    <a:pt x="14136" y="21228"/>
                    <a:pt x="12402" y="21435"/>
                    <a:pt x="10970" y="21435"/>
                  </a:cubicBezTo>
                  <a:cubicBezTo>
                    <a:pt x="9537" y="21435"/>
                    <a:pt x="8067" y="20839"/>
                    <a:pt x="6936" y="20657"/>
                  </a:cubicBezTo>
                  <a:cubicBezTo>
                    <a:pt x="6936" y="19646"/>
                    <a:pt x="6936" y="18868"/>
                    <a:pt x="6936" y="17857"/>
                  </a:cubicBezTo>
                  <a:cubicBezTo>
                    <a:pt x="6936" y="17286"/>
                    <a:pt x="7238" y="16871"/>
                    <a:pt x="6936" y="16275"/>
                  </a:cubicBezTo>
                  <a:cubicBezTo>
                    <a:pt x="6936" y="15678"/>
                    <a:pt x="6635" y="14901"/>
                    <a:pt x="6069" y="14304"/>
                  </a:cubicBezTo>
                  <a:cubicBezTo>
                    <a:pt x="4901" y="13526"/>
                    <a:pt x="3468" y="12930"/>
                    <a:pt x="2337" y="12333"/>
                  </a:cubicBezTo>
                  <a:cubicBezTo>
                    <a:pt x="0" y="8755"/>
                    <a:pt x="0" y="8755"/>
                    <a:pt x="0" y="8755"/>
                  </a:cubicBezTo>
                  <a:cubicBezTo>
                    <a:pt x="0" y="4606"/>
                    <a:pt x="0" y="4606"/>
                    <a:pt x="0" y="4606"/>
                  </a:cubicBezTo>
                  <a:cubicBezTo>
                    <a:pt x="1169" y="4010"/>
                    <a:pt x="2337" y="3621"/>
                    <a:pt x="3166" y="3024"/>
                  </a:cubicBezTo>
                  <a:cubicBezTo>
                    <a:pt x="4637" y="2013"/>
                    <a:pt x="6069" y="639"/>
                    <a:pt x="7803" y="42"/>
                  </a:cubicBezTo>
                  <a:cubicBezTo>
                    <a:pt x="8369" y="-165"/>
                    <a:pt x="8670" y="431"/>
                    <a:pt x="8934" y="846"/>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91" name="Shape">
              <a:extLst>
                <a:ext uri="{FF2B5EF4-FFF2-40B4-BE49-F238E27FC236}">
                  <a16:creationId xmlns:a16="http://schemas.microsoft.com/office/drawing/2014/main" id="{71EC32CD-F490-7944-B7F0-E7E9718F97BD}"/>
                </a:ext>
              </a:extLst>
            </p:cNvPr>
            <p:cNvSpPr/>
            <p:nvPr/>
          </p:nvSpPr>
          <p:spPr>
            <a:xfrm>
              <a:off x="2729937" y="9555520"/>
              <a:ext cx="332617" cy="289876"/>
            </a:xfrm>
            <a:custGeom>
              <a:avLst/>
              <a:gdLst/>
              <a:ahLst/>
              <a:cxnLst>
                <a:cxn ang="0">
                  <a:pos x="wd2" y="hd2"/>
                </a:cxn>
                <a:cxn ang="5400000">
                  <a:pos x="wd2" y="hd2"/>
                </a:cxn>
                <a:cxn ang="10800000">
                  <a:pos x="wd2" y="hd2"/>
                </a:cxn>
                <a:cxn ang="16200000">
                  <a:pos x="wd2" y="hd2"/>
                </a:cxn>
              </a:cxnLst>
              <a:rect l="0" t="0" r="r" b="b"/>
              <a:pathLst>
                <a:path w="21600" h="21371" extrusionOk="0">
                  <a:moveTo>
                    <a:pt x="19151" y="14758"/>
                  </a:moveTo>
                  <a:cubicBezTo>
                    <a:pt x="19822" y="12731"/>
                    <a:pt x="21367" y="9674"/>
                    <a:pt x="21600" y="7381"/>
                  </a:cubicBezTo>
                  <a:cubicBezTo>
                    <a:pt x="21600" y="6384"/>
                    <a:pt x="20259" y="5885"/>
                    <a:pt x="19822" y="5121"/>
                  </a:cubicBezTo>
                  <a:cubicBezTo>
                    <a:pt x="18918" y="3593"/>
                    <a:pt x="18481" y="2064"/>
                    <a:pt x="17577" y="535"/>
                  </a:cubicBezTo>
                  <a:cubicBezTo>
                    <a:pt x="17140" y="801"/>
                    <a:pt x="16703" y="1300"/>
                    <a:pt x="16266" y="1034"/>
                  </a:cubicBezTo>
                  <a:cubicBezTo>
                    <a:pt x="15595" y="1034"/>
                    <a:pt x="15129" y="-229"/>
                    <a:pt x="14487" y="37"/>
                  </a:cubicBezTo>
                  <a:cubicBezTo>
                    <a:pt x="13584" y="303"/>
                    <a:pt x="13584" y="1565"/>
                    <a:pt x="13147" y="2562"/>
                  </a:cubicBezTo>
                  <a:cubicBezTo>
                    <a:pt x="12476" y="4091"/>
                    <a:pt x="12243" y="5620"/>
                    <a:pt x="11572" y="6882"/>
                  </a:cubicBezTo>
                  <a:cubicBezTo>
                    <a:pt x="10902" y="8145"/>
                    <a:pt x="10028" y="8909"/>
                    <a:pt x="9357" y="9940"/>
                  </a:cubicBezTo>
                  <a:cubicBezTo>
                    <a:pt x="2886" y="9674"/>
                    <a:pt x="2886" y="9674"/>
                    <a:pt x="2886" y="9674"/>
                  </a:cubicBezTo>
                  <a:cubicBezTo>
                    <a:pt x="2886" y="11202"/>
                    <a:pt x="3119" y="11701"/>
                    <a:pt x="2011" y="13229"/>
                  </a:cubicBezTo>
                  <a:cubicBezTo>
                    <a:pt x="1778" y="13728"/>
                    <a:pt x="0" y="15024"/>
                    <a:pt x="0" y="15257"/>
                  </a:cubicBezTo>
                  <a:cubicBezTo>
                    <a:pt x="0" y="16785"/>
                    <a:pt x="1108" y="19078"/>
                    <a:pt x="2215" y="19842"/>
                  </a:cubicBezTo>
                  <a:cubicBezTo>
                    <a:pt x="4227" y="21105"/>
                    <a:pt x="4897" y="20607"/>
                    <a:pt x="7346" y="21371"/>
                  </a:cubicBezTo>
                  <a:cubicBezTo>
                    <a:pt x="7346" y="17284"/>
                    <a:pt x="12913" y="19078"/>
                    <a:pt x="15362" y="19078"/>
                  </a:cubicBezTo>
                  <a:cubicBezTo>
                    <a:pt x="14487" y="16021"/>
                    <a:pt x="16703" y="15024"/>
                    <a:pt x="19151" y="14758"/>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92" name="Shape">
              <a:extLst>
                <a:ext uri="{FF2B5EF4-FFF2-40B4-BE49-F238E27FC236}">
                  <a16:creationId xmlns:a16="http://schemas.microsoft.com/office/drawing/2014/main" id="{3C011A95-44CB-334B-A917-B6E549A76102}"/>
                </a:ext>
              </a:extLst>
            </p:cNvPr>
            <p:cNvSpPr/>
            <p:nvPr/>
          </p:nvSpPr>
          <p:spPr>
            <a:xfrm>
              <a:off x="3001545" y="9514030"/>
              <a:ext cx="265209" cy="322791"/>
            </a:xfrm>
            <a:custGeom>
              <a:avLst/>
              <a:gdLst/>
              <a:ahLst/>
              <a:cxnLst>
                <a:cxn ang="0">
                  <a:pos x="wd2" y="hd2"/>
                </a:cxn>
                <a:cxn ang="5400000">
                  <a:pos x="wd2" y="hd2"/>
                </a:cxn>
                <a:cxn ang="10800000">
                  <a:pos x="wd2" y="hd2"/>
                </a:cxn>
                <a:cxn ang="16200000">
                  <a:pos x="wd2" y="hd2"/>
                </a:cxn>
              </a:cxnLst>
              <a:rect l="0" t="0" r="r" b="b"/>
              <a:pathLst>
                <a:path w="21600" h="21213" extrusionOk="0">
                  <a:moveTo>
                    <a:pt x="0" y="3145"/>
                  </a:moveTo>
                  <a:cubicBezTo>
                    <a:pt x="843" y="3145"/>
                    <a:pt x="1980" y="3587"/>
                    <a:pt x="2274" y="3145"/>
                  </a:cubicBezTo>
                  <a:cubicBezTo>
                    <a:pt x="2824" y="2261"/>
                    <a:pt x="1137" y="1112"/>
                    <a:pt x="1687" y="434"/>
                  </a:cubicBezTo>
                  <a:cubicBezTo>
                    <a:pt x="2274" y="-214"/>
                    <a:pt x="3667" y="-8"/>
                    <a:pt x="4511" y="228"/>
                  </a:cubicBezTo>
                  <a:cubicBezTo>
                    <a:pt x="5611" y="434"/>
                    <a:pt x="6198" y="1112"/>
                    <a:pt x="7004" y="1584"/>
                  </a:cubicBezTo>
                  <a:cubicBezTo>
                    <a:pt x="7591" y="2026"/>
                    <a:pt x="7848" y="2703"/>
                    <a:pt x="8435" y="3145"/>
                  </a:cubicBezTo>
                  <a:cubicBezTo>
                    <a:pt x="8985" y="3587"/>
                    <a:pt x="9241" y="4501"/>
                    <a:pt x="10085" y="4501"/>
                  </a:cubicBezTo>
                  <a:cubicBezTo>
                    <a:pt x="10928" y="4501"/>
                    <a:pt x="10672" y="3145"/>
                    <a:pt x="11515" y="2939"/>
                  </a:cubicBezTo>
                  <a:cubicBezTo>
                    <a:pt x="12615" y="2261"/>
                    <a:pt x="14009" y="2026"/>
                    <a:pt x="15439" y="2026"/>
                  </a:cubicBezTo>
                  <a:cubicBezTo>
                    <a:pt x="16833" y="2026"/>
                    <a:pt x="18226" y="2468"/>
                    <a:pt x="19326" y="2939"/>
                  </a:cubicBezTo>
                  <a:cubicBezTo>
                    <a:pt x="19620" y="3145"/>
                    <a:pt x="19326" y="3587"/>
                    <a:pt x="19326" y="4059"/>
                  </a:cubicBezTo>
                  <a:cubicBezTo>
                    <a:pt x="19326" y="8774"/>
                    <a:pt x="19326" y="8774"/>
                    <a:pt x="19326" y="8774"/>
                  </a:cubicBezTo>
                  <a:cubicBezTo>
                    <a:pt x="21600" y="12840"/>
                    <a:pt x="21600" y="12840"/>
                    <a:pt x="21600" y="12840"/>
                  </a:cubicBezTo>
                  <a:cubicBezTo>
                    <a:pt x="20757" y="12840"/>
                    <a:pt x="19913" y="13282"/>
                    <a:pt x="18776" y="13282"/>
                  </a:cubicBezTo>
                  <a:cubicBezTo>
                    <a:pt x="17676" y="13282"/>
                    <a:pt x="16283" y="12605"/>
                    <a:pt x="15439" y="13047"/>
                  </a:cubicBezTo>
                  <a:cubicBezTo>
                    <a:pt x="14302" y="13518"/>
                    <a:pt x="14009" y="14638"/>
                    <a:pt x="14009" y="15522"/>
                  </a:cubicBezTo>
                  <a:cubicBezTo>
                    <a:pt x="14302" y="16877"/>
                    <a:pt x="15696" y="17791"/>
                    <a:pt x="15989" y="19117"/>
                  </a:cubicBezTo>
                  <a:cubicBezTo>
                    <a:pt x="16283" y="19795"/>
                    <a:pt x="15989" y="20708"/>
                    <a:pt x="15439" y="20944"/>
                  </a:cubicBezTo>
                  <a:cubicBezTo>
                    <a:pt x="13752" y="21386"/>
                    <a:pt x="10378" y="21150"/>
                    <a:pt x="8691" y="21150"/>
                  </a:cubicBezTo>
                  <a:cubicBezTo>
                    <a:pt x="7298" y="18675"/>
                    <a:pt x="5354" y="15758"/>
                    <a:pt x="2824" y="15758"/>
                  </a:cubicBezTo>
                  <a:cubicBezTo>
                    <a:pt x="2530" y="15758"/>
                    <a:pt x="2274" y="15758"/>
                    <a:pt x="1980" y="15758"/>
                  </a:cubicBezTo>
                  <a:cubicBezTo>
                    <a:pt x="2824" y="13960"/>
                    <a:pt x="4767" y="11249"/>
                    <a:pt x="5061" y="9216"/>
                  </a:cubicBezTo>
                  <a:cubicBezTo>
                    <a:pt x="5061" y="8332"/>
                    <a:pt x="3374" y="7890"/>
                    <a:pt x="2824" y="7212"/>
                  </a:cubicBezTo>
                  <a:cubicBezTo>
                    <a:pt x="1687" y="5856"/>
                    <a:pt x="1137" y="4501"/>
                    <a:pt x="0" y="3145"/>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93" name="Shape">
              <a:extLst>
                <a:ext uri="{FF2B5EF4-FFF2-40B4-BE49-F238E27FC236}">
                  <a16:creationId xmlns:a16="http://schemas.microsoft.com/office/drawing/2014/main" id="{1031DF25-7FA9-2B4D-A7B1-E09250AE1A74}"/>
                </a:ext>
              </a:extLst>
            </p:cNvPr>
            <p:cNvSpPr/>
            <p:nvPr/>
          </p:nvSpPr>
          <p:spPr>
            <a:xfrm>
              <a:off x="2014245" y="9171744"/>
              <a:ext cx="600257" cy="603011"/>
            </a:xfrm>
            <a:custGeom>
              <a:avLst/>
              <a:gdLst/>
              <a:ahLst/>
              <a:cxnLst>
                <a:cxn ang="0">
                  <a:pos x="wd2" y="hd2"/>
                </a:cxn>
                <a:cxn ang="5400000">
                  <a:pos x="wd2" y="hd2"/>
                </a:cxn>
                <a:cxn ang="10800000">
                  <a:pos x="wd2" y="hd2"/>
                </a:cxn>
                <a:cxn ang="16200000">
                  <a:pos x="wd2" y="hd2"/>
                </a:cxn>
              </a:cxnLst>
              <a:rect l="0" t="0" r="r" b="b"/>
              <a:pathLst>
                <a:path w="21600" h="21276" extrusionOk="0">
                  <a:moveTo>
                    <a:pt x="17771" y="15771"/>
                  </a:moveTo>
                  <a:cubicBezTo>
                    <a:pt x="17658" y="15168"/>
                    <a:pt x="17658" y="14199"/>
                    <a:pt x="17529" y="13595"/>
                  </a:cubicBezTo>
                  <a:lnTo>
                    <a:pt x="17529" y="13468"/>
                  </a:lnTo>
                  <a:cubicBezTo>
                    <a:pt x="17658" y="12865"/>
                    <a:pt x="18272" y="12134"/>
                    <a:pt x="17771" y="11769"/>
                  </a:cubicBezTo>
                  <a:cubicBezTo>
                    <a:pt x="16915" y="11054"/>
                    <a:pt x="15429" y="11658"/>
                    <a:pt x="14443" y="11054"/>
                  </a:cubicBezTo>
                  <a:cubicBezTo>
                    <a:pt x="14072" y="10800"/>
                    <a:pt x="15429" y="10689"/>
                    <a:pt x="15558" y="10196"/>
                  </a:cubicBezTo>
                  <a:cubicBezTo>
                    <a:pt x="15671" y="9831"/>
                    <a:pt x="14815" y="9466"/>
                    <a:pt x="14944" y="8989"/>
                  </a:cubicBezTo>
                  <a:cubicBezTo>
                    <a:pt x="15299" y="8259"/>
                    <a:pt x="16042" y="7655"/>
                    <a:pt x="16786" y="7163"/>
                  </a:cubicBezTo>
                  <a:cubicBezTo>
                    <a:pt x="17028" y="7036"/>
                    <a:pt x="17400" y="7655"/>
                    <a:pt x="17658" y="7528"/>
                  </a:cubicBezTo>
                  <a:cubicBezTo>
                    <a:pt x="18514" y="7290"/>
                    <a:pt x="19257" y="6432"/>
                    <a:pt x="20001" y="6067"/>
                  </a:cubicBezTo>
                  <a:cubicBezTo>
                    <a:pt x="20485" y="5829"/>
                    <a:pt x="21600" y="6067"/>
                    <a:pt x="21600" y="5591"/>
                  </a:cubicBezTo>
                  <a:cubicBezTo>
                    <a:pt x="21600" y="4733"/>
                    <a:pt x="20615" y="4129"/>
                    <a:pt x="20243" y="3399"/>
                  </a:cubicBezTo>
                  <a:cubicBezTo>
                    <a:pt x="20001" y="3161"/>
                    <a:pt x="19871" y="2922"/>
                    <a:pt x="19742" y="2668"/>
                  </a:cubicBezTo>
                  <a:cubicBezTo>
                    <a:pt x="19629" y="2430"/>
                    <a:pt x="19742" y="2065"/>
                    <a:pt x="19500" y="2065"/>
                  </a:cubicBezTo>
                  <a:cubicBezTo>
                    <a:pt x="19015" y="1826"/>
                    <a:pt x="18385" y="2192"/>
                    <a:pt x="17900" y="2065"/>
                  </a:cubicBezTo>
                  <a:cubicBezTo>
                    <a:pt x="17658" y="1954"/>
                    <a:pt x="17658" y="1350"/>
                    <a:pt x="17400" y="1350"/>
                  </a:cubicBezTo>
                  <a:cubicBezTo>
                    <a:pt x="17028" y="1223"/>
                    <a:pt x="17028" y="1826"/>
                    <a:pt x="16786" y="1954"/>
                  </a:cubicBezTo>
                  <a:cubicBezTo>
                    <a:pt x="16543" y="1954"/>
                    <a:pt x="16172" y="1699"/>
                    <a:pt x="16172" y="1461"/>
                  </a:cubicBezTo>
                  <a:cubicBezTo>
                    <a:pt x="16042" y="1350"/>
                    <a:pt x="16543" y="1223"/>
                    <a:pt x="16543" y="985"/>
                  </a:cubicBezTo>
                  <a:cubicBezTo>
                    <a:pt x="16543" y="619"/>
                    <a:pt x="16285" y="365"/>
                    <a:pt x="16285" y="0"/>
                  </a:cubicBezTo>
                  <a:cubicBezTo>
                    <a:pt x="15186" y="254"/>
                    <a:pt x="15186" y="254"/>
                    <a:pt x="15186" y="254"/>
                  </a:cubicBezTo>
                  <a:cubicBezTo>
                    <a:pt x="14815" y="254"/>
                    <a:pt x="13958" y="2319"/>
                    <a:pt x="13215" y="2668"/>
                  </a:cubicBezTo>
                  <a:cubicBezTo>
                    <a:pt x="12472" y="2922"/>
                    <a:pt x="11842" y="2668"/>
                    <a:pt x="12101" y="3637"/>
                  </a:cubicBezTo>
                  <a:cubicBezTo>
                    <a:pt x="12214" y="4256"/>
                    <a:pt x="11228" y="4129"/>
                    <a:pt x="11115" y="3891"/>
                  </a:cubicBezTo>
                  <a:cubicBezTo>
                    <a:pt x="10986" y="3891"/>
                    <a:pt x="10986" y="3764"/>
                    <a:pt x="10986" y="3764"/>
                  </a:cubicBezTo>
                  <a:cubicBezTo>
                    <a:pt x="10986" y="3764"/>
                    <a:pt x="10986" y="3764"/>
                    <a:pt x="10857" y="3764"/>
                  </a:cubicBezTo>
                  <a:lnTo>
                    <a:pt x="10743" y="3891"/>
                  </a:lnTo>
                  <a:cubicBezTo>
                    <a:pt x="10372" y="4987"/>
                    <a:pt x="8772" y="6067"/>
                    <a:pt x="8772" y="4129"/>
                  </a:cubicBezTo>
                  <a:cubicBezTo>
                    <a:pt x="8272" y="4002"/>
                    <a:pt x="6414" y="4002"/>
                    <a:pt x="5929" y="4129"/>
                  </a:cubicBezTo>
                  <a:cubicBezTo>
                    <a:pt x="5929" y="4860"/>
                    <a:pt x="6672" y="6067"/>
                    <a:pt x="5558" y="6559"/>
                  </a:cubicBezTo>
                  <a:cubicBezTo>
                    <a:pt x="4200" y="7036"/>
                    <a:pt x="3086" y="7401"/>
                    <a:pt x="1729" y="8259"/>
                  </a:cubicBezTo>
                  <a:cubicBezTo>
                    <a:pt x="372" y="8989"/>
                    <a:pt x="0" y="8735"/>
                    <a:pt x="0" y="10562"/>
                  </a:cubicBezTo>
                  <a:cubicBezTo>
                    <a:pt x="2229" y="10562"/>
                    <a:pt x="3086" y="9593"/>
                    <a:pt x="4814" y="11658"/>
                  </a:cubicBezTo>
                  <a:cubicBezTo>
                    <a:pt x="5315" y="12134"/>
                    <a:pt x="5800" y="14326"/>
                    <a:pt x="4701" y="14326"/>
                  </a:cubicBezTo>
                  <a:cubicBezTo>
                    <a:pt x="2973" y="14326"/>
                    <a:pt x="4200" y="14199"/>
                    <a:pt x="3086" y="15295"/>
                  </a:cubicBezTo>
                  <a:cubicBezTo>
                    <a:pt x="1729" y="16502"/>
                    <a:pt x="1115" y="15056"/>
                    <a:pt x="2973" y="16391"/>
                  </a:cubicBezTo>
                  <a:cubicBezTo>
                    <a:pt x="3344" y="16629"/>
                    <a:pt x="3215" y="17598"/>
                    <a:pt x="3700" y="17598"/>
                  </a:cubicBezTo>
                  <a:cubicBezTo>
                    <a:pt x="3829" y="17598"/>
                    <a:pt x="4330" y="16391"/>
                    <a:pt x="4944" y="16264"/>
                  </a:cubicBezTo>
                  <a:cubicBezTo>
                    <a:pt x="6915" y="16629"/>
                    <a:pt x="7771" y="16867"/>
                    <a:pt x="9758" y="16867"/>
                  </a:cubicBezTo>
                  <a:cubicBezTo>
                    <a:pt x="9758" y="17471"/>
                    <a:pt x="5929" y="17598"/>
                    <a:pt x="5428" y="17598"/>
                  </a:cubicBezTo>
                  <a:cubicBezTo>
                    <a:pt x="4200" y="17836"/>
                    <a:pt x="6058" y="18328"/>
                    <a:pt x="6301" y="18439"/>
                  </a:cubicBezTo>
                  <a:cubicBezTo>
                    <a:pt x="7286" y="18932"/>
                    <a:pt x="5929" y="20028"/>
                    <a:pt x="7415" y="20504"/>
                  </a:cubicBezTo>
                  <a:cubicBezTo>
                    <a:pt x="9629" y="21235"/>
                    <a:pt x="9629" y="21235"/>
                    <a:pt x="9629" y="21235"/>
                  </a:cubicBezTo>
                  <a:cubicBezTo>
                    <a:pt x="10743" y="21600"/>
                    <a:pt x="11487" y="19424"/>
                    <a:pt x="12844" y="19535"/>
                  </a:cubicBezTo>
                  <a:cubicBezTo>
                    <a:pt x="14443" y="19535"/>
                    <a:pt x="14815" y="19059"/>
                    <a:pt x="16285" y="18694"/>
                  </a:cubicBezTo>
                  <a:cubicBezTo>
                    <a:pt x="16285" y="17105"/>
                    <a:pt x="16543" y="16025"/>
                    <a:pt x="17771" y="15771"/>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94" name="Shape">
              <a:extLst>
                <a:ext uri="{FF2B5EF4-FFF2-40B4-BE49-F238E27FC236}">
                  <a16:creationId xmlns:a16="http://schemas.microsoft.com/office/drawing/2014/main" id="{359DCF1D-D1EB-DA4B-B322-BCAF54A6784D}"/>
                </a:ext>
              </a:extLst>
            </p:cNvPr>
            <p:cNvSpPr/>
            <p:nvPr/>
          </p:nvSpPr>
          <p:spPr>
            <a:xfrm>
              <a:off x="2415347" y="9134074"/>
              <a:ext cx="782018" cy="557057"/>
            </a:xfrm>
            <a:custGeom>
              <a:avLst/>
              <a:gdLst/>
              <a:ahLst/>
              <a:cxnLst>
                <a:cxn ang="0">
                  <a:pos x="wd2" y="hd2"/>
                </a:cxn>
                <a:cxn ang="5400000">
                  <a:pos x="wd2" y="hd2"/>
                </a:cxn>
                <a:cxn ang="10800000">
                  <a:pos x="wd2" y="hd2"/>
                </a:cxn>
                <a:cxn ang="16200000">
                  <a:pos x="wd2" y="hd2"/>
                </a:cxn>
              </a:cxnLst>
              <a:rect l="0" t="0" r="r" b="b"/>
              <a:pathLst>
                <a:path w="21366" h="21089" extrusionOk="0">
                  <a:moveTo>
                    <a:pt x="2581" y="18346"/>
                  </a:moveTo>
                  <a:cubicBezTo>
                    <a:pt x="2495" y="17699"/>
                    <a:pt x="2495" y="16660"/>
                    <a:pt x="2397" y="16013"/>
                  </a:cubicBezTo>
                  <a:lnTo>
                    <a:pt x="2397" y="15876"/>
                  </a:lnTo>
                  <a:cubicBezTo>
                    <a:pt x="2495" y="15229"/>
                    <a:pt x="2962" y="14445"/>
                    <a:pt x="2581" y="14054"/>
                  </a:cubicBezTo>
                  <a:cubicBezTo>
                    <a:pt x="1930" y="13287"/>
                    <a:pt x="799" y="13934"/>
                    <a:pt x="49" y="13287"/>
                  </a:cubicBezTo>
                  <a:cubicBezTo>
                    <a:pt x="-234" y="13015"/>
                    <a:pt x="799" y="12895"/>
                    <a:pt x="897" y="12367"/>
                  </a:cubicBezTo>
                  <a:cubicBezTo>
                    <a:pt x="983" y="11975"/>
                    <a:pt x="332" y="11584"/>
                    <a:pt x="430" y="11073"/>
                  </a:cubicBezTo>
                  <a:cubicBezTo>
                    <a:pt x="700" y="10289"/>
                    <a:pt x="1266" y="9642"/>
                    <a:pt x="1831" y="9114"/>
                  </a:cubicBezTo>
                  <a:cubicBezTo>
                    <a:pt x="2016" y="8977"/>
                    <a:pt x="2298" y="9642"/>
                    <a:pt x="2495" y="9505"/>
                  </a:cubicBezTo>
                  <a:cubicBezTo>
                    <a:pt x="3147" y="9250"/>
                    <a:pt x="3712" y="8330"/>
                    <a:pt x="4278" y="7938"/>
                  </a:cubicBezTo>
                  <a:cubicBezTo>
                    <a:pt x="4647" y="7683"/>
                    <a:pt x="5495" y="7938"/>
                    <a:pt x="5495" y="7427"/>
                  </a:cubicBezTo>
                  <a:cubicBezTo>
                    <a:pt x="5495" y="6507"/>
                    <a:pt x="4745" y="5860"/>
                    <a:pt x="4462" y="5076"/>
                  </a:cubicBezTo>
                  <a:cubicBezTo>
                    <a:pt x="4278" y="4821"/>
                    <a:pt x="4179" y="4565"/>
                    <a:pt x="4081" y="4293"/>
                  </a:cubicBezTo>
                  <a:cubicBezTo>
                    <a:pt x="4831" y="4293"/>
                    <a:pt x="5679" y="4293"/>
                    <a:pt x="6528" y="4429"/>
                  </a:cubicBezTo>
                  <a:cubicBezTo>
                    <a:pt x="6909" y="4565"/>
                    <a:pt x="7277" y="5076"/>
                    <a:pt x="7659" y="4957"/>
                  </a:cubicBezTo>
                  <a:cubicBezTo>
                    <a:pt x="8126" y="4821"/>
                    <a:pt x="8408" y="3918"/>
                    <a:pt x="8876" y="3918"/>
                  </a:cubicBezTo>
                  <a:cubicBezTo>
                    <a:pt x="9343" y="3782"/>
                    <a:pt x="9810" y="4685"/>
                    <a:pt x="10191" y="4429"/>
                  </a:cubicBezTo>
                  <a:cubicBezTo>
                    <a:pt x="11408" y="3782"/>
                    <a:pt x="12158" y="2095"/>
                    <a:pt x="13289" y="1312"/>
                  </a:cubicBezTo>
                  <a:cubicBezTo>
                    <a:pt x="13670" y="1039"/>
                    <a:pt x="14039" y="1959"/>
                    <a:pt x="14420" y="1823"/>
                  </a:cubicBezTo>
                  <a:cubicBezTo>
                    <a:pt x="14973" y="1567"/>
                    <a:pt x="15170" y="528"/>
                    <a:pt x="15723" y="273"/>
                  </a:cubicBezTo>
                  <a:cubicBezTo>
                    <a:pt x="16006" y="136"/>
                    <a:pt x="16203" y="920"/>
                    <a:pt x="16485" y="920"/>
                  </a:cubicBezTo>
                  <a:cubicBezTo>
                    <a:pt x="16768" y="784"/>
                    <a:pt x="16854" y="0"/>
                    <a:pt x="17137" y="0"/>
                  </a:cubicBezTo>
                  <a:cubicBezTo>
                    <a:pt x="17887" y="273"/>
                    <a:pt x="18268" y="1431"/>
                    <a:pt x="18920" y="1567"/>
                  </a:cubicBezTo>
                  <a:cubicBezTo>
                    <a:pt x="19202" y="1703"/>
                    <a:pt x="19202" y="920"/>
                    <a:pt x="19301" y="664"/>
                  </a:cubicBezTo>
                  <a:cubicBezTo>
                    <a:pt x="19583" y="784"/>
                    <a:pt x="19866" y="784"/>
                    <a:pt x="20051" y="1039"/>
                  </a:cubicBezTo>
                  <a:cubicBezTo>
                    <a:pt x="20149" y="1431"/>
                    <a:pt x="19866" y="1959"/>
                    <a:pt x="19952" y="2351"/>
                  </a:cubicBezTo>
                  <a:cubicBezTo>
                    <a:pt x="20149" y="2743"/>
                    <a:pt x="20702" y="2487"/>
                    <a:pt x="20899" y="2879"/>
                  </a:cubicBezTo>
                  <a:cubicBezTo>
                    <a:pt x="21182" y="3390"/>
                    <a:pt x="21366" y="4174"/>
                    <a:pt x="21366" y="4821"/>
                  </a:cubicBezTo>
                  <a:cubicBezTo>
                    <a:pt x="21182" y="6115"/>
                    <a:pt x="20616" y="7291"/>
                    <a:pt x="20333" y="8603"/>
                  </a:cubicBezTo>
                  <a:cubicBezTo>
                    <a:pt x="20149" y="9505"/>
                    <a:pt x="20333" y="10544"/>
                    <a:pt x="20149" y="11328"/>
                  </a:cubicBezTo>
                  <a:cubicBezTo>
                    <a:pt x="19952" y="11975"/>
                    <a:pt x="19387" y="12112"/>
                    <a:pt x="19202" y="12759"/>
                  </a:cubicBezTo>
                  <a:cubicBezTo>
                    <a:pt x="18834" y="13543"/>
                    <a:pt x="18637" y="14445"/>
                    <a:pt x="18354" y="15365"/>
                  </a:cubicBezTo>
                  <a:cubicBezTo>
                    <a:pt x="18084" y="15093"/>
                    <a:pt x="17887" y="14701"/>
                    <a:pt x="17518" y="14582"/>
                  </a:cubicBezTo>
                  <a:cubicBezTo>
                    <a:pt x="17235" y="14445"/>
                    <a:pt x="16768" y="14326"/>
                    <a:pt x="16571" y="14701"/>
                  </a:cubicBezTo>
                  <a:cubicBezTo>
                    <a:pt x="16387" y="15093"/>
                    <a:pt x="16953" y="15757"/>
                    <a:pt x="16768" y="16268"/>
                  </a:cubicBezTo>
                  <a:cubicBezTo>
                    <a:pt x="16670" y="16524"/>
                    <a:pt x="16289" y="16268"/>
                    <a:pt x="16006" y="16268"/>
                  </a:cubicBezTo>
                  <a:cubicBezTo>
                    <a:pt x="15822" y="16404"/>
                    <a:pt x="15637" y="16660"/>
                    <a:pt x="15453" y="16524"/>
                  </a:cubicBezTo>
                  <a:cubicBezTo>
                    <a:pt x="15170" y="16524"/>
                    <a:pt x="14973" y="15876"/>
                    <a:pt x="14703" y="16013"/>
                  </a:cubicBezTo>
                  <a:cubicBezTo>
                    <a:pt x="14322" y="16149"/>
                    <a:pt x="14322" y="16796"/>
                    <a:pt x="14137" y="17307"/>
                  </a:cubicBezTo>
                  <a:cubicBezTo>
                    <a:pt x="13855" y="18091"/>
                    <a:pt x="13756" y="18874"/>
                    <a:pt x="13473" y="19522"/>
                  </a:cubicBezTo>
                  <a:cubicBezTo>
                    <a:pt x="13191" y="20169"/>
                    <a:pt x="12822" y="20561"/>
                    <a:pt x="12539" y="21089"/>
                  </a:cubicBezTo>
                  <a:cubicBezTo>
                    <a:pt x="9810" y="20953"/>
                    <a:pt x="9810" y="20953"/>
                    <a:pt x="9810" y="20953"/>
                  </a:cubicBezTo>
                  <a:cubicBezTo>
                    <a:pt x="9060" y="20953"/>
                    <a:pt x="8495" y="21600"/>
                    <a:pt x="7941" y="20050"/>
                  </a:cubicBezTo>
                  <a:cubicBezTo>
                    <a:pt x="7659" y="19777"/>
                    <a:pt x="6909" y="18619"/>
                    <a:pt x="6810" y="18091"/>
                  </a:cubicBezTo>
                  <a:cubicBezTo>
                    <a:pt x="6429" y="18091"/>
                    <a:pt x="5876" y="18738"/>
                    <a:pt x="5495" y="18874"/>
                  </a:cubicBezTo>
                  <a:cubicBezTo>
                    <a:pt x="4831" y="19130"/>
                    <a:pt x="4364" y="18483"/>
                    <a:pt x="3897" y="18346"/>
                  </a:cubicBezTo>
                  <a:cubicBezTo>
                    <a:pt x="3331" y="18227"/>
                    <a:pt x="2864" y="18227"/>
                    <a:pt x="2581" y="18346"/>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95" name="Shape">
              <a:extLst>
                <a:ext uri="{FF2B5EF4-FFF2-40B4-BE49-F238E27FC236}">
                  <a16:creationId xmlns:a16="http://schemas.microsoft.com/office/drawing/2014/main" id="{9217D371-3691-4C46-85F3-AB9600B4D892}"/>
                </a:ext>
              </a:extLst>
            </p:cNvPr>
            <p:cNvSpPr/>
            <p:nvPr/>
          </p:nvSpPr>
          <p:spPr>
            <a:xfrm>
              <a:off x="2465300" y="8645967"/>
              <a:ext cx="725242" cy="617825"/>
            </a:xfrm>
            <a:custGeom>
              <a:avLst/>
              <a:gdLst/>
              <a:ahLst/>
              <a:cxnLst>
                <a:cxn ang="0">
                  <a:pos x="wd2" y="hd2"/>
                </a:cxn>
                <a:cxn ang="5400000">
                  <a:pos x="wd2" y="hd2"/>
                </a:cxn>
                <a:cxn ang="10800000">
                  <a:pos x="wd2" y="hd2"/>
                </a:cxn>
                <a:cxn ang="16200000">
                  <a:pos x="wd2" y="hd2"/>
                </a:cxn>
              </a:cxnLst>
              <a:rect l="0" t="0" r="r" b="b"/>
              <a:pathLst>
                <a:path w="21427" h="21383" extrusionOk="0">
                  <a:moveTo>
                    <a:pt x="12696" y="1181"/>
                  </a:moveTo>
                  <a:cubicBezTo>
                    <a:pt x="16041" y="0"/>
                    <a:pt x="16041" y="0"/>
                    <a:pt x="16041" y="0"/>
                  </a:cubicBezTo>
                  <a:cubicBezTo>
                    <a:pt x="16652" y="109"/>
                    <a:pt x="17356" y="-124"/>
                    <a:pt x="17767" y="358"/>
                  </a:cubicBezTo>
                  <a:cubicBezTo>
                    <a:pt x="18073" y="715"/>
                    <a:pt x="17661" y="1306"/>
                    <a:pt x="17661" y="1772"/>
                  </a:cubicBezTo>
                  <a:cubicBezTo>
                    <a:pt x="17767" y="2254"/>
                    <a:pt x="17661" y="3201"/>
                    <a:pt x="18165" y="3326"/>
                  </a:cubicBezTo>
                  <a:cubicBezTo>
                    <a:pt x="18776" y="3435"/>
                    <a:pt x="19281" y="2611"/>
                    <a:pt x="19785" y="2129"/>
                  </a:cubicBezTo>
                  <a:lnTo>
                    <a:pt x="19891" y="3077"/>
                  </a:lnTo>
                  <a:cubicBezTo>
                    <a:pt x="19785" y="3201"/>
                    <a:pt x="19480" y="3792"/>
                    <a:pt x="19480" y="3792"/>
                  </a:cubicBezTo>
                  <a:cubicBezTo>
                    <a:pt x="19480" y="3792"/>
                    <a:pt x="19387" y="4631"/>
                    <a:pt x="19387" y="4740"/>
                  </a:cubicBezTo>
                  <a:lnTo>
                    <a:pt x="20090" y="5688"/>
                  </a:lnTo>
                  <a:cubicBezTo>
                    <a:pt x="20396" y="6294"/>
                    <a:pt x="20595" y="6993"/>
                    <a:pt x="20807" y="7599"/>
                  </a:cubicBezTo>
                  <a:cubicBezTo>
                    <a:pt x="20807" y="7599"/>
                    <a:pt x="21511" y="8423"/>
                    <a:pt x="21418" y="8423"/>
                  </a:cubicBezTo>
                  <a:cubicBezTo>
                    <a:pt x="21312" y="8547"/>
                    <a:pt x="20197" y="9371"/>
                    <a:pt x="20197" y="9371"/>
                  </a:cubicBezTo>
                  <a:cubicBezTo>
                    <a:pt x="19998" y="9604"/>
                    <a:pt x="19586" y="9728"/>
                    <a:pt x="19586" y="9961"/>
                  </a:cubicBezTo>
                  <a:cubicBezTo>
                    <a:pt x="19692" y="10567"/>
                    <a:pt x="20502" y="10800"/>
                    <a:pt x="20502" y="11391"/>
                  </a:cubicBezTo>
                  <a:cubicBezTo>
                    <a:pt x="20502" y="11748"/>
                    <a:pt x="19785" y="11624"/>
                    <a:pt x="19692" y="11981"/>
                  </a:cubicBezTo>
                  <a:cubicBezTo>
                    <a:pt x="19480" y="12572"/>
                    <a:pt x="19692" y="13178"/>
                    <a:pt x="19692" y="13768"/>
                  </a:cubicBezTo>
                  <a:cubicBezTo>
                    <a:pt x="19785" y="14592"/>
                    <a:pt x="19998" y="15540"/>
                    <a:pt x="19998" y="16379"/>
                  </a:cubicBezTo>
                  <a:cubicBezTo>
                    <a:pt x="19891" y="16845"/>
                    <a:pt x="19586" y="17094"/>
                    <a:pt x="19387" y="17451"/>
                  </a:cubicBezTo>
                  <a:cubicBezTo>
                    <a:pt x="19281" y="17684"/>
                    <a:pt x="19281" y="18399"/>
                    <a:pt x="18975" y="18275"/>
                  </a:cubicBezTo>
                  <a:cubicBezTo>
                    <a:pt x="18272" y="18151"/>
                    <a:pt x="17860" y="17094"/>
                    <a:pt x="17050" y="16845"/>
                  </a:cubicBezTo>
                  <a:cubicBezTo>
                    <a:pt x="16745" y="16845"/>
                    <a:pt x="16652" y="17560"/>
                    <a:pt x="16347" y="17684"/>
                  </a:cubicBezTo>
                  <a:cubicBezTo>
                    <a:pt x="16041" y="17684"/>
                    <a:pt x="15829" y="16970"/>
                    <a:pt x="15524" y="17094"/>
                  </a:cubicBezTo>
                  <a:cubicBezTo>
                    <a:pt x="14926" y="17327"/>
                    <a:pt x="14714" y="18275"/>
                    <a:pt x="14116" y="18508"/>
                  </a:cubicBezTo>
                  <a:cubicBezTo>
                    <a:pt x="13705" y="18632"/>
                    <a:pt x="13306" y="17793"/>
                    <a:pt x="12895" y="18042"/>
                  </a:cubicBezTo>
                  <a:cubicBezTo>
                    <a:pt x="11674" y="18757"/>
                    <a:pt x="10864" y="20295"/>
                    <a:pt x="9549" y="20885"/>
                  </a:cubicBezTo>
                  <a:cubicBezTo>
                    <a:pt x="9138" y="21119"/>
                    <a:pt x="8633" y="20295"/>
                    <a:pt x="8129" y="20419"/>
                  </a:cubicBezTo>
                  <a:cubicBezTo>
                    <a:pt x="7624" y="20419"/>
                    <a:pt x="7319" y="21243"/>
                    <a:pt x="6815" y="21367"/>
                  </a:cubicBezTo>
                  <a:cubicBezTo>
                    <a:pt x="6403" y="21476"/>
                    <a:pt x="6005" y="21010"/>
                    <a:pt x="5593" y="20885"/>
                  </a:cubicBezTo>
                  <a:cubicBezTo>
                    <a:pt x="4677" y="20761"/>
                    <a:pt x="3761" y="20761"/>
                    <a:pt x="2951" y="20761"/>
                  </a:cubicBezTo>
                  <a:cubicBezTo>
                    <a:pt x="2858" y="20528"/>
                    <a:pt x="2951" y="20171"/>
                    <a:pt x="2752" y="20171"/>
                  </a:cubicBezTo>
                  <a:cubicBezTo>
                    <a:pt x="2354" y="19938"/>
                    <a:pt x="1836" y="20295"/>
                    <a:pt x="1438" y="20171"/>
                  </a:cubicBezTo>
                  <a:cubicBezTo>
                    <a:pt x="1239" y="20062"/>
                    <a:pt x="1239" y="19471"/>
                    <a:pt x="1026" y="19471"/>
                  </a:cubicBezTo>
                  <a:cubicBezTo>
                    <a:pt x="721" y="19347"/>
                    <a:pt x="721" y="19938"/>
                    <a:pt x="522" y="20062"/>
                  </a:cubicBezTo>
                  <a:cubicBezTo>
                    <a:pt x="323" y="20062"/>
                    <a:pt x="17" y="19813"/>
                    <a:pt x="17" y="19580"/>
                  </a:cubicBezTo>
                  <a:cubicBezTo>
                    <a:pt x="-89" y="19471"/>
                    <a:pt x="323" y="19347"/>
                    <a:pt x="323" y="19114"/>
                  </a:cubicBezTo>
                  <a:cubicBezTo>
                    <a:pt x="323" y="18757"/>
                    <a:pt x="110" y="18508"/>
                    <a:pt x="110" y="18151"/>
                  </a:cubicBezTo>
                  <a:cubicBezTo>
                    <a:pt x="2248" y="17560"/>
                    <a:pt x="2248" y="17560"/>
                    <a:pt x="2248" y="17560"/>
                  </a:cubicBezTo>
                  <a:cubicBezTo>
                    <a:pt x="2752" y="17451"/>
                    <a:pt x="3164" y="18151"/>
                    <a:pt x="3761" y="17451"/>
                  </a:cubicBezTo>
                  <a:cubicBezTo>
                    <a:pt x="4372" y="16845"/>
                    <a:pt x="5288" y="16255"/>
                    <a:pt x="5699" y="15664"/>
                  </a:cubicBezTo>
                  <a:cubicBezTo>
                    <a:pt x="6005" y="15198"/>
                    <a:pt x="6098" y="14592"/>
                    <a:pt x="6602" y="14359"/>
                  </a:cubicBezTo>
                  <a:cubicBezTo>
                    <a:pt x="7213" y="14126"/>
                    <a:pt x="7717" y="14359"/>
                    <a:pt x="8235" y="13877"/>
                  </a:cubicBezTo>
                  <a:cubicBezTo>
                    <a:pt x="8633" y="13287"/>
                    <a:pt x="9244" y="12696"/>
                    <a:pt x="9656" y="12106"/>
                  </a:cubicBezTo>
                  <a:cubicBezTo>
                    <a:pt x="10864" y="10210"/>
                    <a:pt x="11474" y="9013"/>
                    <a:pt x="12284" y="6760"/>
                  </a:cubicBezTo>
                  <a:cubicBezTo>
                    <a:pt x="12390" y="6403"/>
                    <a:pt x="12390" y="5579"/>
                    <a:pt x="12483" y="5097"/>
                  </a:cubicBezTo>
                  <a:cubicBezTo>
                    <a:pt x="12590" y="4631"/>
                    <a:pt x="12789" y="4631"/>
                    <a:pt x="13001" y="4149"/>
                  </a:cubicBezTo>
                  <a:cubicBezTo>
                    <a:pt x="13306" y="3668"/>
                    <a:pt x="13001" y="2378"/>
                    <a:pt x="13001" y="1772"/>
                  </a:cubicBezTo>
                  <a:cubicBezTo>
                    <a:pt x="13399" y="1663"/>
                    <a:pt x="13811" y="1663"/>
                    <a:pt x="14209" y="1539"/>
                  </a:cubicBezTo>
                  <a:cubicBezTo>
                    <a:pt x="14209" y="1430"/>
                    <a:pt x="14209" y="1430"/>
                    <a:pt x="14209" y="1430"/>
                  </a:cubicBezTo>
                  <a:cubicBezTo>
                    <a:pt x="13904" y="1430"/>
                    <a:pt x="12789" y="1306"/>
                    <a:pt x="12696" y="1181"/>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96" name="Shape">
              <a:extLst>
                <a:ext uri="{FF2B5EF4-FFF2-40B4-BE49-F238E27FC236}">
                  <a16:creationId xmlns:a16="http://schemas.microsoft.com/office/drawing/2014/main" id="{2A4292DD-2228-904D-8BB9-41733CF30F35}"/>
                </a:ext>
              </a:extLst>
            </p:cNvPr>
            <p:cNvSpPr/>
            <p:nvPr/>
          </p:nvSpPr>
          <p:spPr>
            <a:xfrm>
              <a:off x="3421850" y="9804548"/>
              <a:ext cx="185900" cy="134037"/>
            </a:xfrm>
            <a:custGeom>
              <a:avLst/>
              <a:gdLst/>
              <a:ahLst/>
              <a:cxnLst>
                <a:cxn ang="0">
                  <a:pos x="wd2" y="hd2"/>
                </a:cxn>
                <a:cxn ang="5400000">
                  <a:pos x="wd2" y="hd2"/>
                </a:cxn>
                <a:cxn ang="10800000">
                  <a:pos x="wd2" y="hd2"/>
                </a:cxn>
                <a:cxn ang="16200000">
                  <a:pos x="wd2" y="hd2"/>
                </a:cxn>
              </a:cxnLst>
              <a:rect l="0" t="0" r="r" b="b"/>
              <a:pathLst>
                <a:path w="21371" h="21232" extrusionOk="0">
                  <a:moveTo>
                    <a:pt x="8432" y="1261"/>
                  </a:moveTo>
                  <a:cubicBezTo>
                    <a:pt x="10339" y="694"/>
                    <a:pt x="12350" y="-368"/>
                    <a:pt x="14308" y="128"/>
                  </a:cubicBezTo>
                  <a:cubicBezTo>
                    <a:pt x="15494" y="128"/>
                    <a:pt x="16680" y="1757"/>
                    <a:pt x="18226" y="2323"/>
                  </a:cubicBezTo>
                  <a:cubicBezTo>
                    <a:pt x="19051" y="2890"/>
                    <a:pt x="20237" y="2323"/>
                    <a:pt x="20598" y="3385"/>
                  </a:cubicBezTo>
                  <a:cubicBezTo>
                    <a:pt x="21371" y="5581"/>
                    <a:pt x="21010" y="8272"/>
                    <a:pt x="21371" y="10963"/>
                  </a:cubicBezTo>
                  <a:cubicBezTo>
                    <a:pt x="18226" y="12592"/>
                    <a:pt x="15907" y="15283"/>
                    <a:pt x="13896" y="21232"/>
                  </a:cubicBezTo>
                  <a:cubicBezTo>
                    <a:pt x="12350" y="19107"/>
                    <a:pt x="11525" y="15850"/>
                    <a:pt x="9617" y="14787"/>
                  </a:cubicBezTo>
                  <a:cubicBezTo>
                    <a:pt x="8071" y="14221"/>
                    <a:pt x="6885" y="17479"/>
                    <a:pt x="5699" y="16912"/>
                  </a:cubicBezTo>
                  <a:cubicBezTo>
                    <a:pt x="4101" y="15850"/>
                    <a:pt x="4514" y="12592"/>
                    <a:pt x="3740" y="11530"/>
                  </a:cubicBezTo>
                  <a:cubicBezTo>
                    <a:pt x="2967" y="9901"/>
                    <a:pt x="1369" y="9901"/>
                    <a:pt x="183" y="8839"/>
                  </a:cubicBezTo>
                  <a:cubicBezTo>
                    <a:pt x="183" y="7210"/>
                    <a:pt x="-229" y="5581"/>
                    <a:pt x="183" y="3952"/>
                  </a:cubicBezTo>
                  <a:cubicBezTo>
                    <a:pt x="957" y="2323"/>
                    <a:pt x="2555" y="1757"/>
                    <a:pt x="3740" y="1757"/>
                  </a:cubicBezTo>
                  <a:cubicBezTo>
                    <a:pt x="4926" y="1757"/>
                    <a:pt x="5699" y="3952"/>
                    <a:pt x="6473" y="3952"/>
                  </a:cubicBezTo>
                  <a:cubicBezTo>
                    <a:pt x="7658" y="3952"/>
                    <a:pt x="7658" y="1757"/>
                    <a:pt x="8432" y="1261"/>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97" name="Shape">
              <a:extLst>
                <a:ext uri="{FF2B5EF4-FFF2-40B4-BE49-F238E27FC236}">
                  <a16:creationId xmlns:a16="http://schemas.microsoft.com/office/drawing/2014/main" id="{3E5CDD2A-E5A0-9642-9BD4-268AF545C463}"/>
                </a:ext>
              </a:extLst>
            </p:cNvPr>
            <p:cNvSpPr/>
            <p:nvPr/>
          </p:nvSpPr>
          <p:spPr>
            <a:xfrm>
              <a:off x="3193848" y="9855760"/>
              <a:ext cx="350459" cy="168118"/>
            </a:xfrm>
            <a:custGeom>
              <a:avLst/>
              <a:gdLst/>
              <a:ahLst/>
              <a:cxnLst>
                <a:cxn ang="0">
                  <a:pos x="wd2" y="hd2"/>
                </a:cxn>
                <a:cxn ang="5400000">
                  <a:pos x="wd2" y="hd2"/>
                </a:cxn>
                <a:cxn ang="10800000">
                  <a:pos x="wd2" y="hd2"/>
                </a:cxn>
                <a:cxn ang="16200000">
                  <a:pos x="wd2" y="hd2"/>
                </a:cxn>
              </a:cxnLst>
              <a:rect l="0" t="0" r="r" b="b"/>
              <a:pathLst>
                <a:path w="21600" h="20867" extrusionOk="0">
                  <a:moveTo>
                    <a:pt x="7857" y="0"/>
                  </a:moveTo>
                  <a:cubicBezTo>
                    <a:pt x="8690" y="389"/>
                    <a:pt x="9773" y="1666"/>
                    <a:pt x="10828" y="1666"/>
                  </a:cubicBezTo>
                  <a:cubicBezTo>
                    <a:pt x="11883" y="1666"/>
                    <a:pt x="13160" y="1222"/>
                    <a:pt x="14215" y="833"/>
                  </a:cubicBezTo>
                  <a:cubicBezTo>
                    <a:pt x="14853" y="1666"/>
                    <a:pt x="15714" y="1666"/>
                    <a:pt x="16131" y="2943"/>
                  </a:cubicBezTo>
                  <a:cubicBezTo>
                    <a:pt x="16547" y="3776"/>
                    <a:pt x="16325" y="6330"/>
                    <a:pt x="17186" y="7163"/>
                  </a:cubicBezTo>
                  <a:cubicBezTo>
                    <a:pt x="17824" y="7607"/>
                    <a:pt x="18463" y="5053"/>
                    <a:pt x="19296" y="5497"/>
                  </a:cubicBezTo>
                  <a:cubicBezTo>
                    <a:pt x="20323" y="6330"/>
                    <a:pt x="20767" y="8884"/>
                    <a:pt x="21600" y="10550"/>
                  </a:cubicBezTo>
                  <a:cubicBezTo>
                    <a:pt x="21600" y="10994"/>
                    <a:pt x="21600" y="11439"/>
                    <a:pt x="21406" y="11827"/>
                  </a:cubicBezTo>
                  <a:cubicBezTo>
                    <a:pt x="19684" y="21600"/>
                    <a:pt x="20323" y="18213"/>
                    <a:pt x="14853" y="20323"/>
                  </a:cubicBezTo>
                  <a:cubicBezTo>
                    <a:pt x="11466" y="21600"/>
                    <a:pt x="3609" y="21156"/>
                    <a:pt x="2332" y="13104"/>
                  </a:cubicBezTo>
                  <a:cubicBezTo>
                    <a:pt x="1694" y="10550"/>
                    <a:pt x="861" y="9717"/>
                    <a:pt x="0" y="8884"/>
                  </a:cubicBezTo>
                  <a:cubicBezTo>
                    <a:pt x="1055" y="7607"/>
                    <a:pt x="2749" y="4220"/>
                    <a:pt x="4026" y="3387"/>
                  </a:cubicBezTo>
                  <a:cubicBezTo>
                    <a:pt x="4470" y="2943"/>
                    <a:pt x="5081" y="4609"/>
                    <a:pt x="5525" y="4220"/>
                  </a:cubicBezTo>
                  <a:cubicBezTo>
                    <a:pt x="6358" y="3387"/>
                    <a:pt x="6996" y="1222"/>
                    <a:pt x="7857" y="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98" name="Shape">
              <a:extLst>
                <a:ext uri="{FF2B5EF4-FFF2-40B4-BE49-F238E27FC236}">
                  <a16:creationId xmlns:a16="http://schemas.microsoft.com/office/drawing/2014/main" id="{B0788F9D-5320-4C47-8C59-9495DE2BF878}"/>
                </a:ext>
              </a:extLst>
            </p:cNvPr>
            <p:cNvSpPr/>
            <p:nvPr/>
          </p:nvSpPr>
          <p:spPr>
            <a:xfrm>
              <a:off x="3892858" y="9687234"/>
              <a:ext cx="285226" cy="279105"/>
            </a:xfrm>
            <a:custGeom>
              <a:avLst/>
              <a:gdLst/>
              <a:ahLst/>
              <a:cxnLst>
                <a:cxn ang="0">
                  <a:pos x="wd2" y="hd2"/>
                </a:cxn>
                <a:cxn ang="5400000">
                  <a:pos x="wd2" y="hd2"/>
                </a:cxn>
                <a:cxn ang="10800000">
                  <a:pos x="wd2" y="hd2"/>
                </a:cxn>
                <a:cxn ang="16200000">
                  <a:pos x="wd2" y="hd2"/>
                </a:cxn>
              </a:cxnLst>
              <a:rect l="0" t="0" r="r" b="b"/>
              <a:pathLst>
                <a:path w="20888" h="21600" extrusionOk="0">
                  <a:moveTo>
                    <a:pt x="7299" y="0"/>
                  </a:moveTo>
                  <a:cubicBezTo>
                    <a:pt x="6543" y="1082"/>
                    <a:pt x="5556" y="2129"/>
                    <a:pt x="5030" y="3489"/>
                  </a:cubicBezTo>
                  <a:cubicBezTo>
                    <a:pt x="4537" y="5339"/>
                    <a:pt x="2269" y="5862"/>
                    <a:pt x="1512" y="7747"/>
                  </a:cubicBezTo>
                  <a:cubicBezTo>
                    <a:pt x="1019" y="9073"/>
                    <a:pt x="526" y="10678"/>
                    <a:pt x="0" y="12004"/>
                  </a:cubicBezTo>
                  <a:cubicBezTo>
                    <a:pt x="526" y="13330"/>
                    <a:pt x="-230" y="12527"/>
                    <a:pt x="756" y="13330"/>
                  </a:cubicBezTo>
                  <a:cubicBezTo>
                    <a:pt x="1775" y="13853"/>
                    <a:pt x="2762" y="13086"/>
                    <a:pt x="3781" y="13330"/>
                  </a:cubicBezTo>
                  <a:cubicBezTo>
                    <a:pt x="4537" y="13609"/>
                    <a:pt x="4537" y="14656"/>
                    <a:pt x="5293" y="14935"/>
                  </a:cubicBezTo>
                  <a:cubicBezTo>
                    <a:pt x="5786" y="15214"/>
                    <a:pt x="6806" y="14656"/>
                    <a:pt x="7299" y="15214"/>
                  </a:cubicBezTo>
                  <a:cubicBezTo>
                    <a:pt x="7792" y="15738"/>
                    <a:pt x="7792" y="16540"/>
                    <a:pt x="7792" y="17343"/>
                  </a:cubicBezTo>
                  <a:cubicBezTo>
                    <a:pt x="7792" y="17866"/>
                    <a:pt x="7036" y="17866"/>
                    <a:pt x="7036" y="18390"/>
                  </a:cubicBezTo>
                  <a:cubicBezTo>
                    <a:pt x="6806" y="19192"/>
                    <a:pt x="7036" y="19995"/>
                    <a:pt x="7299" y="20797"/>
                  </a:cubicBezTo>
                  <a:cubicBezTo>
                    <a:pt x="8548" y="21077"/>
                    <a:pt x="9567" y="21600"/>
                    <a:pt x="11047" y="21600"/>
                  </a:cubicBezTo>
                  <a:cubicBezTo>
                    <a:pt x="12559" y="21600"/>
                    <a:pt x="14071" y="20274"/>
                    <a:pt x="15847" y="20274"/>
                  </a:cubicBezTo>
                  <a:cubicBezTo>
                    <a:pt x="16833" y="20274"/>
                    <a:pt x="17852" y="20797"/>
                    <a:pt x="18838" y="21077"/>
                  </a:cubicBezTo>
                  <a:cubicBezTo>
                    <a:pt x="18838" y="19716"/>
                    <a:pt x="19332" y="18111"/>
                    <a:pt x="19102" y="16784"/>
                  </a:cubicBezTo>
                  <a:cubicBezTo>
                    <a:pt x="18838" y="15738"/>
                    <a:pt x="17096" y="15458"/>
                    <a:pt x="17326" y="14656"/>
                  </a:cubicBezTo>
                  <a:cubicBezTo>
                    <a:pt x="17852" y="13330"/>
                    <a:pt x="20088" y="13609"/>
                    <a:pt x="20614" y="12283"/>
                  </a:cubicBezTo>
                  <a:cubicBezTo>
                    <a:pt x="21370" y="10678"/>
                    <a:pt x="20351" y="9317"/>
                    <a:pt x="20088" y="7747"/>
                  </a:cubicBezTo>
                  <a:cubicBezTo>
                    <a:pt x="18082" y="7188"/>
                    <a:pt x="15847" y="7468"/>
                    <a:pt x="14334" y="6142"/>
                  </a:cubicBezTo>
                  <a:cubicBezTo>
                    <a:pt x="13315" y="5339"/>
                    <a:pt x="14334" y="2931"/>
                    <a:pt x="13315" y="2129"/>
                  </a:cubicBezTo>
                  <a:cubicBezTo>
                    <a:pt x="12329" y="1326"/>
                    <a:pt x="10554" y="2408"/>
                    <a:pt x="9304" y="1884"/>
                  </a:cubicBezTo>
                  <a:cubicBezTo>
                    <a:pt x="8811" y="1884"/>
                    <a:pt x="9567" y="1082"/>
                    <a:pt x="9304" y="803"/>
                  </a:cubicBezTo>
                  <a:cubicBezTo>
                    <a:pt x="8055" y="0"/>
                    <a:pt x="8548" y="523"/>
                    <a:pt x="7299" y="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99" name="Shape">
              <a:extLst>
                <a:ext uri="{FF2B5EF4-FFF2-40B4-BE49-F238E27FC236}">
                  <a16:creationId xmlns:a16="http://schemas.microsoft.com/office/drawing/2014/main" id="{BAAC6F32-C957-E847-BA38-7619A8BAF9DE}"/>
                </a:ext>
              </a:extLst>
            </p:cNvPr>
            <p:cNvSpPr/>
            <p:nvPr/>
          </p:nvSpPr>
          <p:spPr>
            <a:xfrm>
              <a:off x="3869891" y="9841882"/>
              <a:ext cx="130398" cy="148249"/>
            </a:xfrm>
            <a:custGeom>
              <a:avLst/>
              <a:gdLst/>
              <a:ahLst/>
              <a:cxnLst>
                <a:cxn ang="0">
                  <a:pos x="wd2" y="hd2"/>
                </a:cxn>
                <a:cxn ang="5400000">
                  <a:pos x="wd2" y="hd2"/>
                </a:cxn>
                <a:cxn ang="10800000">
                  <a:pos x="wd2" y="hd2"/>
                </a:cxn>
                <a:cxn ang="16200000">
                  <a:pos x="wd2" y="hd2"/>
                </a:cxn>
              </a:cxnLst>
              <a:rect l="0" t="0" r="r" b="b"/>
              <a:pathLst>
                <a:path w="21600" h="21600" extrusionOk="0">
                  <a:moveTo>
                    <a:pt x="3948" y="0"/>
                  </a:moveTo>
                  <a:cubicBezTo>
                    <a:pt x="5139" y="2502"/>
                    <a:pt x="3426" y="988"/>
                    <a:pt x="5661" y="2502"/>
                  </a:cubicBezTo>
                  <a:cubicBezTo>
                    <a:pt x="7970" y="3490"/>
                    <a:pt x="10204" y="2041"/>
                    <a:pt x="12513" y="2502"/>
                  </a:cubicBezTo>
                  <a:cubicBezTo>
                    <a:pt x="14226" y="3029"/>
                    <a:pt x="14226" y="5005"/>
                    <a:pt x="15939" y="5532"/>
                  </a:cubicBezTo>
                  <a:cubicBezTo>
                    <a:pt x="17057" y="6059"/>
                    <a:pt x="19366" y="5005"/>
                    <a:pt x="20483" y="6059"/>
                  </a:cubicBezTo>
                  <a:cubicBezTo>
                    <a:pt x="21600" y="7046"/>
                    <a:pt x="21600" y="8561"/>
                    <a:pt x="21600" y="10076"/>
                  </a:cubicBezTo>
                  <a:cubicBezTo>
                    <a:pt x="21600" y="11063"/>
                    <a:pt x="19887" y="11063"/>
                    <a:pt x="19887" y="12051"/>
                  </a:cubicBezTo>
                  <a:cubicBezTo>
                    <a:pt x="19366" y="13566"/>
                    <a:pt x="19887" y="15080"/>
                    <a:pt x="20483" y="16595"/>
                  </a:cubicBezTo>
                  <a:cubicBezTo>
                    <a:pt x="19887" y="17583"/>
                    <a:pt x="19887" y="19098"/>
                    <a:pt x="18770" y="19624"/>
                  </a:cubicBezTo>
                  <a:cubicBezTo>
                    <a:pt x="18174" y="20151"/>
                    <a:pt x="17057" y="19098"/>
                    <a:pt x="15939" y="19624"/>
                  </a:cubicBezTo>
                  <a:cubicBezTo>
                    <a:pt x="14822" y="19624"/>
                    <a:pt x="14226" y="20612"/>
                    <a:pt x="13630" y="21600"/>
                  </a:cubicBezTo>
                  <a:cubicBezTo>
                    <a:pt x="11396" y="20612"/>
                    <a:pt x="8491" y="21139"/>
                    <a:pt x="7374" y="19098"/>
                  </a:cubicBezTo>
                  <a:cubicBezTo>
                    <a:pt x="6257" y="18110"/>
                    <a:pt x="7970" y="16595"/>
                    <a:pt x="7970" y="15080"/>
                  </a:cubicBezTo>
                  <a:cubicBezTo>
                    <a:pt x="7970" y="13566"/>
                    <a:pt x="8491" y="11524"/>
                    <a:pt x="7374" y="10076"/>
                  </a:cubicBezTo>
                  <a:cubicBezTo>
                    <a:pt x="6778" y="9022"/>
                    <a:pt x="4543" y="9022"/>
                    <a:pt x="3426" y="8034"/>
                  </a:cubicBezTo>
                  <a:cubicBezTo>
                    <a:pt x="1117" y="6520"/>
                    <a:pt x="1713" y="7046"/>
                    <a:pt x="0" y="5005"/>
                  </a:cubicBezTo>
                  <a:cubicBezTo>
                    <a:pt x="1713" y="4017"/>
                    <a:pt x="2830" y="2041"/>
                    <a:pt x="3948" y="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00" name="Shape">
              <a:extLst>
                <a:ext uri="{FF2B5EF4-FFF2-40B4-BE49-F238E27FC236}">
                  <a16:creationId xmlns:a16="http://schemas.microsoft.com/office/drawing/2014/main" id="{0B10E468-109C-1C43-A452-7F51CBC176A7}"/>
                </a:ext>
              </a:extLst>
            </p:cNvPr>
            <p:cNvSpPr/>
            <p:nvPr/>
          </p:nvSpPr>
          <p:spPr>
            <a:xfrm>
              <a:off x="4502504" y="9647582"/>
              <a:ext cx="165897" cy="232084"/>
            </a:xfrm>
            <a:custGeom>
              <a:avLst/>
              <a:gdLst/>
              <a:ahLst/>
              <a:cxnLst>
                <a:cxn ang="0">
                  <a:pos x="wd2" y="hd2"/>
                </a:cxn>
                <a:cxn ang="5400000">
                  <a:pos x="wd2" y="hd2"/>
                </a:cxn>
                <a:cxn ang="10800000">
                  <a:pos x="wd2" y="hd2"/>
                </a:cxn>
                <a:cxn ang="16200000">
                  <a:pos x="wd2" y="hd2"/>
                </a:cxn>
              </a:cxnLst>
              <a:rect l="0" t="0" r="r" b="b"/>
              <a:pathLst>
                <a:path w="21321" h="21469" extrusionOk="0">
                  <a:moveTo>
                    <a:pt x="5884" y="2243"/>
                  </a:moveTo>
                  <a:cubicBezTo>
                    <a:pt x="6748" y="2534"/>
                    <a:pt x="7670" y="2866"/>
                    <a:pt x="8534" y="2866"/>
                  </a:cubicBezTo>
                  <a:cubicBezTo>
                    <a:pt x="9859" y="2866"/>
                    <a:pt x="11183" y="2866"/>
                    <a:pt x="12047" y="2243"/>
                  </a:cubicBezTo>
                  <a:cubicBezTo>
                    <a:pt x="12969" y="1911"/>
                    <a:pt x="12969" y="623"/>
                    <a:pt x="13372" y="332"/>
                  </a:cubicBezTo>
                  <a:cubicBezTo>
                    <a:pt x="14236" y="0"/>
                    <a:pt x="14697" y="0"/>
                    <a:pt x="15561" y="0"/>
                  </a:cubicBezTo>
                  <a:cubicBezTo>
                    <a:pt x="15158" y="332"/>
                    <a:pt x="14697" y="955"/>
                    <a:pt x="14697" y="1288"/>
                  </a:cubicBezTo>
                  <a:cubicBezTo>
                    <a:pt x="14236" y="2243"/>
                    <a:pt x="14236" y="3198"/>
                    <a:pt x="14236" y="3822"/>
                  </a:cubicBezTo>
                  <a:cubicBezTo>
                    <a:pt x="14697" y="4777"/>
                    <a:pt x="16886" y="5400"/>
                    <a:pt x="16886" y="6355"/>
                  </a:cubicBezTo>
                  <a:cubicBezTo>
                    <a:pt x="16483" y="7643"/>
                    <a:pt x="13833" y="7934"/>
                    <a:pt x="13372" y="8889"/>
                  </a:cubicBezTo>
                  <a:cubicBezTo>
                    <a:pt x="13372" y="10177"/>
                    <a:pt x="13372" y="11423"/>
                    <a:pt x="14697" y="12378"/>
                  </a:cubicBezTo>
                  <a:cubicBezTo>
                    <a:pt x="15561" y="13334"/>
                    <a:pt x="17347" y="13002"/>
                    <a:pt x="18671" y="13957"/>
                  </a:cubicBezTo>
                  <a:cubicBezTo>
                    <a:pt x="19996" y="14912"/>
                    <a:pt x="20399" y="16823"/>
                    <a:pt x="21321" y="18111"/>
                  </a:cubicBezTo>
                  <a:cubicBezTo>
                    <a:pt x="17347" y="19066"/>
                    <a:pt x="13833" y="20645"/>
                    <a:pt x="9398" y="21268"/>
                  </a:cubicBezTo>
                  <a:cubicBezTo>
                    <a:pt x="7670" y="21600"/>
                    <a:pt x="5020" y="21600"/>
                    <a:pt x="3235" y="20645"/>
                  </a:cubicBezTo>
                  <a:cubicBezTo>
                    <a:pt x="1967" y="19689"/>
                    <a:pt x="1507" y="18111"/>
                    <a:pt x="1046" y="16823"/>
                  </a:cubicBezTo>
                  <a:cubicBezTo>
                    <a:pt x="182" y="15535"/>
                    <a:pt x="-279" y="13957"/>
                    <a:pt x="182" y="12711"/>
                  </a:cubicBezTo>
                  <a:cubicBezTo>
                    <a:pt x="182" y="12046"/>
                    <a:pt x="1507" y="11755"/>
                    <a:pt x="1507" y="11091"/>
                  </a:cubicBezTo>
                  <a:cubicBezTo>
                    <a:pt x="1967" y="9512"/>
                    <a:pt x="182" y="8266"/>
                    <a:pt x="1046" y="6978"/>
                  </a:cubicBezTo>
                  <a:cubicBezTo>
                    <a:pt x="1967" y="6023"/>
                    <a:pt x="4559" y="6688"/>
                    <a:pt x="5481" y="6023"/>
                  </a:cubicBezTo>
                  <a:cubicBezTo>
                    <a:pt x="6345" y="5400"/>
                    <a:pt x="4559" y="4777"/>
                    <a:pt x="4559" y="4112"/>
                  </a:cubicBezTo>
                  <a:cubicBezTo>
                    <a:pt x="5020" y="3489"/>
                    <a:pt x="5481" y="2866"/>
                    <a:pt x="5884" y="2243"/>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01" name="Shape">
              <a:extLst>
                <a:ext uri="{FF2B5EF4-FFF2-40B4-BE49-F238E27FC236}">
                  <a16:creationId xmlns:a16="http://schemas.microsoft.com/office/drawing/2014/main" id="{02492890-D2B0-0246-B409-0C5542C312E6}"/>
                </a:ext>
              </a:extLst>
            </p:cNvPr>
            <p:cNvSpPr/>
            <p:nvPr/>
          </p:nvSpPr>
          <p:spPr>
            <a:xfrm>
              <a:off x="4686691" y="9800245"/>
              <a:ext cx="410061" cy="257265"/>
            </a:xfrm>
            <a:custGeom>
              <a:avLst/>
              <a:gdLst/>
              <a:ahLst/>
              <a:cxnLst>
                <a:cxn ang="0">
                  <a:pos x="wd2" y="hd2"/>
                </a:cxn>
                <a:cxn ang="5400000">
                  <a:pos x="wd2" y="hd2"/>
                </a:cxn>
                <a:cxn ang="10800000">
                  <a:pos x="wd2" y="hd2"/>
                </a:cxn>
                <a:cxn ang="16200000">
                  <a:pos x="wd2" y="hd2"/>
                </a:cxn>
              </a:cxnLst>
              <a:rect l="0" t="0" r="r" b="b"/>
              <a:pathLst>
                <a:path w="21503" h="21270" extrusionOk="0">
                  <a:moveTo>
                    <a:pt x="2688" y="21005"/>
                  </a:moveTo>
                  <a:cubicBezTo>
                    <a:pt x="2877" y="19890"/>
                    <a:pt x="3231" y="18737"/>
                    <a:pt x="2877" y="17622"/>
                  </a:cubicBezTo>
                  <a:cubicBezTo>
                    <a:pt x="2688" y="16767"/>
                    <a:pt x="1792" y="16470"/>
                    <a:pt x="1438" y="15614"/>
                  </a:cubicBezTo>
                  <a:cubicBezTo>
                    <a:pt x="1085" y="14797"/>
                    <a:pt x="354" y="13941"/>
                    <a:pt x="354" y="13086"/>
                  </a:cubicBezTo>
                  <a:cubicBezTo>
                    <a:pt x="542" y="12231"/>
                    <a:pt x="1627" y="12789"/>
                    <a:pt x="1792" y="12231"/>
                  </a:cubicBezTo>
                  <a:cubicBezTo>
                    <a:pt x="2146" y="11636"/>
                    <a:pt x="2146" y="10781"/>
                    <a:pt x="1981" y="9926"/>
                  </a:cubicBezTo>
                  <a:cubicBezTo>
                    <a:pt x="1627" y="9108"/>
                    <a:pt x="896" y="8514"/>
                    <a:pt x="707" y="7659"/>
                  </a:cubicBezTo>
                  <a:cubicBezTo>
                    <a:pt x="354" y="6246"/>
                    <a:pt x="165" y="4573"/>
                    <a:pt x="0" y="3123"/>
                  </a:cubicBezTo>
                  <a:cubicBezTo>
                    <a:pt x="354" y="2268"/>
                    <a:pt x="354" y="855"/>
                    <a:pt x="896" y="558"/>
                  </a:cubicBezTo>
                  <a:cubicBezTo>
                    <a:pt x="1627" y="297"/>
                    <a:pt x="2146" y="855"/>
                    <a:pt x="2688" y="1152"/>
                  </a:cubicBezTo>
                  <a:cubicBezTo>
                    <a:pt x="3419" y="1413"/>
                    <a:pt x="3773" y="2565"/>
                    <a:pt x="4504" y="2565"/>
                  </a:cubicBezTo>
                  <a:cubicBezTo>
                    <a:pt x="5211" y="2565"/>
                    <a:pt x="6107" y="2008"/>
                    <a:pt x="6838" y="1413"/>
                  </a:cubicBezTo>
                  <a:cubicBezTo>
                    <a:pt x="7381" y="1413"/>
                    <a:pt x="7923" y="855"/>
                    <a:pt x="8466" y="855"/>
                  </a:cubicBezTo>
                  <a:cubicBezTo>
                    <a:pt x="8466" y="855"/>
                    <a:pt x="8631" y="1152"/>
                    <a:pt x="8819" y="1152"/>
                  </a:cubicBezTo>
                  <a:cubicBezTo>
                    <a:pt x="9008" y="855"/>
                    <a:pt x="9008" y="0"/>
                    <a:pt x="9362" y="0"/>
                  </a:cubicBezTo>
                  <a:cubicBezTo>
                    <a:pt x="10446" y="297"/>
                    <a:pt x="11531" y="1413"/>
                    <a:pt x="12592" y="2268"/>
                  </a:cubicBezTo>
                  <a:cubicBezTo>
                    <a:pt x="12969" y="2565"/>
                    <a:pt x="13512" y="3123"/>
                    <a:pt x="14031" y="3123"/>
                  </a:cubicBezTo>
                  <a:cubicBezTo>
                    <a:pt x="14762" y="2863"/>
                    <a:pt x="15493" y="1413"/>
                    <a:pt x="16200" y="1710"/>
                  </a:cubicBezTo>
                  <a:cubicBezTo>
                    <a:pt x="16742" y="2008"/>
                    <a:pt x="16035" y="3420"/>
                    <a:pt x="16200" y="3978"/>
                  </a:cubicBezTo>
                  <a:cubicBezTo>
                    <a:pt x="16389" y="5130"/>
                    <a:pt x="16931" y="6543"/>
                    <a:pt x="17638" y="7101"/>
                  </a:cubicBezTo>
                  <a:cubicBezTo>
                    <a:pt x="18181" y="7398"/>
                    <a:pt x="18912" y="6246"/>
                    <a:pt x="19454" y="6543"/>
                  </a:cubicBezTo>
                  <a:cubicBezTo>
                    <a:pt x="19808" y="6841"/>
                    <a:pt x="19808" y="7659"/>
                    <a:pt x="19997" y="8253"/>
                  </a:cubicBezTo>
                  <a:cubicBezTo>
                    <a:pt x="19808" y="8811"/>
                    <a:pt x="19454" y="9369"/>
                    <a:pt x="19454" y="10224"/>
                  </a:cubicBezTo>
                  <a:cubicBezTo>
                    <a:pt x="19454" y="10781"/>
                    <a:pt x="20162" y="10521"/>
                    <a:pt x="20350" y="10781"/>
                  </a:cubicBezTo>
                  <a:cubicBezTo>
                    <a:pt x="20704" y="11636"/>
                    <a:pt x="20893" y="12492"/>
                    <a:pt x="21246" y="13347"/>
                  </a:cubicBezTo>
                  <a:cubicBezTo>
                    <a:pt x="21058" y="13941"/>
                    <a:pt x="20704" y="14499"/>
                    <a:pt x="20893" y="15354"/>
                  </a:cubicBezTo>
                  <a:cubicBezTo>
                    <a:pt x="20893" y="15912"/>
                    <a:pt x="21435" y="16209"/>
                    <a:pt x="21435" y="17064"/>
                  </a:cubicBezTo>
                  <a:cubicBezTo>
                    <a:pt x="21600" y="17622"/>
                    <a:pt x="21435" y="18180"/>
                    <a:pt x="21246" y="18737"/>
                  </a:cubicBezTo>
                  <a:cubicBezTo>
                    <a:pt x="20704" y="18737"/>
                    <a:pt x="20162" y="19332"/>
                    <a:pt x="19619" y="19035"/>
                  </a:cubicBezTo>
                  <a:cubicBezTo>
                    <a:pt x="18912" y="18737"/>
                    <a:pt x="18558" y="17064"/>
                    <a:pt x="17827" y="16767"/>
                  </a:cubicBezTo>
                  <a:cubicBezTo>
                    <a:pt x="17638" y="16470"/>
                    <a:pt x="17285" y="16767"/>
                    <a:pt x="16931" y="17325"/>
                  </a:cubicBezTo>
                  <a:cubicBezTo>
                    <a:pt x="16742" y="17622"/>
                    <a:pt x="16931" y="18737"/>
                    <a:pt x="16742" y="18737"/>
                  </a:cubicBezTo>
                  <a:cubicBezTo>
                    <a:pt x="16035" y="19035"/>
                    <a:pt x="15493" y="18477"/>
                    <a:pt x="14762" y="18180"/>
                  </a:cubicBezTo>
                  <a:cubicBezTo>
                    <a:pt x="11885" y="17882"/>
                    <a:pt x="9173" y="17064"/>
                    <a:pt x="6296" y="17325"/>
                  </a:cubicBezTo>
                  <a:cubicBezTo>
                    <a:pt x="5754" y="17325"/>
                    <a:pt x="5211" y="18477"/>
                    <a:pt x="5046" y="19332"/>
                  </a:cubicBezTo>
                  <a:cubicBezTo>
                    <a:pt x="5046" y="19890"/>
                    <a:pt x="5754" y="20745"/>
                    <a:pt x="5400" y="21005"/>
                  </a:cubicBezTo>
                  <a:cubicBezTo>
                    <a:pt x="4669" y="21600"/>
                    <a:pt x="3608" y="21005"/>
                    <a:pt x="2688" y="21005"/>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02" name="Shape">
              <a:extLst>
                <a:ext uri="{FF2B5EF4-FFF2-40B4-BE49-F238E27FC236}">
                  <a16:creationId xmlns:a16="http://schemas.microsoft.com/office/drawing/2014/main" id="{7BA336B1-5ED1-3E4E-844E-29555761F62E}"/>
                </a:ext>
              </a:extLst>
            </p:cNvPr>
            <p:cNvSpPr/>
            <p:nvPr/>
          </p:nvSpPr>
          <p:spPr>
            <a:xfrm>
              <a:off x="5057423" y="9878246"/>
              <a:ext cx="82815" cy="95130"/>
            </a:xfrm>
            <a:custGeom>
              <a:avLst/>
              <a:gdLst/>
              <a:ahLst/>
              <a:cxnLst>
                <a:cxn ang="0">
                  <a:pos x="wd2" y="hd2"/>
                </a:cxn>
                <a:cxn ang="5400000">
                  <a:pos x="wd2" y="hd2"/>
                </a:cxn>
                <a:cxn ang="10800000">
                  <a:pos x="wd2" y="hd2"/>
                </a:cxn>
                <a:cxn ang="16200000">
                  <a:pos x="wd2" y="hd2"/>
                </a:cxn>
              </a:cxnLst>
              <a:rect l="0" t="0" r="r" b="b"/>
              <a:pathLst>
                <a:path w="21600" h="20413" extrusionOk="0">
                  <a:moveTo>
                    <a:pt x="2715" y="4683"/>
                  </a:moveTo>
                  <a:cubicBezTo>
                    <a:pt x="4485" y="5364"/>
                    <a:pt x="6256" y="6921"/>
                    <a:pt x="8026" y="6143"/>
                  </a:cubicBezTo>
                  <a:cubicBezTo>
                    <a:pt x="9915" y="5364"/>
                    <a:pt x="8026" y="3126"/>
                    <a:pt x="9915" y="2445"/>
                  </a:cubicBezTo>
                  <a:cubicBezTo>
                    <a:pt x="11685" y="986"/>
                    <a:pt x="14400" y="-571"/>
                    <a:pt x="17115" y="207"/>
                  </a:cubicBezTo>
                  <a:cubicBezTo>
                    <a:pt x="18885" y="207"/>
                    <a:pt x="17115" y="3126"/>
                    <a:pt x="18059" y="3905"/>
                  </a:cubicBezTo>
                  <a:cubicBezTo>
                    <a:pt x="18885" y="6143"/>
                    <a:pt x="19830" y="6921"/>
                    <a:pt x="21600" y="8380"/>
                  </a:cubicBezTo>
                  <a:cubicBezTo>
                    <a:pt x="19830" y="9840"/>
                    <a:pt x="18885" y="10618"/>
                    <a:pt x="18059" y="12078"/>
                  </a:cubicBezTo>
                  <a:cubicBezTo>
                    <a:pt x="18059" y="12856"/>
                    <a:pt x="19830" y="14315"/>
                    <a:pt x="19830" y="15094"/>
                  </a:cubicBezTo>
                  <a:cubicBezTo>
                    <a:pt x="18059" y="17332"/>
                    <a:pt x="17115" y="19570"/>
                    <a:pt x="14400" y="20251"/>
                  </a:cubicBezTo>
                  <a:cubicBezTo>
                    <a:pt x="12630" y="21029"/>
                    <a:pt x="10741" y="18791"/>
                    <a:pt x="8970" y="18013"/>
                  </a:cubicBezTo>
                  <a:cubicBezTo>
                    <a:pt x="7200" y="15775"/>
                    <a:pt x="6256" y="13537"/>
                    <a:pt x="4485" y="11299"/>
                  </a:cubicBezTo>
                  <a:cubicBezTo>
                    <a:pt x="3541" y="10618"/>
                    <a:pt x="0" y="11299"/>
                    <a:pt x="0" y="9840"/>
                  </a:cubicBezTo>
                  <a:cubicBezTo>
                    <a:pt x="0" y="7602"/>
                    <a:pt x="1770" y="6143"/>
                    <a:pt x="2715" y="4683"/>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03" name="Shape">
              <a:extLst>
                <a:ext uri="{FF2B5EF4-FFF2-40B4-BE49-F238E27FC236}">
                  <a16:creationId xmlns:a16="http://schemas.microsoft.com/office/drawing/2014/main" id="{3795EEA6-F02C-6A44-BA43-810A13C7ECFD}"/>
                </a:ext>
              </a:extLst>
            </p:cNvPr>
            <p:cNvSpPr/>
            <p:nvPr/>
          </p:nvSpPr>
          <p:spPr>
            <a:xfrm>
              <a:off x="5083778" y="9800245"/>
              <a:ext cx="149634" cy="237469"/>
            </a:xfrm>
            <a:custGeom>
              <a:avLst/>
              <a:gdLst/>
              <a:ahLst/>
              <a:cxnLst>
                <a:cxn ang="0">
                  <a:pos x="wd2" y="hd2"/>
                </a:cxn>
                <a:cxn ang="5400000">
                  <a:pos x="wd2" y="hd2"/>
                </a:cxn>
                <a:cxn ang="10800000">
                  <a:pos x="wd2" y="hd2"/>
                </a:cxn>
                <a:cxn ang="16200000">
                  <a:pos x="wd2" y="hd2"/>
                </a:cxn>
              </a:cxnLst>
              <a:rect l="0" t="0" r="r" b="b"/>
              <a:pathLst>
                <a:path w="20962" h="21600" extrusionOk="0">
                  <a:moveTo>
                    <a:pt x="10692" y="1885"/>
                  </a:moveTo>
                  <a:cubicBezTo>
                    <a:pt x="11634" y="1271"/>
                    <a:pt x="12136" y="0"/>
                    <a:pt x="13581" y="0"/>
                  </a:cubicBezTo>
                  <a:cubicBezTo>
                    <a:pt x="15025" y="0"/>
                    <a:pt x="15464" y="1557"/>
                    <a:pt x="16406" y="2213"/>
                  </a:cubicBezTo>
                  <a:cubicBezTo>
                    <a:pt x="16406" y="2828"/>
                    <a:pt x="15967" y="3443"/>
                    <a:pt x="15967" y="4386"/>
                  </a:cubicBezTo>
                  <a:cubicBezTo>
                    <a:pt x="16406" y="5041"/>
                    <a:pt x="18353" y="5041"/>
                    <a:pt x="18855" y="5943"/>
                  </a:cubicBezTo>
                  <a:cubicBezTo>
                    <a:pt x="19294" y="7542"/>
                    <a:pt x="17850" y="9099"/>
                    <a:pt x="17850" y="10657"/>
                  </a:cubicBezTo>
                  <a:cubicBezTo>
                    <a:pt x="17411" y="10657"/>
                    <a:pt x="17411" y="10657"/>
                    <a:pt x="17411" y="10657"/>
                  </a:cubicBezTo>
                  <a:cubicBezTo>
                    <a:pt x="20299" y="12542"/>
                    <a:pt x="20299" y="12542"/>
                    <a:pt x="20299" y="12542"/>
                  </a:cubicBezTo>
                  <a:cubicBezTo>
                    <a:pt x="20299" y="13485"/>
                    <a:pt x="20739" y="14099"/>
                    <a:pt x="20739" y="15042"/>
                  </a:cubicBezTo>
                  <a:cubicBezTo>
                    <a:pt x="20739" y="16600"/>
                    <a:pt x="21241" y="18157"/>
                    <a:pt x="20739" y="19715"/>
                  </a:cubicBezTo>
                  <a:cubicBezTo>
                    <a:pt x="20739" y="20043"/>
                    <a:pt x="19294" y="19428"/>
                    <a:pt x="18855" y="19715"/>
                  </a:cubicBezTo>
                  <a:cubicBezTo>
                    <a:pt x="17850" y="20043"/>
                    <a:pt x="17850" y="20985"/>
                    <a:pt x="17411" y="21600"/>
                  </a:cubicBezTo>
                  <a:cubicBezTo>
                    <a:pt x="13581" y="20985"/>
                    <a:pt x="10190" y="20370"/>
                    <a:pt x="6862" y="20043"/>
                  </a:cubicBezTo>
                  <a:cubicBezTo>
                    <a:pt x="5920" y="20043"/>
                    <a:pt x="5418" y="20657"/>
                    <a:pt x="4915" y="20657"/>
                  </a:cubicBezTo>
                  <a:cubicBezTo>
                    <a:pt x="3471" y="20657"/>
                    <a:pt x="2529" y="20657"/>
                    <a:pt x="1085" y="20657"/>
                  </a:cubicBezTo>
                  <a:cubicBezTo>
                    <a:pt x="1588" y="20043"/>
                    <a:pt x="2027" y="19428"/>
                    <a:pt x="1588" y="18813"/>
                  </a:cubicBezTo>
                  <a:cubicBezTo>
                    <a:pt x="1588" y="17870"/>
                    <a:pt x="143" y="17542"/>
                    <a:pt x="143" y="16928"/>
                  </a:cubicBezTo>
                  <a:cubicBezTo>
                    <a:pt x="-359" y="15985"/>
                    <a:pt x="583" y="15370"/>
                    <a:pt x="1085" y="14714"/>
                  </a:cubicBezTo>
                  <a:cubicBezTo>
                    <a:pt x="2027" y="15042"/>
                    <a:pt x="3032" y="15985"/>
                    <a:pt x="3974" y="15657"/>
                  </a:cubicBezTo>
                  <a:cubicBezTo>
                    <a:pt x="5418" y="15370"/>
                    <a:pt x="5920" y="14427"/>
                    <a:pt x="6862" y="13485"/>
                  </a:cubicBezTo>
                  <a:cubicBezTo>
                    <a:pt x="6862" y="13157"/>
                    <a:pt x="5920" y="12542"/>
                    <a:pt x="5920" y="12214"/>
                  </a:cubicBezTo>
                  <a:cubicBezTo>
                    <a:pt x="6360" y="11599"/>
                    <a:pt x="6862" y="11271"/>
                    <a:pt x="7804" y="10657"/>
                  </a:cubicBezTo>
                  <a:cubicBezTo>
                    <a:pt x="8746" y="9714"/>
                    <a:pt x="9248" y="9099"/>
                    <a:pt x="10190" y="8156"/>
                  </a:cubicBezTo>
                  <a:cubicBezTo>
                    <a:pt x="11194" y="7542"/>
                    <a:pt x="13078" y="6886"/>
                    <a:pt x="13078" y="6271"/>
                  </a:cubicBezTo>
                  <a:cubicBezTo>
                    <a:pt x="13078" y="4713"/>
                    <a:pt x="11634" y="3443"/>
                    <a:pt x="10692" y="1885"/>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04" name="Shape">
              <a:extLst>
                <a:ext uri="{FF2B5EF4-FFF2-40B4-BE49-F238E27FC236}">
                  <a16:creationId xmlns:a16="http://schemas.microsoft.com/office/drawing/2014/main" id="{B36F9C4D-01B5-6045-910A-3DFDA1760E0A}"/>
                </a:ext>
              </a:extLst>
            </p:cNvPr>
            <p:cNvSpPr/>
            <p:nvPr/>
          </p:nvSpPr>
          <p:spPr>
            <a:xfrm>
              <a:off x="5198183" y="9786367"/>
              <a:ext cx="225939" cy="221787"/>
            </a:xfrm>
            <a:custGeom>
              <a:avLst/>
              <a:gdLst/>
              <a:ahLst/>
              <a:cxnLst>
                <a:cxn ang="0">
                  <a:pos x="wd2" y="hd2"/>
                </a:cxn>
                <a:cxn ang="5400000">
                  <a:pos x="wd2" y="hd2"/>
                </a:cxn>
                <a:cxn ang="10800000">
                  <a:pos x="wd2" y="hd2"/>
                </a:cxn>
                <a:cxn ang="16200000">
                  <a:pos x="wd2" y="hd2"/>
                </a:cxn>
              </a:cxnLst>
              <a:rect l="0" t="0" r="r" b="b"/>
              <a:pathLst>
                <a:path w="21262" h="21052" extrusionOk="0">
                  <a:moveTo>
                    <a:pt x="13542" y="8186"/>
                  </a:moveTo>
                  <a:cubicBezTo>
                    <a:pt x="13205" y="8486"/>
                    <a:pt x="13205" y="9471"/>
                    <a:pt x="12867" y="9471"/>
                  </a:cubicBezTo>
                  <a:cubicBezTo>
                    <a:pt x="11602" y="8829"/>
                    <a:pt x="9998" y="8186"/>
                    <a:pt x="9323" y="6857"/>
                  </a:cubicBezTo>
                  <a:cubicBezTo>
                    <a:pt x="8691" y="5229"/>
                    <a:pt x="10294" y="3257"/>
                    <a:pt x="10294" y="1286"/>
                  </a:cubicBezTo>
                  <a:cubicBezTo>
                    <a:pt x="9998" y="643"/>
                    <a:pt x="9323" y="0"/>
                    <a:pt x="8395" y="0"/>
                  </a:cubicBezTo>
                  <a:cubicBezTo>
                    <a:pt x="7425" y="0"/>
                    <a:pt x="6455" y="643"/>
                    <a:pt x="5147" y="1286"/>
                  </a:cubicBezTo>
                  <a:cubicBezTo>
                    <a:pt x="4514" y="1286"/>
                    <a:pt x="3881" y="1929"/>
                    <a:pt x="3206" y="2271"/>
                  </a:cubicBezTo>
                  <a:cubicBezTo>
                    <a:pt x="2236" y="2614"/>
                    <a:pt x="1266" y="3257"/>
                    <a:pt x="295" y="3600"/>
                  </a:cubicBezTo>
                  <a:cubicBezTo>
                    <a:pt x="295" y="4243"/>
                    <a:pt x="0" y="4886"/>
                    <a:pt x="0" y="5871"/>
                  </a:cubicBezTo>
                  <a:cubicBezTo>
                    <a:pt x="295" y="6557"/>
                    <a:pt x="1603" y="6557"/>
                    <a:pt x="1941" y="7500"/>
                  </a:cubicBezTo>
                  <a:cubicBezTo>
                    <a:pt x="2236" y="9171"/>
                    <a:pt x="1266" y="10800"/>
                    <a:pt x="1266" y="12429"/>
                  </a:cubicBezTo>
                  <a:cubicBezTo>
                    <a:pt x="970" y="12429"/>
                    <a:pt x="970" y="12429"/>
                    <a:pt x="970" y="12429"/>
                  </a:cubicBezTo>
                  <a:cubicBezTo>
                    <a:pt x="2911" y="14400"/>
                    <a:pt x="2911" y="14400"/>
                    <a:pt x="2911" y="14400"/>
                  </a:cubicBezTo>
                  <a:cubicBezTo>
                    <a:pt x="3544" y="13414"/>
                    <a:pt x="3881" y="11786"/>
                    <a:pt x="5147" y="11443"/>
                  </a:cubicBezTo>
                  <a:cubicBezTo>
                    <a:pt x="6117" y="11100"/>
                    <a:pt x="6750" y="12429"/>
                    <a:pt x="7720" y="12729"/>
                  </a:cubicBezTo>
                  <a:cubicBezTo>
                    <a:pt x="8691" y="12729"/>
                    <a:pt x="9323" y="12429"/>
                    <a:pt x="10294" y="12429"/>
                  </a:cubicBezTo>
                  <a:cubicBezTo>
                    <a:pt x="10969" y="12429"/>
                    <a:pt x="11897" y="12086"/>
                    <a:pt x="12234" y="12429"/>
                  </a:cubicBezTo>
                  <a:cubicBezTo>
                    <a:pt x="12572" y="12729"/>
                    <a:pt x="11897" y="13714"/>
                    <a:pt x="12234" y="14057"/>
                  </a:cubicBezTo>
                  <a:cubicBezTo>
                    <a:pt x="12572" y="14400"/>
                    <a:pt x="13542" y="14057"/>
                    <a:pt x="13837" y="14700"/>
                  </a:cubicBezTo>
                  <a:cubicBezTo>
                    <a:pt x="14175" y="15386"/>
                    <a:pt x="14808" y="16671"/>
                    <a:pt x="14175" y="17014"/>
                  </a:cubicBezTo>
                  <a:cubicBezTo>
                    <a:pt x="12867" y="17357"/>
                    <a:pt x="11897" y="15386"/>
                    <a:pt x="10969" y="15686"/>
                  </a:cubicBezTo>
                  <a:cubicBezTo>
                    <a:pt x="10294" y="15686"/>
                    <a:pt x="10294" y="17014"/>
                    <a:pt x="10294" y="17657"/>
                  </a:cubicBezTo>
                  <a:cubicBezTo>
                    <a:pt x="10631" y="18643"/>
                    <a:pt x="11264" y="19629"/>
                    <a:pt x="11602" y="20614"/>
                  </a:cubicBezTo>
                  <a:cubicBezTo>
                    <a:pt x="12867" y="20614"/>
                    <a:pt x="14175" y="21600"/>
                    <a:pt x="15145" y="20614"/>
                  </a:cubicBezTo>
                  <a:cubicBezTo>
                    <a:pt x="16411" y="18986"/>
                    <a:pt x="15441" y="15686"/>
                    <a:pt x="17381" y="14057"/>
                  </a:cubicBezTo>
                  <a:cubicBezTo>
                    <a:pt x="18352" y="13071"/>
                    <a:pt x="19997" y="15686"/>
                    <a:pt x="20925" y="15043"/>
                  </a:cubicBezTo>
                  <a:cubicBezTo>
                    <a:pt x="21600" y="14400"/>
                    <a:pt x="19997" y="13071"/>
                    <a:pt x="19997" y="12086"/>
                  </a:cubicBezTo>
                  <a:cubicBezTo>
                    <a:pt x="20292" y="11786"/>
                    <a:pt x="20925" y="11443"/>
                    <a:pt x="21262" y="11443"/>
                  </a:cubicBezTo>
                  <a:cubicBezTo>
                    <a:pt x="20630" y="10457"/>
                    <a:pt x="20292" y="9814"/>
                    <a:pt x="19322" y="9171"/>
                  </a:cubicBezTo>
                  <a:cubicBezTo>
                    <a:pt x="18352" y="8486"/>
                    <a:pt x="16748" y="8486"/>
                    <a:pt x="15441" y="8186"/>
                  </a:cubicBezTo>
                  <a:cubicBezTo>
                    <a:pt x="14808" y="8186"/>
                    <a:pt x="14175" y="8186"/>
                    <a:pt x="13542" y="8186"/>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05" name="Shape">
              <a:extLst>
                <a:ext uri="{FF2B5EF4-FFF2-40B4-BE49-F238E27FC236}">
                  <a16:creationId xmlns:a16="http://schemas.microsoft.com/office/drawing/2014/main" id="{CE717A04-63B3-1944-A2F3-621B8B10E748}"/>
                </a:ext>
              </a:extLst>
            </p:cNvPr>
            <p:cNvSpPr/>
            <p:nvPr/>
          </p:nvSpPr>
          <p:spPr>
            <a:xfrm>
              <a:off x="5331869" y="9829986"/>
              <a:ext cx="113683" cy="74896"/>
            </a:xfrm>
            <a:custGeom>
              <a:avLst/>
              <a:gdLst/>
              <a:ahLst/>
              <a:cxnLst>
                <a:cxn ang="0">
                  <a:pos x="wd2" y="hd2"/>
                </a:cxn>
                <a:cxn ang="5400000">
                  <a:pos x="wd2" y="hd2"/>
                </a:cxn>
                <a:cxn ang="10800000">
                  <a:pos x="wd2" y="hd2"/>
                </a:cxn>
                <a:cxn ang="16200000">
                  <a:pos x="wd2" y="hd2"/>
                </a:cxn>
              </a:cxnLst>
              <a:rect l="0" t="0" r="r" b="b"/>
              <a:pathLst>
                <a:path w="21074" h="21600" extrusionOk="0">
                  <a:moveTo>
                    <a:pt x="17252" y="21600"/>
                  </a:moveTo>
                  <a:cubicBezTo>
                    <a:pt x="16006" y="18643"/>
                    <a:pt x="15342" y="16714"/>
                    <a:pt x="13431" y="14786"/>
                  </a:cubicBezTo>
                  <a:cubicBezTo>
                    <a:pt x="11520" y="12729"/>
                    <a:pt x="8363" y="12729"/>
                    <a:pt x="5788" y="11829"/>
                  </a:cubicBezTo>
                  <a:cubicBezTo>
                    <a:pt x="4542" y="11829"/>
                    <a:pt x="3296" y="11829"/>
                    <a:pt x="2049" y="11829"/>
                  </a:cubicBezTo>
                  <a:cubicBezTo>
                    <a:pt x="1385" y="9771"/>
                    <a:pt x="-526" y="6943"/>
                    <a:pt x="139" y="3986"/>
                  </a:cubicBezTo>
                  <a:cubicBezTo>
                    <a:pt x="139" y="1929"/>
                    <a:pt x="1385" y="0"/>
                    <a:pt x="2631" y="0"/>
                  </a:cubicBezTo>
                  <a:cubicBezTo>
                    <a:pt x="4542" y="0"/>
                    <a:pt x="6452" y="2957"/>
                    <a:pt x="8363" y="2957"/>
                  </a:cubicBezTo>
                  <a:cubicBezTo>
                    <a:pt x="9028" y="2957"/>
                    <a:pt x="10274" y="1929"/>
                    <a:pt x="10939" y="1929"/>
                  </a:cubicBezTo>
                  <a:cubicBezTo>
                    <a:pt x="12849" y="2957"/>
                    <a:pt x="14760" y="4886"/>
                    <a:pt x="16006" y="7843"/>
                  </a:cubicBezTo>
                  <a:cubicBezTo>
                    <a:pt x="16588" y="8871"/>
                    <a:pt x="15342" y="11829"/>
                    <a:pt x="16588" y="12729"/>
                  </a:cubicBezTo>
                  <a:cubicBezTo>
                    <a:pt x="17917" y="14786"/>
                    <a:pt x="19163" y="13757"/>
                    <a:pt x="21074" y="13757"/>
                  </a:cubicBezTo>
                  <a:cubicBezTo>
                    <a:pt x="19828" y="21600"/>
                    <a:pt x="19828" y="21600"/>
                    <a:pt x="19828" y="21600"/>
                  </a:cubicBezTo>
                  <a:cubicBezTo>
                    <a:pt x="17252" y="21600"/>
                    <a:pt x="17252" y="21600"/>
                    <a:pt x="17252" y="2160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06" name="Shape">
              <a:extLst>
                <a:ext uri="{FF2B5EF4-FFF2-40B4-BE49-F238E27FC236}">
                  <a16:creationId xmlns:a16="http://schemas.microsoft.com/office/drawing/2014/main" id="{3DDB4F4C-50A5-0C47-A882-E6813C289ABC}"/>
                </a:ext>
              </a:extLst>
            </p:cNvPr>
            <p:cNvSpPr/>
            <p:nvPr/>
          </p:nvSpPr>
          <p:spPr>
            <a:xfrm>
              <a:off x="5208096" y="9906350"/>
              <a:ext cx="144354" cy="155157"/>
            </a:xfrm>
            <a:custGeom>
              <a:avLst/>
              <a:gdLst/>
              <a:ahLst/>
              <a:cxnLst>
                <a:cxn ang="0">
                  <a:pos x="wd2" y="hd2"/>
                </a:cxn>
                <a:cxn ang="5400000">
                  <a:pos x="wd2" y="hd2"/>
                </a:cxn>
                <a:cxn ang="10800000">
                  <a:pos x="wd2" y="hd2"/>
                </a:cxn>
                <a:cxn ang="16200000">
                  <a:pos x="wd2" y="hd2"/>
                </a:cxn>
              </a:cxnLst>
              <a:rect l="0" t="0" r="r" b="b"/>
              <a:pathLst>
                <a:path w="21034" h="21189" extrusionOk="0">
                  <a:moveTo>
                    <a:pt x="3029" y="4314"/>
                  </a:moveTo>
                  <a:cubicBezTo>
                    <a:pt x="4017" y="2903"/>
                    <a:pt x="4544" y="571"/>
                    <a:pt x="6520" y="80"/>
                  </a:cubicBezTo>
                  <a:cubicBezTo>
                    <a:pt x="8034" y="-411"/>
                    <a:pt x="9022" y="1491"/>
                    <a:pt x="10537" y="1921"/>
                  </a:cubicBezTo>
                  <a:cubicBezTo>
                    <a:pt x="12051" y="1921"/>
                    <a:pt x="13039" y="1491"/>
                    <a:pt x="14554" y="1491"/>
                  </a:cubicBezTo>
                  <a:cubicBezTo>
                    <a:pt x="15607" y="1491"/>
                    <a:pt x="17056" y="1000"/>
                    <a:pt x="17583" y="1491"/>
                  </a:cubicBezTo>
                  <a:cubicBezTo>
                    <a:pt x="18110" y="1921"/>
                    <a:pt x="17056" y="3332"/>
                    <a:pt x="17583" y="3823"/>
                  </a:cubicBezTo>
                  <a:cubicBezTo>
                    <a:pt x="18110" y="4314"/>
                    <a:pt x="19624" y="3823"/>
                    <a:pt x="20085" y="4744"/>
                  </a:cubicBezTo>
                  <a:cubicBezTo>
                    <a:pt x="20612" y="5725"/>
                    <a:pt x="21600" y="7566"/>
                    <a:pt x="20612" y="8057"/>
                  </a:cubicBezTo>
                  <a:cubicBezTo>
                    <a:pt x="18571" y="8548"/>
                    <a:pt x="17056" y="5725"/>
                    <a:pt x="15607" y="6155"/>
                  </a:cubicBezTo>
                  <a:cubicBezTo>
                    <a:pt x="14554" y="6155"/>
                    <a:pt x="14554" y="8057"/>
                    <a:pt x="14554" y="8978"/>
                  </a:cubicBezTo>
                  <a:cubicBezTo>
                    <a:pt x="15080" y="10389"/>
                    <a:pt x="16068" y="11800"/>
                    <a:pt x="16595" y="13212"/>
                  </a:cubicBezTo>
                  <a:cubicBezTo>
                    <a:pt x="14554" y="14132"/>
                    <a:pt x="12051" y="14623"/>
                    <a:pt x="10537" y="16034"/>
                  </a:cubicBezTo>
                  <a:cubicBezTo>
                    <a:pt x="8561" y="17446"/>
                    <a:pt x="7046" y="19287"/>
                    <a:pt x="5532" y="21189"/>
                  </a:cubicBezTo>
                  <a:cubicBezTo>
                    <a:pt x="0" y="17875"/>
                    <a:pt x="0" y="17875"/>
                    <a:pt x="0" y="17875"/>
                  </a:cubicBezTo>
                  <a:cubicBezTo>
                    <a:pt x="461" y="16955"/>
                    <a:pt x="461" y="15544"/>
                    <a:pt x="1515" y="15053"/>
                  </a:cubicBezTo>
                  <a:cubicBezTo>
                    <a:pt x="1976" y="14623"/>
                    <a:pt x="3490" y="15544"/>
                    <a:pt x="3490" y="15053"/>
                  </a:cubicBezTo>
                  <a:cubicBezTo>
                    <a:pt x="4017" y="12721"/>
                    <a:pt x="3490" y="10389"/>
                    <a:pt x="3490" y="8057"/>
                  </a:cubicBezTo>
                  <a:cubicBezTo>
                    <a:pt x="3490" y="6646"/>
                    <a:pt x="3029" y="5725"/>
                    <a:pt x="3029" y="4314"/>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07" name="Shape">
              <a:extLst>
                <a:ext uri="{FF2B5EF4-FFF2-40B4-BE49-F238E27FC236}">
                  <a16:creationId xmlns:a16="http://schemas.microsoft.com/office/drawing/2014/main" id="{65F9E7D8-8FA5-2C46-AF6F-22522B2B71B2}"/>
                </a:ext>
              </a:extLst>
            </p:cNvPr>
            <p:cNvSpPr/>
            <p:nvPr/>
          </p:nvSpPr>
          <p:spPr>
            <a:xfrm>
              <a:off x="5438068" y="9661459"/>
              <a:ext cx="588895" cy="446931"/>
            </a:xfrm>
            <a:custGeom>
              <a:avLst/>
              <a:gdLst/>
              <a:ahLst/>
              <a:cxnLst>
                <a:cxn ang="0">
                  <a:pos x="wd2" y="hd2"/>
                </a:cxn>
                <a:cxn ang="5400000">
                  <a:pos x="wd2" y="hd2"/>
                </a:cxn>
                <a:cxn ang="10800000">
                  <a:pos x="wd2" y="hd2"/>
                </a:cxn>
                <a:cxn ang="16200000">
                  <a:pos x="wd2" y="hd2"/>
                </a:cxn>
              </a:cxnLst>
              <a:rect l="0" t="0" r="r" b="b"/>
              <a:pathLst>
                <a:path w="21403" h="21471" extrusionOk="0">
                  <a:moveTo>
                    <a:pt x="0" y="11707"/>
                  </a:moveTo>
                  <a:cubicBezTo>
                    <a:pt x="245" y="10390"/>
                    <a:pt x="245" y="10390"/>
                    <a:pt x="245" y="10390"/>
                  </a:cubicBezTo>
                  <a:cubicBezTo>
                    <a:pt x="360" y="10066"/>
                    <a:pt x="491" y="9569"/>
                    <a:pt x="491" y="9245"/>
                  </a:cubicBezTo>
                  <a:cubicBezTo>
                    <a:pt x="491" y="8748"/>
                    <a:pt x="245" y="8251"/>
                    <a:pt x="245" y="7754"/>
                  </a:cubicBezTo>
                  <a:cubicBezTo>
                    <a:pt x="245" y="7409"/>
                    <a:pt x="621" y="7085"/>
                    <a:pt x="621" y="6761"/>
                  </a:cubicBezTo>
                  <a:cubicBezTo>
                    <a:pt x="621" y="6091"/>
                    <a:pt x="245" y="5443"/>
                    <a:pt x="114" y="4774"/>
                  </a:cubicBezTo>
                  <a:cubicBezTo>
                    <a:pt x="245" y="4277"/>
                    <a:pt x="114" y="3456"/>
                    <a:pt x="621" y="3305"/>
                  </a:cubicBezTo>
                  <a:cubicBezTo>
                    <a:pt x="867" y="3132"/>
                    <a:pt x="997" y="3953"/>
                    <a:pt x="1243" y="4126"/>
                  </a:cubicBezTo>
                  <a:cubicBezTo>
                    <a:pt x="1864" y="4277"/>
                    <a:pt x="2485" y="4126"/>
                    <a:pt x="2992" y="3953"/>
                  </a:cubicBezTo>
                  <a:cubicBezTo>
                    <a:pt x="3614" y="3780"/>
                    <a:pt x="4235" y="3132"/>
                    <a:pt x="4856" y="2808"/>
                  </a:cubicBezTo>
                  <a:cubicBezTo>
                    <a:pt x="5494" y="2635"/>
                    <a:pt x="5985" y="2808"/>
                    <a:pt x="6491" y="2635"/>
                  </a:cubicBezTo>
                  <a:cubicBezTo>
                    <a:pt x="7113" y="2311"/>
                    <a:pt x="7603" y="1642"/>
                    <a:pt x="8241" y="1145"/>
                  </a:cubicBezTo>
                  <a:cubicBezTo>
                    <a:pt x="8241" y="1145"/>
                    <a:pt x="8617" y="151"/>
                    <a:pt x="8732" y="151"/>
                  </a:cubicBezTo>
                  <a:cubicBezTo>
                    <a:pt x="8993" y="151"/>
                    <a:pt x="11364" y="0"/>
                    <a:pt x="11364" y="0"/>
                  </a:cubicBezTo>
                  <a:cubicBezTo>
                    <a:pt x="11724" y="151"/>
                    <a:pt x="12100" y="324"/>
                    <a:pt x="12476" y="497"/>
                  </a:cubicBezTo>
                  <a:cubicBezTo>
                    <a:pt x="12476" y="1145"/>
                    <a:pt x="12231" y="1814"/>
                    <a:pt x="12476" y="2311"/>
                  </a:cubicBezTo>
                  <a:cubicBezTo>
                    <a:pt x="12607" y="2635"/>
                    <a:pt x="13114" y="2311"/>
                    <a:pt x="13359" y="2462"/>
                  </a:cubicBezTo>
                  <a:cubicBezTo>
                    <a:pt x="13850" y="2959"/>
                    <a:pt x="14111" y="4277"/>
                    <a:pt x="14732" y="4450"/>
                  </a:cubicBezTo>
                  <a:cubicBezTo>
                    <a:pt x="15485" y="4622"/>
                    <a:pt x="16106" y="3456"/>
                    <a:pt x="16858" y="3305"/>
                  </a:cubicBezTo>
                  <a:cubicBezTo>
                    <a:pt x="17234" y="3132"/>
                    <a:pt x="17610" y="3456"/>
                    <a:pt x="17986" y="3305"/>
                  </a:cubicBezTo>
                  <a:cubicBezTo>
                    <a:pt x="18232" y="3305"/>
                    <a:pt x="18477" y="2808"/>
                    <a:pt x="18722" y="2959"/>
                  </a:cubicBezTo>
                  <a:cubicBezTo>
                    <a:pt x="19098" y="3305"/>
                    <a:pt x="19344" y="3953"/>
                    <a:pt x="19474" y="4450"/>
                  </a:cubicBezTo>
                  <a:cubicBezTo>
                    <a:pt x="19605" y="4774"/>
                    <a:pt x="19344" y="4946"/>
                    <a:pt x="19474" y="5270"/>
                  </a:cubicBezTo>
                  <a:cubicBezTo>
                    <a:pt x="19850" y="5767"/>
                    <a:pt x="20341" y="6264"/>
                    <a:pt x="20717" y="6761"/>
                  </a:cubicBezTo>
                  <a:cubicBezTo>
                    <a:pt x="20603" y="6761"/>
                    <a:pt x="20603" y="6761"/>
                    <a:pt x="20603" y="6761"/>
                  </a:cubicBezTo>
                  <a:cubicBezTo>
                    <a:pt x="20848" y="7085"/>
                    <a:pt x="21600" y="7582"/>
                    <a:pt x="21355" y="7906"/>
                  </a:cubicBezTo>
                  <a:cubicBezTo>
                    <a:pt x="21093" y="8575"/>
                    <a:pt x="20472" y="8251"/>
                    <a:pt x="19981" y="8251"/>
                  </a:cubicBezTo>
                  <a:cubicBezTo>
                    <a:pt x="19605" y="8251"/>
                    <a:pt x="19098" y="8078"/>
                    <a:pt x="18853" y="8402"/>
                  </a:cubicBezTo>
                  <a:cubicBezTo>
                    <a:pt x="18477" y="8748"/>
                    <a:pt x="18608" y="9396"/>
                    <a:pt x="18608" y="9893"/>
                  </a:cubicBezTo>
                  <a:cubicBezTo>
                    <a:pt x="18477" y="10217"/>
                    <a:pt x="18477" y="10714"/>
                    <a:pt x="18477" y="11038"/>
                  </a:cubicBezTo>
                  <a:cubicBezTo>
                    <a:pt x="18232" y="11534"/>
                    <a:pt x="18232" y="12204"/>
                    <a:pt x="17986" y="12528"/>
                  </a:cubicBezTo>
                  <a:cubicBezTo>
                    <a:pt x="17725" y="13025"/>
                    <a:pt x="17103" y="13025"/>
                    <a:pt x="16858" y="13522"/>
                  </a:cubicBezTo>
                  <a:cubicBezTo>
                    <a:pt x="16727" y="14191"/>
                    <a:pt x="16973" y="14839"/>
                    <a:pt x="16858" y="15509"/>
                  </a:cubicBezTo>
                  <a:cubicBezTo>
                    <a:pt x="16858" y="15833"/>
                    <a:pt x="16597" y="16006"/>
                    <a:pt x="16597" y="16157"/>
                  </a:cubicBezTo>
                  <a:cubicBezTo>
                    <a:pt x="16482" y="16826"/>
                    <a:pt x="16597" y="17647"/>
                    <a:pt x="16482" y="18295"/>
                  </a:cubicBezTo>
                  <a:cubicBezTo>
                    <a:pt x="16351" y="18792"/>
                    <a:pt x="16106" y="18965"/>
                    <a:pt x="15975" y="19289"/>
                  </a:cubicBezTo>
                  <a:cubicBezTo>
                    <a:pt x="15730" y="19462"/>
                    <a:pt x="15354" y="19462"/>
                    <a:pt x="15223" y="19786"/>
                  </a:cubicBezTo>
                  <a:cubicBezTo>
                    <a:pt x="14978" y="20131"/>
                    <a:pt x="15223" y="20952"/>
                    <a:pt x="14847" y="21276"/>
                  </a:cubicBezTo>
                  <a:cubicBezTo>
                    <a:pt x="14732" y="21449"/>
                    <a:pt x="14356" y="21276"/>
                    <a:pt x="13980" y="21276"/>
                  </a:cubicBezTo>
                  <a:cubicBezTo>
                    <a:pt x="13850" y="20952"/>
                    <a:pt x="13850" y="20455"/>
                    <a:pt x="13604" y="20282"/>
                  </a:cubicBezTo>
                  <a:cubicBezTo>
                    <a:pt x="13490" y="20282"/>
                    <a:pt x="13359" y="20952"/>
                    <a:pt x="13228" y="20779"/>
                  </a:cubicBezTo>
                  <a:cubicBezTo>
                    <a:pt x="12738" y="20282"/>
                    <a:pt x="12852" y="18792"/>
                    <a:pt x="12231" y="18792"/>
                  </a:cubicBezTo>
                  <a:cubicBezTo>
                    <a:pt x="11479" y="18641"/>
                    <a:pt x="11233" y="19958"/>
                    <a:pt x="10726" y="20455"/>
                  </a:cubicBezTo>
                  <a:cubicBezTo>
                    <a:pt x="10350" y="20952"/>
                    <a:pt x="10105" y="21600"/>
                    <a:pt x="9615" y="21449"/>
                  </a:cubicBezTo>
                  <a:cubicBezTo>
                    <a:pt x="9238" y="21449"/>
                    <a:pt x="8993" y="20779"/>
                    <a:pt x="8732" y="20282"/>
                  </a:cubicBezTo>
                  <a:cubicBezTo>
                    <a:pt x="8486" y="19786"/>
                    <a:pt x="8486" y="18965"/>
                    <a:pt x="8110" y="18641"/>
                  </a:cubicBezTo>
                  <a:cubicBezTo>
                    <a:pt x="7865" y="18468"/>
                    <a:pt x="7358" y="19289"/>
                    <a:pt x="7113" y="18965"/>
                  </a:cubicBezTo>
                  <a:cubicBezTo>
                    <a:pt x="6737" y="18468"/>
                    <a:pt x="7113" y="16978"/>
                    <a:pt x="6491" y="16654"/>
                  </a:cubicBezTo>
                  <a:cubicBezTo>
                    <a:pt x="5985" y="16330"/>
                    <a:pt x="5608" y="17474"/>
                    <a:pt x="5232" y="17971"/>
                  </a:cubicBezTo>
                  <a:cubicBezTo>
                    <a:pt x="4987" y="18468"/>
                    <a:pt x="4856" y="19289"/>
                    <a:pt x="4497" y="19462"/>
                  </a:cubicBezTo>
                  <a:cubicBezTo>
                    <a:pt x="4121" y="19462"/>
                    <a:pt x="4366" y="18641"/>
                    <a:pt x="4497" y="18295"/>
                  </a:cubicBezTo>
                  <a:cubicBezTo>
                    <a:pt x="4497" y="17474"/>
                    <a:pt x="4987" y="16826"/>
                    <a:pt x="4742" y="16157"/>
                  </a:cubicBezTo>
                  <a:cubicBezTo>
                    <a:pt x="4497" y="15336"/>
                    <a:pt x="3614" y="15185"/>
                    <a:pt x="2992" y="14688"/>
                  </a:cubicBezTo>
                  <a:cubicBezTo>
                    <a:pt x="2485" y="14191"/>
                    <a:pt x="1864" y="13846"/>
                    <a:pt x="1357" y="13198"/>
                  </a:cubicBezTo>
                  <a:cubicBezTo>
                    <a:pt x="1243" y="13025"/>
                    <a:pt x="1243" y="12701"/>
                    <a:pt x="1112" y="12528"/>
                  </a:cubicBezTo>
                  <a:cubicBezTo>
                    <a:pt x="867" y="12204"/>
                    <a:pt x="360" y="12031"/>
                    <a:pt x="0" y="11707"/>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08" name="Shape">
              <a:extLst>
                <a:ext uri="{FF2B5EF4-FFF2-40B4-BE49-F238E27FC236}">
                  <a16:creationId xmlns:a16="http://schemas.microsoft.com/office/drawing/2014/main" id="{A9FA97D1-8222-554A-9794-4E09A2C4BF08}"/>
                </a:ext>
              </a:extLst>
            </p:cNvPr>
            <p:cNvSpPr/>
            <p:nvPr/>
          </p:nvSpPr>
          <p:spPr>
            <a:xfrm>
              <a:off x="5198183" y="9905326"/>
              <a:ext cx="631976" cy="443665"/>
            </a:xfrm>
            <a:custGeom>
              <a:avLst/>
              <a:gdLst/>
              <a:ahLst/>
              <a:cxnLst>
                <a:cxn ang="0">
                  <a:pos x="wd2" y="hd2"/>
                </a:cxn>
                <a:cxn ang="5400000">
                  <a:pos x="wd2" y="hd2"/>
                </a:cxn>
                <a:cxn ang="10800000">
                  <a:pos x="wd2" y="hd2"/>
                </a:cxn>
                <a:cxn ang="16200000">
                  <a:pos x="wd2" y="hd2"/>
                </a:cxn>
              </a:cxnLst>
              <a:rect l="0" t="0" r="r" b="b"/>
              <a:pathLst>
                <a:path w="21600" h="21600" extrusionOk="0">
                  <a:moveTo>
                    <a:pt x="4228" y="4693"/>
                  </a:moveTo>
                  <a:cubicBezTo>
                    <a:pt x="4689" y="4693"/>
                    <a:pt x="5166" y="5197"/>
                    <a:pt x="5519" y="4693"/>
                  </a:cubicBezTo>
                  <a:cubicBezTo>
                    <a:pt x="5980" y="3859"/>
                    <a:pt x="5627" y="2171"/>
                    <a:pt x="6334" y="1338"/>
                  </a:cubicBezTo>
                  <a:cubicBezTo>
                    <a:pt x="6688" y="833"/>
                    <a:pt x="7287" y="2171"/>
                    <a:pt x="7625" y="1842"/>
                  </a:cubicBezTo>
                  <a:cubicBezTo>
                    <a:pt x="7871" y="1513"/>
                    <a:pt x="7287" y="833"/>
                    <a:pt x="7287" y="329"/>
                  </a:cubicBezTo>
                  <a:cubicBezTo>
                    <a:pt x="7395" y="175"/>
                    <a:pt x="7625" y="0"/>
                    <a:pt x="7748" y="0"/>
                  </a:cubicBezTo>
                  <a:cubicBezTo>
                    <a:pt x="8225" y="0"/>
                    <a:pt x="8225" y="0"/>
                    <a:pt x="8225" y="0"/>
                  </a:cubicBezTo>
                  <a:cubicBezTo>
                    <a:pt x="8563" y="329"/>
                    <a:pt x="9040" y="504"/>
                    <a:pt x="9270" y="833"/>
                  </a:cubicBezTo>
                  <a:cubicBezTo>
                    <a:pt x="9393" y="1009"/>
                    <a:pt x="9393" y="1338"/>
                    <a:pt x="9501" y="1513"/>
                  </a:cubicBezTo>
                  <a:cubicBezTo>
                    <a:pt x="9978" y="2171"/>
                    <a:pt x="10562" y="2522"/>
                    <a:pt x="11038" y="3026"/>
                  </a:cubicBezTo>
                  <a:cubicBezTo>
                    <a:pt x="11622" y="3531"/>
                    <a:pt x="12453" y="3684"/>
                    <a:pt x="12683" y="4517"/>
                  </a:cubicBezTo>
                  <a:cubicBezTo>
                    <a:pt x="12914" y="5197"/>
                    <a:pt x="12453" y="5855"/>
                    <a:pt x="12453" y="6688"/>
                  </a:cubicBezTo>
                  <a:cubicBezTo>
                    <a:pt x="12330" y="7039"/>
                    <a:pt x="12099" y="7872"/>
                    <a:pt x="12453" y="7872"/>
                  </a:cubicBezTo>
                  <a:cubicBezTo>
                    <a:pt x="12791" y="7697"/>
                    <a:pt x="12914" y="6864"/>
                    <a:pt x="13144" y="6359"/>
                  </a:cubicBezTo>
                  <a:cubicBezTo>
                    <a:pt x="13498" y="5855"/>
                    <a:pt x="13852" y="4693"/>
                    <a:pt x="14328" y="5022"/>
                  </a:cubicBezTo>
                  <a:cubicBezTo>
                    <a:pt x="14912" y="5351"/>
                    <a:pt x="14559" y="6864"/>
                    <a:pt x="14912" y="7368"/>
                  </a:cubicBezTo>
                  <a:cubicBezTo>
                    <a:pt x="15143" y="7697"/>
                    <a:pt x="15620" y="6864"/>
                    <a:pt x="15850" y="7039"/>
                  </a:cubicBezTo>
                  <a:cubicBezTo>
                    <a:pt x="16204" y="7368"/>
                    <a:pt x="16204" y="8201"/>
                    <a:pt x="16434" y="8706"/>
                  </a:cubicBezTo>
                  <a:cubicBezTo>
                    <a:pt x="16680" y="9210"/>
                    <a:pt x="16911" y="9890"/>
                    <a:pt x="17265" y="9890"/>
                  </a:cubicBezTo>
                  <a:cubicBezTo>
                    <a:pt x="17726" y="10043"/>
                    <a:pt x="17956" y="9386"/>
                    <a:pt x="18310" y="8881"/>
                  </a:cubicBezTo>
                  <a:cubicBezTo>
                    <a:pt x="18787" y="8377"/>
                    <a:pt x="19017" y="7039"/>
                    <a:pt x="19724" y="7193"/>
                  </a:cubicBezTo>
                  <a:cubicBezTo>
                    <a:pt x="20309" y="7193"/>
                    <a:pt x="20201" y="8706"/>
                    <a:pt x="20662" y="9210"/>
                  </a:cubicBezTo>
                  <a:cubicBezTo>
                    <a:pt x="20785" y="9386"/>
                    <a:pt x="20908" y="8706"/>
                    <a:pt x="21016" y="8706"/>
                  </a:cubicBezTo>
                  <a:cubicBezTo>
                    <a:pt x="21246" y="8881"/>
                    <a:pt x="21246" y="9386"/>
                    <a:pt x="21369" y="9715"/>
                  </a:cubicBezTo>
                  <a:cubicBezTo>
                    <a:pt x="21492" y="10394"/>
                    <a:pt x="21600" y="11052"/>
                    <a:pt x="21600" y="11885"/>
                  </a:cubicBezTo>
                  <a:cubicBezTo>
                    <a:pt x="21600" y="12565"/>
                    <a:pt x="21369" y="13223"/>
                    <a:pt x="21246" y="13903"/>
                  </a:cubicBezTo>
                  <a:cubicBezTo>
                    <a:pt x="21139" y="14232"/>
                    <a:pt x="21246" y="14583"/>
                    <a:pt x="21246" y="15087"/>
                  </a:cubicBezTo>
                  <a:cubicBezTo>
                    <a:pt x="21246" y="15920"/>
                    <a:pt x="21369" y="16929"/>
                    <a:pt x="21492" y="17916"/>
                  </a:cubicBezTo>
                  <a:cubicBezTo>
                    <a:pt x="20785" y="18267"/>
                    <a:pt x="20785" y="18267"/>
                    <a:pt x="20785" y="18267"/>
                  </a:cubicBezTo>
                  <a:cubicBezTo>
                    <a:pt x="20078" y="18267"/>
                    <a:pt x="19371" y="18091"/>
                    <a:pt x="18556" y="18091"/>
                  </a:cubicBezTo>
                  <a:cubicBezTo>
                    <a:pt x="18079" y="18267"/>
                    <a:pt x="17618" y="18596"/>
                    <a:pt x="17142" y="18267"/>
                  </a:cubicBezTo>
                  <a:cubicBezTo>
                    <a:pt x="16788" y="18091"/>
                    <a:pt x="16788" y="17412"/>
                    <a:pt x="16557" y="16929"/>
                  </a:cubicBezTo>
                  <a:cubicBezTo>
                    <a:pt x="16557" y="16929"/>
                    <a:pt x="15727" y="16754"/>
                    <a:pt x="15620" y="16754"/>
                  </a:cubicBezTo>
                  <a:cubicBezTo>
                    <a:pt x="15497" y="16754"/>
                    <a:pt x="14082" y="18267"/>
                    <a:pt x="14082" y="18267"/>
                  </a:cubicBezTo>
                  <a:cubicBezTo>
                    <a:pt x="12683" y="18925"/>
                    <a:pt x="11392" y="19604"/>
                    <a:pt x="9978" y="20262"/>
                  </a:cubicBezTo>
                  <a:cubicBezTo>
                    <a:pt x="8917" y="20613"/>
                    <a:pt x="7871" y="21096"/>
                    <a:pt x="6811" y="21271"/>
                  </a:cubicBezTo>
                  <a:cubicBezTo>
                    <a:pt x="6334" y="21271"/>
                    <a:pt x="5750" y="20942"/>
                    <a:pt x="5273" y="21096"/>
                  </a:cubicBezTo>
                  <a:cubicBezTo>
                    <a:pt x="4689" y="21096"/>
                    <a:pt x="4228" y="21600"/>
                    <a:pt x="3644" y="21600"/>
                  </a:cubicBezTo>
                  <a:cubicBezTo>
                    <a:pt x="3059" y="21600"/>
                    <a:pt x="2583" y="21271"/>
                    <a:pt x="2106" y="21096"/>
                  </a:cubicBezTo>
                  <a:cubicBezTo>
                    <a:pt x="2106" y="20613"/>
                    <a:pt x="2460" y="20109"/>
                    <a:pt x="2352" y="19604"/>
                  </a:cubicBezTo>
                  <a:cubicBezTo>
                    <a:pt x="1999" y="18749"/>
                    <a:pt x="1522" y="17916"/>
                    <a:pt x="938" y="17412"/>
                  </a:cubicBezTo>
                  <a:cubicBezTo>
                    <a:pt x="707" y="17258"/>
                    <a:pt x="354" y="18091"/>
                    <a:pt x="231" y="17762"/>
                  </a:cubicBezTo>
                  <a:cubicBezTo>
                    <a:pt x="0" y="17083"/>
                    <a:pt x="354" y="16249"/>
                    <a:pt x="354" y="15570"/>
                  </a:cubicBezTo>
                  <a:cubicBezTo>
                    <a:pt x="354" y="15087"/>
                    <a:pt x="0" y="14736"/>
                    <a:pt x="0" y="14232"/>
                  </a:cubicBezTo>
                  <a:cubicBezTo>
                    <a:pt x="0" y="13728"/>
                    <a:pt x="108" y="13223"/>
                    <a:pt x="354" y="12719"/>
                  </a:cubicBezTo>
                  <a:cubicBezTo>
                    <a:pt x="584" y="12390"/>
                    <a:pt x="938" y="12061"/>
                    <a:pt x="1291" y="12236"/>
                  </a:cubicBezTo>
                  <a:cubicBezTo>
                    <a:pt x="1645" y="12236"/>
                    <a:pt x="1999" y="12894"/>
                    <a:pt x="2460" y="12894"/>
                  </a:cubicBezTo>
                  <a:cubicBezTo>
                    <a:pt x="2706" y="12894"/>
                    <a:pt x="2583" y="12390"/>
                    <a:pt x="2706" y="12061"/>
                  </a:cubicBezTo>
                  <a:cubicBezTo>
                    <a:pt x="2706" y="11381"/>
                    <a:pt x="2706" y="10548"/>
                    <a:pt x="2583" y="9890"/>
                  </a:cubicBezTo>
                  <a:cubicBezTo>
                    <a:pt x="2352" y="9057"/>
                    <a:pt x="1999" y="8201"/>
                    <a:pt x="1645" y="7544"/>
                  </a:cubicBezTo>
                  <a:cubicBezTo>
                    <a:pt x="1999" y="6864"/>
                    <a:pt x="2352" y="6206"/>
                    <a:pt x="2813" y="5702"/>
                  </a:cubicBezTo>
                  <a:cubicBezTo>
                    <a:pt x="3167" y="5197"/>
                    <a:pt x="3751" y="5022"/>
                    <a:pt x="4228" y="4693"/>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09" name="Shape">
              <a:extLst>
                <a:ext uri="{FF2B5EF4-FFF2-40B4-BE49-F238E27FC236}">
                  <a16:creationId xmlns:a16="http://schemas.microsoft.com/office/drawing/2014/main" id="{6D5C2343-BE11-2643-BD3C-9E2378F5E10C}"/>
                </a:ext>
              </a:extLst>
            </p:cNvPr>
            <p:cNvSpPr/>
            <p:nvPr/>
          </p:nvSpPr>
          <p:spPr>
            <a:xfrm>
              <a:off x="5947579" y="9798129"/>
              <a:ext cx="241417" cy="134885"/>
            </a:xfrm>
            <a:custGeom>
              <a:avLst/>
              <a:gdLst/>
              <a:ahLst/>
              <a:cxnLst>
                <a:cxn ang="0">
                  <a:pos x="wd2" y="hd2"/>
                </a:cxn>
                <a:cxn ang="5400000">
                  <a:pos x="wd2" y="hd2"/>
                </a:cxn>
                <a:cxn ang="10800000">
                  <a:pos x="wd2" y="hd2"/>
                </a:cxn>
                <a:cxn ang="16200000">
                  <a:pos x="wd2" y="hd2"/>
                </a:cxn>
              </a:cxnLst>
              <a:rect l="0" t="0" r="r" b="b"/>
              <a:pathLst>
                <a:path w="21600" h="20763" extrusionOk="0">
                  <a:moveTo>
                    <a:pt x="12031" y="20763"/>
                  </a:moveTo>
                  <a:cubicBezTo>
                    <a:pt x="12637" y="19728"/>
                    <a:pt x="13243" y="18624"/>
                    <a:pt x="13566" y="17105"/>
                  </a:cubicBezTo>
                  <a:cubicBezTo>
                    <a:pt x="14494" y="11792"/>
                    <a:pt x="15100" y="12344"/>
                    <a:pt x="18491" y="12344"/>
                  </a:cubicBezTo>
                  <a:cubicBezTo>
                    <a:pt x="19420" y="12344"/>
                    <a:pt x="20348" y="12344"/>
                    <a:pt x="21600" y="11792"/>
                  </a:cubicBezTo>
                  <a:cubicBezTo>
                    <a:pt x="19743" y="9169"/>
                    <a:pt x="17280" y="3373"/>
                    <a:pt x="15100" y="1785"/>
                  </a:cubicBezTo>
                  <a:cubicBezTo>
                    <a:pt x="14171" y="1233"/>
                    <a:pt x="13243" y="2820"/>
                    <a:pt x="12031" y="2337"/>
                  </a:cubicBezTo>
                  <a:cubicBezTo>
                    <a:pt x="11426" y="2337"/>
                    <a:pt x="11103" y="198"/>
                    <a:pt x="10497" y="198"/>
                  </a:cubicBezTo>
                  <a:cubicBezTo>
                    <a:pt x="8640" y="-285"/>
                    <a:pt x="7106" y="198"/>
                    <a:pt x="5249" y="750"/>
                  </a:cubicBezTo>
                  <a:cubicBezTo>
                    <a:pt x="5854" y="1785"/>
                    <a:pt x="7711" y="3373"/>
                    <a:pt x="7106" y="4408"/>
                  </a:cubicBezTo>
                  <a:cubicBezTo>
                    <a:pt x="6460" y="6547"/>
                    <a:pt x="4926" y="5512"/>
                    <a:pt x="3714" y="5512"/>
                  </a:cubicBezTo>
                  <a:cubicBezTo>
                    <a:pt x="2786" y="5512"/>
                    <a:pt x="1534" y="4960"/>
                    <a:pt x="929" y="5995"/>
                  </a:cubicBezTo>
                  <a:cubicBezTo>
                    <a:pt x="0" y="7099"/>
                    <a:pt x="323" y="9169"/>
                    <a:pt x="323" y="10757"/>
                  </a:cubicBezTo>
                  <a:cubicBezTo>
                    <a:pt x="0" y="11792"/>
                    <a:pt x="0" y="13379"/>
                    <a:pt x="0" y="14414"/>
                  </a:cubicBezTo>
                  <a:cubicBezTo>
                    <a:pt x="929" y="16001"/>
                    <a:pt x="2140" y="18141"/>
                    <a:pt x="3391" y="18624"/>
                  </a:cubicBezTo>
                  <a:cubicBezTo>
                    <a:pt x="4320" y="19176"/>
                    <a:pt x="4926" y="16001"/>
                    <a:pt x="5854" y="16553"/>
                  </a:cubicBezTo>
                  <a:cubicBezTo>
                    <a:pt x="6783" y="16553"/>
                    <a:pt x="6460" y="19728"/>
                    <a:pt x="7388" y="20211"/>
                  </a:cubicBezTo>
                  <a:cubicBezTo>
                    <a:pt x="9246" y="21315"/>
                    <a:pt x="9851" y="20211"/>
                    <a:pt x="12031" y="20763"/>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10" name="Shape">
              <a:extLst>
                <a:ext uri="{FF2B5EF4-FFF2-40B4-BE49-F238E27FC236}">
                  <a16:creationId xmlns:a16="http://schemas.microsoft.com/office/drawing/2014/main" id="{47FA16EE-BB0E-DE45-971A-428E22D6C07D}"/>
                </a:ext>
              </a:extLst>
            </p:cNvPr>
            <p:cNvSpPr/>
            <p:nvPr/>
          </p:nvSpPr>
          <p:spPr>
            <a:xfrm>
              <a:off x="6226306" y="9775686"/>
              <a:ext cx="149049" cy="82736"/>
            </a:xfrm>
            <a:custGeom>
              <a:avLst/>
              <a:gdLst/>
              <a:ahLst/>
              <a:cxnLst>
                <a:cxn ang="0">
                  <a:pos x="wd2" y="hd2"/>
                </a:cxn>
                <a:cxn ang="5400000">
                  <a:pos x="wd2" y="hd2"/>
                </a:cxn>
                <a:cxn ang="10800000">
                  <a:pos x="wd2" y="hd2"/>
                </a:cxn>
                <a:cxn ang="16200000">
                  <a:pos x="wd2" y="hd2"/>
                </a:cxn>
              </a:cxnLst>
              <a:rect l="0" t="0" r="r" b="b"/>
              <a:pathLst>
                <a:path w="20356" h="19271" extrusionOk="0">
                  <a:moveTo>
                    <a:pt x="1579" y="18367"/>
                  </a:moveTo>
                  <a:cubicBezTo>
                    <a:pt x="2990" y="16697"/>
                    <a:pt x="4892" y="15967"/>
                    <a:pt x="6304" y="16697"/>
                  </a:cubicBezTo>
                  <a:cubicBezTo>
                    <a:pt x="9556" y="17532"/>
                    <a:pt x="13299" y="19932"/>
                    <a:pt x="16613" y="19097"/>
                  </a:cubicBezTo>
                  <a:cubicBezTo>
                    <a:pt x="18024" y="18367"/>
                    <a:pt x="18945" y="17532"/>
                    <a:pt x="20356" y="15967"/>
                  </a:cubicBezTo>
                  <a:cubicBezTo>
                    <a:pt x="18454" y="13567"/>
                    <a:pt x="15201" y="6367"/>
                    <a:pt x="12870" y="4802"/>
                  </a:cubicBezTo>
                  <a:cubicBezTo>
                    <a:pt x="9065" y="2402"/>
                    <a:pt x="4892" y="-1668"/>
                    <a:pt x="658" y="732"/>
                  </a:cubicBezTo>
                  <a:cubicBezTo>
                    <a:pt x="-1244" y="1567"/>
                    <a:pt x="1579" y="15132"/>
                    <a:pt x="1579" y="18367"/>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11" name="Shape">
              <a:extLst>
                <a:ext uri="{FF2B5EF4-FFF2-40B4-BE49-F238E27FC236}">
                  <a16:creationId xmlns:a16="http://schemas.microsoft.com/office/drawing/2014/main" id="{A708E752-E409-084A-9BD2-1B4AB3CA7F69}"/>
                </a:ext>
              </a:extLst>
            </p:cNvPr>
            <p:cNvSpPr/>
            <p:nvPr/>
          </p:nvSpPr>
          <p:spPr>
            <a:xfrm>
              <a:off x="5818479" y="9891448"/>
              <a:ext cx="993997" cy="663740"/>
            </a:xfrm>
            <a:custGeom>
              <a:avLst/>
              <a:gdLst/>
              <a:ahLst/>
              <a:cxnLst>
                <a:cxn ang="0">
                  <a:pos x="wd2" y="hd2"/>
                </a:cxn>
                <a:cxn ang="5400000">
                  <a:pos x="wd2" y="hd2"/>
                </a:cxn>
                <a:cxn ang="10800000">
                  <a:pos x="wd2" y="hd2"/>
                </a:cxn>
                <a:cxn ang="16200000">
                  <a:pos x="wd2" y="hd2"/>
                </a:cxn>
              </a:cxnLst>
              <a:rect l="0" t="0" r="r" b="b"/>
              <a:pathLst>
                <a:path w="20365" h="21600" extrusionOk="0">
                  <a:moveTo>
                    <a:pt x="6154" y="1010"/>
                  </a:moveTo>
                  <a:cubicBezTo>
                    <a:pt x="5868" y="1347"/>
                    <a:pt x="5656" y="1801"/>
                    <a:pt x="5168" y="1801"/>
                  </a:cubicBezTo>
                  <a:cubicBezTo>
                    <a:pt x="4606" y="1904"/>
                    <a:pt x="3409" y="1801"/>
                    <a:pt x="2985" y="1230"/>
                  </a:cubicBezTo>
                  <a:cubicBezTo>
                    <a:pt x="3685" y="1230"/>
                    <a:pt x="4745" y="1801"/>
                    <a:pt x="5380" y="1347"/>
                  </a:cubicBezTo>
                  <a:cubicBezTo>
                    <a:pt x="4883" y="1230"/>
                    <a:pt x="4745" y="1464"/>
                    <a:pt x="4321" y="1230"/>
                  </a:cubicBezTo>
                  <a:cubicBezTo>
                    <a:pt x="4109" y="1128"/>
                    <a:pt x="4183" y="454"/>
                    <a:pt x="3971" y="454"/>
                  </a:cubicBezTo>
                  <a:cubicBezTo>
                    <a:pt x="3759" y="337"/>
                    <a:pt x="3621" y="1010"/>
                    <a:pt x="3409" y="893"/>
                  </a:cubicBezTo>
                  <a:cubicBezTo>
                    <a:pt x="3123" y="791"/>
                    <a:pt x="2847" y="337"/>
                    <a:pt x="2635" y="0"/>
                  </a:cubicBezTo>
                  <a:cubicBezTo>
                    <a:pt x="2497" y="337"/>
                    <a:pt x="2497" y="791"/>
                    <a:pt x="2359" y="1010"/>
                  </a:cubicBezTo>
                  <a:cubicBezTo>
                    <a:pt x="2212" y="1347"/>
                    <a:pt x="1861" y="1347"/>
                    <a:pt x="1723" y="1684"/>
                  </a:cubicBezTo>
                  <a:cubicBezTo>
                    <a:pt x="1650" y="2138"/>
                    <a:pt x="1788" y="2577"/>
                    <a:pt x="1723" y="3031"/>
                  </a:cubicBezTo>
                  <a:cubicBezTo>
                    <a:pt x="1723" y="3251"/>
                    <a:pt x="1576" y="3368"/>
                    <a:pt x="1576" y="3471"/>
                  </a:cubicBezTo>
                  <a:cubicBezTo>
                    <a:pt x="1511" y="3925"/>
                    <a:pt x="1576" y="4481"/>
                    <a:pt x="1511" y="4920"/>
                  </a:cubicBezTo>
                  <a:cubicBezTo>
                    <a:pt x="1438" y="5257"/>
                    <a:pt x="1300" y="5374"/>
                    <a:pt x="1226" y="5594"/>
                  </a:cubicBezTo>
                  <a:cubicBezTo>
                    <a:pt x="1088" y="5711"/>
                    <a:pt x="876" y="5711"/>
                    <a:pt x="802" y="5931"/>
                  </a:cubicBezTo>
                  <a:cubicBezTo>
                    <a:pt x="664" y="6165"/>
                    <a:pt x="802" y="6722"/>
                    <a:pt x="590" y="6941"/>
                  </a:cubicBezTo>
                  <a:cubicBezTo>
                    <a:pt x="526" y="7058"/>
                    <a:pt x="314" y="6941"/>
                    <a:pt x="102" y="6941"/>
                  </a:cubicBezTo>
                  <a:cubicBezTo>
                    <a:pt x="176" y="7395"/>
                    <a:pt x="240" y="7835"/>
                    <a:pt x="240" y="8391"/>
                  </a:cubicBezTo>
                  <a:cubicBezTo>
                    <a:pt x="240" y="8845"/>
                    <a:pt x="102" y="9284"/>
                    <a:pt x="28" y="9738"/>
                  </a:cubicBezTo>
                  <a:cubicBezTo>
                    <a:pt x="-36" y="9958"/>
                    <a:pt x="28" y="10192"/>
                    <a:pt x="28" y="10529"/>
                  </a:cubicBezTo>
                  <a:cubicBezTo>
                    <a:pt x="28" y="11086"/>
                    <a:pt x="102" y="11759"/>
                    <a:pt x="176" y="12418"/>
                  </a:cubicBezTo>
                  <a:cubicBezTo>
                    <a:pt x="664" y="12418"/>
                    <a:pt x="1226" y="12081"/>
                    <a:pt x="1650" y="12316"/>
                  </a:cubicBezTo>
                  <a:cubicBezTo>
                    <a:pt x="1861" y="12535"/>
                    <a:pt x="1576" y="13311"/>
                    <a:pt x="1788" y="13429"/>
                  </a:cubicBezTo>
                  <a:cubicBezTo>
                    <a:pt x="2212" y="13648"/>
                    <a:pt x="2709" y="13429"/>
                    <a:pt x="3123" y="13311"/>
                  </a:cubicBezTo>
                  <a:cubicBezTo>
                    <a:pt x="3483" y="13311"/>
                    <a:pt x="3833" y="13092"/>
                    <a:pt x="4183" y="13311"/>
                  </a:cubicBezTo>
                  <a:cubicBezTo>
                    <a:pt x="4468" y="13546"/>
                    <a:pt x="4606" y="14102"/>
                    <a:pt x="4818" y="14439"/>
                  </a:cubicBezTo>
                  <a:cubicBezTo>
                    <a:pt x="5168" y="14878"/>
                    <a:pt x="5518" y="15113"/>
                    <a:pt x="5868" y="15449"/>
                  </a:cubicBezTo>
                  <a:cubicBezTo>
                    <a:pt x="6080" y="15786"/>
                    <a:pt x="6154" y="16226"/>
                    <a:pt x="6366" y="16445"/>
                  </a:cubicBezTo>
                  <a:cubicBezTo>
                    <a:pt x="6716" y="16899"/>
                    <a:pt x="7139" y="17339"/>
                    <a:pt x="7628" y="17573"/>
                  </a:cubicBezTo>
                  <a:cubicBezTo>
                    <a:pt x="7987" y="17573"/>
                    <a:pt x="8263" y="17002"/>
                    <a:pt x="8613" y="17002"/>
                  </a:cubicBezTo>
                  <a:cubicBezTo>
                    <a:pt x="8899" y="17002"/>
                    <a:pt x="9111" y="17456"/>
                    <a:pt x="9387" y="17573"/>
                  </a:cubicBezTo>
                  <a:cubicBezTo>
                    <a:pt x="9672" y="17573"/>
                    <a:pt x="10023" y="17119"/>
                    <a:pt x="10308" y="17339"/>
                  </a:cubicBezTo>
                  <a:cubicBezTo>
                    <a:pt x="10723" y="17793"/>
                    <a:pt x="10870" y="18905"/>
                    <a:pt x="11284" y="19477"/>
                  </a:cubicBezTo>
                  <a:cubicBezTo>
                    <a:pt x="11432" y="19696"/>
                    <a:pt x="11782" y="19140"/>
                    <a:pt x="11920" y="19477"/>
                  </a:cubicBezTo>
                  <a:cubicBezTo>
                    <a:pt x="11994" y="19813"/>
                    <a:pt x="11708" y="20707"/>
                    <a:pt x="11708" y="21029"/>
                  </a:cubicBezTo>
                  <a:cubicBezTo>
                    <a:pt x="11846" y="21146"/>
                    <a:pt x="11994" y="21146"/>
                    <a:pt x="12132" y="21146"/>
                  </a:cubicBezTo>
                  <a:cubicBezTo>
                    <a:pt x="12556" y="21146"/>
                    <a:pt x="12979" y="21600"/>
                    <a:pt x="13403" y="21600"/>
                  </a:cubicBezTo>
                  <a:cubicBezTo>
                    <a:pt x="13403" y="21029"/>
                    <a:pt x="13329" y="20253"/>
                    <a:pt x="13256" y="19579"/>
                  </a:cubicBezTo>
                  <a:cubicBezTo>
                    <a:pt x="13615" y="18012"/>
                    <a:pt x="13541" y="16782"/>
                    <a:pt x="14665" y="16108"/>
                  </a:cubicBezTo>
                  <a:cubicBezTo>
                    <a:pt x="15650" y="15449"/>
                    <a:pt x="16562" y="14776"/>
                    <a:pt x="17548" y="14439"/>
                  </a:cubicBezTo>
                  <a:cubicBezTo>
                    <a:pt x="19943" y="13648"/>
                    <a:pt x="19943" y="9738"/>
                    <a:pt x="19095" y="6941"/>
                  </a:cubicBezTo>
                  <a:cubicBezTo>
                    <a:pt x="18884" y="6048"/>
                    <a:pt x="19657" y="6268"/>
                    <a:pt x="19943" y="5711"/>
                  </a:cubicBezTo>
                  <a:cubicBezTo>
                    <a:pt x="21564" y="3251"/>
                    <a:pt x="18045" y="3925"/>
                    <a:pt x="17336" y="4261"/>
                  </a:cubicBezTo>
                  <a:cubicBezTo>
                    <a:pt x="16212" y="4701"/>
                    <a:pt x="14950" y="4261"/>
                    <a:pt x="13965" y="5257"/>
                  </a:cubicBezTo>
                  <a:cubicBezTo>
                    <a:pt x="13679" y="5492"/>
                    <a:pt x="11920" y="5931"/>
                    <a:pt x="12694" y="5038"/>
                  </a:cubicBezTo>
                  <a:cubicBezTo>
                    <a:pt x="13753" y="3925"/>
                    <a:pt x="9949" y="571"/>
                    <a:pt x="9884" y="2475"/>
                  </a:cubicBezTo>
                  <a:cubicBezTo>
                    <a:pt x="9884" y="3925"/>
                    <a:pt x="9175" y="3925"/>
                    <a:pt x="8613" y="3807"/>
                  </a:cubicBezTo>
                  <a:cubicBezTo>
                    <a:pt x="8549" y="4261"/>
                    <a:pt x="8475" y="4261"/>
                    <a:pt x="8401" y="4598"/>
                  </a:cubicBezTo>
                  <a:cubicBezTo>
                    <a:pt x="8337" y="4920"/>
                    <a:pt x="8475" y="5374"/>
                    <a:pt x="8337" y="5492"/>
                  </a:cubicBezTo>
                  <a:cubicBezTo>
                    <a:pt x="7913" y="5711"/>
                    <a:pt x="7489" y="5594"/>
                    <a:pt x="7066" y="5374"/>
                  </a:cubicBezTo>
                  <a:cubicBezTo>
                    <a:pt x="6854" y="5257"/>
                    <a:pt x="6789" y="4920"/>
                    <a:pt x="6578" y="4701"/>
                  </a:cubicBezTo>
                  <a:cubicBezTo>
                    <a:pt x="6430" y="4481"/>
                    <a:pt x="6154" y="4027"/>
                    <a:pt x="6016" y="4261"/>
                  </a:cubicBezTo>
                  <a:cubicBezTo>
                    <a:pt x="5804" y="4364"/>
                    <a:pt x="6080" y="5038"/>
                    <a:pt x="5868" y="5155"/>
                  </a:cubicBezTo>
                  <a:cubicBezTo>
                    <a:pt x="5656" y="5374"/>
                    <a:pt x="5306" y="5257"/>
                    <a:pt x="5095" y="5038"/>
                  </a:cubicBezTo>
                  <a:cubicBezTo>
                    <a:pt x="4956" y="4920"/>
                    <a:pt x="5168" y="4598"/>
                    <a:pt x="5242" y="4481"/>
                  </a:cubicBezTo>
                  <a:cubicBezTo>
                    <a:pt x="5380" y="4144"/>
                    <a:pt x="5380" y="3807"/>
                    <a:pt x="5518" y="3588"/>
                  </a:cubicBezTo>
                  <a:cubicBezTo>
                    <a:pt x="5804" y="3031"/>
                    <a:pt x="6218" y="2914"/>
                    <a:pt x="6430" y="2358"/>
                  </a:cubicBezTo>
                  <a:cubicBezTo>
                    <a:pt x="6578" y="2138"/>
                    <a:pt x="6430" y="1684"/>
                    <a:pt x="6366" y="1464"/>
                  </a:cubicBezTo>
                  <a:cubicBezTo>
                    <a:pt x="6218" y="1128"/>
                    <a:pt x="6292" y="1347"/>
                    <a:pt x="6154" y="101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12" name="Shape">
              <a:extLst>
                <a:ext uri="{FF2B5EF4-FFF2-40B4-BE49-F238E27FC236}">
                  <a16:creationId xmlns:a16="http://schemas.microsoft.com/office/drawing/2014/main" id="{E34CF387-E710-7748-856C-78D92BF266C4}"/>
                </a:ext>
              </a:extLst>
            </p:cNvPr>
            <p:cNvSpPr/>
            <p:nvPr/>
          </p:nvSpPr>
          <p:spPr>
            <a:xfrm>
              <a:off x="6065079" y="9908117"/>
              <a:ext cx="230017" cy="156217"/>
            </a:xfrm>
            <a:custGeom>
              <a:avLst/>
              <a:gdLst/>
              <a:ahLst/>
              <a:cxnLst>
                <a:cxn ang="0">
                  <a:pos x="wd2" y="hd2"/>
                </a:cxn>
                <a:cxn ang="5400000">
                  <a:pos x="wd2" y="hd2"/>
                </a:cxn>
                <a:cxn ang="10800000">
                  <a:pos x="wd2" y="hd2"/>
                </a:cxn>
                <a:cxn ang="16200000">
                  <a:pos x="wd2" y="hd2"/>
                </a:cxn>
              </a:cxnLst>
              <a:rect l="0" t="0" r="r" b="b"/>
              <a:pathLst>
                <a:path w="19613" h="20561" extrusionOk="0">
                  <a:moveTo>
                    <a:pt x="14793" y="13321"/>
                  </a:moveTo>
                  <a:cubicBezTo>
                    <a:pt x="13035" y="12909"/>
                    <a:pt x="11582" y="11555"/>
                    <a:pt x="11888" y="11555"/>
                  </a:cubicBezTo>
                  <a:cubicBezTo>
                    <a:pt x="12461" y="10613"/>
                    <a:pt x="13341" y="8377"/>
                    <a:pt x="14220" y="8377"/>
                  </a:cubicBezTo>
                  <a:cubicBezTo>
                    <a:pt x="15367" y="7965"/>
                    <a:pt x="21216" y="7494"/>
                    <a:pt x="19190" y="2962"/>
                  </a:cubicBezTo>
                  <a:cubicBezTo>
                    <a:pt x="17431" y="-628"/>
                    <a:pt x="13035" y="1197"/>
                    <a:pt x="10129" y="314"/>
                  </a:cubicBezTo>
                  <a:cubicBezTo>
                    <a:pt x="6918" y="-628"/>
                    <a:pt x="5733" y="726"/>
                    <a:pt x="4586" y="2079"/>
                  </a:cubicBezTo>
                  <a:cubicBezTo>
                    <a:pt x="5159" y="3433"/>
                    <a:pt x="4854" y="2550"/>
                    <a:pt x="5465" y="3904"/>
                  </a:cubicBezTo>
                  <a:cubicBezTo>
                    <a:pt x="5733" y="4787"/>
                    <a:pt x="6344" y="6611"/>
                    <a:pt x="5733" y="7494"/>
                  </a:cubicBezTo>
                  <a:cubicBezTo>
                    <a:pt x="4854" y="9731"/>
                    <a:pt x="3133" y="10201"/>
                    <a:pt x="1948" y="12438"/>
                  </a:cubicBezTo>
                  <a:cubicBezTo>
                    <a:pt x="1375" y="13321"/>
                    <a:pt x="1375" y="14674"/>
                    <a:pt x="801" y="16028"/>
                  </a:cubicBezTo>
                  <a:cubicBezTo>
                    <a:pt x="495" y="16499"/>
                    <a:pt x="-384" y="17794"/>
                    <a:pt x="189" y="18265"/>
                  </a:cubicBezTo>
                  <a:cubicBezTo>
                    <a:pt x="1069" y="19147"/>
                    <a:pt x="2521" y="19618"/>
                    <a:pt x="3401" y="18735"/>
                  </a:cubicBezTo>
                  <a:cubicBezTo>
                    <a:pt x="4280" y="18265"/>
                    <a:pt x="3133" y="15557"/>
                    <a:pt x="4012" y="15145"/>
                  </a:cubicBezTo>
                  <a:cubicBezTo>
                    <a:pt x="4586" y="14204"/>
                    <a:pt x="5733" y="16028"/>
                    <a:pt x="6344" y="16911"/>
                  </a:cubicBezTo>
                  <a:cubicBezTo>
                    <a:pt x="7224" y="17794"/>
                    <a:pt x="7491" y="19147"/>
                    <a:pt x="8371" y="19618"/>
                  </a:cubicBezTo>
                  <a:cubicBezTo>
                    <a:pt x="10129" y="20501"/>
                    <a:pt x="11888" y="20972"/>
                    <a:pt x="13646" y="20089"/>
                  </a:cubicBezTo>
                  <a:cubicBezTo>
                    <a:pt x="14220" y="19618"/>
                    <a:pt x="13646" y="17794"/>
                    <a:pt x="13914" y="16499"/>
                  </a:cubicBezTo>
                  <a:cubicBezTo>
                    <a:pt x="14220" y="15145"/>
                    <a:pt x="14526" y="15145"/>
                    <a:pt x="14793" y="13321"/>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13" name="Shape">
              <a:extLst>
                <a:ext uri="{FF2B5EF4-FFF2-40B4-BE49-F238E27FC236}">
                  <a16:creationId xmlns:a16="http://schemas.microsoft.com/office/drawing/2014/main" id="{837F851E-D766-B94A-B861-AF123F28D9C6}"/>
                </a:ext>
              </a:extLst>
            </p:cNvPr>
            <p:cNvSpPr/>
            <p:nvPr/>
          </p:nvSpPr>
          <p:spPr>
            <a:xfrm>
              <a:off x="4910599" y="6903924"/>
              <a:ext cx="207837" cy="209377"/>
            </a:xfrm>
            <a:custGeom>
              <a:avLst/>
              <a:gdLst/>
              <a:ahLst/>
              <a:cxnLst>
                <a:cxn ang="0">
                  <a:pos x="wd2" y="hd2"/>
                </a:cxn>
                <a:cxn ang="5400000">
                  <a:pos x="wd2" y="hd2"/>
                </a:cxn>
                <a:cxn ang="10800000">
                  <a:pos x="wd2" y="hd2"/>
                </a:cxn>
                <a:cxn ang="16200000">
                  <a:pos x="wd2" y="hd2"/>
                </a:cxn>
              </a:cxnLst>
              <a:rect l="0" t="0" r="r" b="b"/>
              <a:pathLst>
                <a:path w="21207" h="21363" extrusionOk="0">
                  <a:moveTo>
                    <a:pt x="21207" y="7755"/>
                  </a:moveTo>
                  <a:cubicBezTo>
                    <a:pt x="20887" y="10540"/>
                    <a:pt x="20157" y="13006"/>
                    <a:pt x="20157" y="15792"/>
                  </a:cubicBezTo>
                  <a:cubicBezTo>
                    <a:pt x="20157" y="17527"/>
                    <a:pt x="20522" y="18943"/>
                    <a:pt x="20887" y="20678"/>
                  </a:cubicBezTo>
                  <a:cubicBezTo>
                    <a:pt x="19106" y="20678"/>
                    <a:pt x="17371" y="20998"/>
                    <a:pt x="16001" y="20998"/>
                  </a:cubicBezTo>
                  <a:cubicBezTo>
                    <a:pt x="14220" y="20998"/>
                    <a:pt x="12485" y="20998"/>
                    <a:pt x="11115" y="21363"/>
                  </a:cubicBezTo>
                  <a:cubicBezTo>
                    <a:pt x="10065" y="21363"/>
                    <a:pt x="9014" y="21363"/>
                    <a:pt x="7964" y="20998"/>
                  </a:cubicBezTo>
                  <a:cubicBezTo>
                    <a:pt x="6229" y="20313"/>
                    <a:pt x="4448" y="19628"/>
                    <a:pt x="3443" y="18212"/>
                  </a:cubicBezTo>
                  <a:cubicBezTo>
                    <a:pt x="1662" y="16111"/>
                    <a:pt x="1342" y="13691"/>
                    <a:pt x="657" y="11271"/>
                  </a:cubicBezTo>
                  <a:cubicBezTo>
                    <a:pt x="292" y="10540"/>
                    <a:pt x="-393" y="9170"/>
                    <a:pt x="292" y="8440"/>
                  </a:cubicBezTo>
                  <a:cubicBezTo>
                    <a:pt x="977" y="7755"/>
                    <a:pt x="2393" y="9170"/>
                    <a:pt x="3078" y="8805"/>
                  </a:cubicBezTo>
                  <a:cubicBezTo>
                    <a:pt x="3763" y="8120"/>
                    <a:pt x="2393" y="6704"/>
                    <a:pt x="2712" y="6385"/>
                  </a:cubicBezTo>
                  <a:cubicBezTo>
                    <a:pt x="3443" y="6019"/>
                    <a:pt x="4813" y="7755"/>
                    <a:pt x="5178" y="7070"/>
                  </a:cubicBezTo>
                  <a:cubicBezTo>
                    <a:pt x="5863" y="6019"/>
                    <a:pt x="4448" y="4284"/>
                    <a:pt x="5178" y="3234"/>
                  </a:cubicBezTo>
                  <a:cubicBezTo>
                    <a:pt x="6229" y="1818"/>
                    <a:pt x="8329" y="1498"/>
                    <a:pt x="10065" y="768"/>
                  </a:cubicBezTo>
                  <a:cubicBezTo>
                    <a:pt x="11115" y="448"/>
                    <a:pt x="12485" y="-237"/>
                    <a:pt x="13900" y="83"/>
                  </a:cubicBezTo>
                  <a:cubicBezTo>
                    <a:pt x="15270" y="83"/>
                    <a:pt x="16321" y="768"/>
                    <a:pt x="17006" y="1818"/>
                  </a:cubicBezTo>
                  <a:cubicBezTo>
                    <a:pt x="17371" y="2868"/>
                    <a:pt x="17006" y="3919"/>
                    <a:pt x="17006" y="4604"/>
                  </a:cubicBezTo>
                  <a:cubicBezTo>
                    <a:pt x="16686" y="6019"/>
                    <a:pt x="16001" y="7070"/>
                    <a:pt x="16321" y="8120"/>
                  </a:cubicBezTo>
                  <a:cubicBezTo>
                    <a:pt x="16321" y="8805"/>
                    <a:pt x="17006" y="8440"/>
                    <a:pt x="17736" y="8440"/>
                  </a:cubicBezTo>
                  <a:cubicBezTo>
                    <a:pt x="18787" y="8440"/>
                    <a:pt x="19837" y="8120"/>
                    <a:pt x="21207" y="7755"/>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14" name="Shape">
              <a:extLst>
                <a:ext uri="{FF2B5EF4-FFF2-40B4-BE49-F238E27FC236}">
                  <a16:creationId xmlns:a16="http://schemas.microsoft.com/office/drawing/2014/main" id="{E1974D60-2AA8-7F4E-96D1-0EF2FB9E7205}"/>
                </a:ext>
              </a:extLst>
            </p:cNvPr>
            <p:cNvSpPr/>
            <p:nvPr/>
          </p:nvSpPr>
          <p:spPr>
            <a:xfrm>
              <a:off x="4995965" y="6766783"/>
              <a:ext cx="889278" cy="711324"/>
            </a:xfrm>
            <a:custGeom>
              <a:avLst/>
              <a:gdLst/>
              <a:ahLst/>
              <a:cxnLst>
                <a:cxn ang="0">
                  <a:pos x="wd2" y="hd2"/>
                </a:cxn>
                <a:cxn ang="5400000">
                  <a:pos x="wd2" y="hd2"/>
                </a:cxn>
                <a:cxn ang="10800000">
                  <a:pos x="wd2" y="hd2"/>
                </a:cxn>
                <a:cxn ang="16200000">
                  <a:pos x="wd2" y="hd2"/>
                </a:cxn>
              </a:cxnLst>
              <a:rect l="0" t="0" r="r" b="b"/>
              <a:pathLst>
                <a:path w="21352" h="21600" extrusionOk="0">
                  <a:moveTo>
                    <a:pt x="15339" y="96"/>
                  </a:moveTo>
                  <a:cubicBezTo>
                    <a:pt x="15253" y="519"/>
                    <a:pt x="15339" y="929"/>
                    <a:pt x="15004" y="1038"/>
                  </a:cubicBezTo>
                  <a:cubicBezTo>
                    <a:pt x="14346" y="1353"/>
                    <a:pt x="13612" y="1148"/>
                    <a:pt x="13029" y="929"/>
                  </a:cubicBezTo>
                  <a:cubicBezTo>
                    <a:pt x="12533" y="833"/>
                    <a:pt x="12284" y="0"/>
                    <a:pt x="11788" y="0"/>
                  </a:cubicBezTo>
                  <a:cubicBezTo>
                    <a:pt x="11378" y="96"/>
                    <a:pt x="11302" y="833"/>
                    <a:pt x="11054" y="1148"/>
                  </a:cubicBezTo>
                  <a:cubicBezTo>
                    <a:pt x="10643" y="1762"/>
                    <a:pt x="10222" y="2500"/>
                    <a:pt x="9650" y="2814"/>
                  </a:cubicBezTo>
                  <a:cubicBezTo>
                    <a:pt x="9316" y="3019"/>
                    <a:pt x="8906" y="2609"/>
                    <a:pt x="8571" y="2705"/>
                  </a:cubicBezTo>
                  <a:cubicBezTo>
                    <a:pt x="8161" y="2910"/>
                    <a:pt x="7837" y="3443"/>
                    <a:pt x="7502" y="3757"/>
                  </a:cubicBezTo>
                  <a:cubicBezTo>
                    <a:pt x="7340" y="3962"/>
                    <a:pt x="7092" y="4167"/>
                    <a:pt x="7016" y="4481"/>
                  </a:cubicBezTo>
                  <a:cubicBezTo>
                    <a:pt x="6930" y="4905"/>
                    <a:pt x="7178" y="5629"/>
                    <a:pt x="6930" y="5738"/>
                  </a:cubicBezTo>
                  <a:cubicBezTo>
                    <a:pt x="6596" y="5943"/>
                    <a:pt x="6347" y="5110"/>
                    <a:pt x="5937" y="5000"/>
                  </a:cubicBezTo>
                  <a:cubicBezTo>
                    <a:pt x="5365" y="5000"/>
                    <a:pt x="4706" y="5110"/>
                    <a:pt x="4124" y="5424"/>
                  </a:cubicBezTo>
                  <a:cubicBezTo>
                    <a:pt x="3627" y="5629"/>
                    <a:pt x="3303" y="6148"/>
                    <a:pt x="2969" y="6462"/>
                  </a:cubicBezTo>
                  <a:cubicBezTo>
                    <a:pt x="2893" y="7296"/>
                    <a:pt x="2720" y="8033"/>
                    <a:pt x="2720" y="8867"/>
                  </a:cubicBezTo>
                  <a:cubicBezTo>
                    <a:pt x="2720" y="9386"/>
                    <a:pt x="2807" y="9809"/>
                    <a:pt x="2893" y="10329"/>
                  </a:cubicBezTo>
                  <a:cubicBezTo>
                    <a:pt x="2807" y="10739"/>
                    <a:pt x="2645" y="11162"/>
                    <a:pt x="2645" y="11586"/>
                  </a:cubicBezTo>
                  <a:cubicBezTo>
                    <a:pt x="2645" y="11995"/>
                    <a:pt x="2893" y="12310"/>
                    <a:pt x="2893" y="12720"/>
                  </a:cubicBezTo>
                  <a:cubicBezTo>
                    <a:pt x="2969" y="13252"/>
                    <a:pt x="2893" y="13867"/>
                    <a:pt x="2720" y="14400"/>
                  </a:cubicBezTo>
                  <a:cubicBezTo>
                    <a:pt x="2645" y="14714"/>
                    <a:pt x="2310" y="14714"/>
                    <a:pt x="2148" y="15028"/>
                  </a:cubicBezTo>
                  <a:cubicBezTo>
                    <a:pt x="2148" y="15124"/>
                    <a:pt x="2224" y="15343"/>
                    <a:pt x="2310" y="15438"/>
                  </a:cubicBezTo>
                  <a:cubicBezTo>
                    <a:pt x="2558" y="15643"/>
                    <a:pt x="2969" y="15548"/>
                    <a:pt x="3141" y="15753"/>
                  </a:cubicBezTo>
                  <a:cubicBezTo>
                    <a:pt x="3303" y="15862"/>
                    <a:pt x="3303" y="16176"/>
                    <a:pt x="3141" y="16176"/>
                  </a:cubicBezTo>
                  <a:cubicBezTo>
                    <a:pt x="2893" y="16381"/>
                    <a:pt x="2558" y="16272"/>
                    <a:pt x="2310" y="16381"/>
                  </a:cubicBezTo>
                  <a:cubicBezTo>
                    <a:pt x="2148" y="16477"/>
                    <a:pt x="1975" y="16791"/>
                    <a:pt x="1813" y="16900"/>
                  </a:cubicBezTo>
                  <a:cubicBezTo>
                    <a:pt x="1403" y="16900"/>
                    <a:pt x="993" y="16381"/>
                    <a:pt x="658" y="16586"/>
                  </a:cubicBezTo>
                  <a:cubicBezTo>
                    <a:pt x="335" y="16791"/>
                    <a:pt x="0" y="17214"/>
                    <a:pt x="0" y="17734"/>
                  </a:cubicBezTo>
                  <a:cubicBezTo>
                    <a:pt x="86" y="18157"/>
                    <a:pt x="583" y="18157"/>
                    <a:pt x="907" y="18362"/>
                  </a:cubicBezTo>
                  <a:cubicBezTo>
                    <a:pt x="1490" y="18362"/>
                    <a:pt x="2062" y="18157"/>
                    <a:pt x="2645" y="18253"/>
                  </a:cubicBezTo>
                  <a:cubicBezTo>
                    <a:pt x="3141" y="18362"/>
                    <a:pt x="3465" y="18786"/>
                    <a:pt x="3875" y="18991"/>
                  </a:cubicBezTo>
                  <a:cubicBezTo>
                    <a:pt x="4124" y="19086"/>
                    <a:pt x="4285" y="19305"/>
                    <a:pt x="4458" y="19195"/>
                  </a:cubicBezTo>
                  <a:cubicBezTo>
                    <a:pt x="5279" y="18786"/>
                    <a:pt x="6023" y="18157"/>
                    <a:pt x="6682" y="17419"/>
                  </a:cubicBezTo>
                  <a:cubicBezTo>
                    <a:pt x="6930" y="17105"/>
                    <a:pt x="6844" y="17009"/>
                    <a:pt x="7092" y="16695"/>
                  </a:cubicBezTo>
                  <a:cubicBezTo>
                    <a:pt x="7178" y="16477"/>
                    <a:pt x="7912" y="15957"/>
                    <a:pt x="7999" y="15957"/>
                  </a:cubicBezTo>
                  <a:cubicBezTo>
                    <a:pt x="8333" y="15753"/>
                    <a:pt x="8992" y="15753"/>
                    <a:pt x="9240" y="16067"/>
                  </a:cubicBezTo>
                  <a:cubicBezTo>
                    <a:pt x="9402" y="16381"/>
                    <a:pt x="9737" y="16477"/>
                    <a:pt x="9985" y="16477"/>
                  </a:cubicBezTo>
                  <a:cubicBezTo>
                    <a:pt x="10395" y="16477"/>
                    <a:pt x="10719" y="16176"/>
                    <a:pt x="11129" y="16176"/>
                  </a:cubicBezTo>
                  <a:cubicBezTo>
                    <a:pt x="11216" y="16176"/>
                    <a:pt x="11302" y="16176"/>
                    <a:pt x="11378" y="16176"/>
                  </a:cubicBezTo>
                  <a:cubicBezTo>
                    <a:pt x="11464" y="15343"/>
                    <a:pt x="11464" y="14605"/>
                    <a:pt x="11712" y="13867"/>
                  </a:cubicBezTo>
                  <a:cubicBezTo>
                    <a:pt x="11788" y="13553"/>
                    <a:pt x="11960" y="13252"/>
                    <a:pt x="12122" y="13034"/>
                  </a:cubicBezTo>
                  <a:cubicBezTo>
                    <a:pt x="12371" y="12829"/>
                    <a:pt x="12705" y="12720"/>
                    <a:pt x="12954" y="12829"/>
                  </a:cubicBezTo>
                  <a:cubicBezTo>
                    <a:pt x="13364" y="13034"/>
                    <a:pt x="13849" y="13252"/>
                    <a:pt x="14184" y="13772"/>
                  </a:cubicBezTo>
                  <a:cubicBezTo>
                    <a:pt x="14346" y="14086"/>
                    <a:pt x="14098" y="15028"/>
                    <a:pt x="14022" y="15438"/>
                  </a:cubicBezTo>
                  <a:cubicBezTo>
                    <a:pt x="14346" y="15643"/>
                    <a:pt x="14594" y="15862"/>
                    <a:pt x="14929" y="16381"/>
                  </a:cubicBezTo>
                  <a:cubicBezTo>
                    <a:pt x="15587" y="17419"/>
                    <a:pt x="16742" y="19715"/>
                    <a:pt x="17897" y="19400"/>
                  </a:cubicBezTo>
                  <a:cubicBezTo>
                    <a:pt x="18880" y="19195"/>
                    <a:pt x="19301" y="18786"/>
                    <a:pt x="20207" y="19305"/>
                  </a:cubicBezTo>
                  <a:cubicBezTo>
                    <a:pt x="21600" y="20029"/>
                    <a:pt x="20693" y="20548"/>
                    <a:pt x="20693" y="21600"/>
                  </a:cubicBezTo>
                  <a:cubicBezTo>
                    <a:pt x="20780" y="21286"/>
                    <a:pt x="21276" y="21176"/>
                    <a:pt x="21352" y="20452"/>
                  </a:cubicBezTo>
                  <a:cubicBezTo>
                    <a:pt x="21352" y="19619"/>
                    <a:pt x="21190" y="19195"/>
                    <a:pt x="20942" y="18567"/>
                  </a:cubicBezTo>
                  <a:cubicBezTo>
                    <a:pt x="20445" y="16900"/>
                    <a:pt x="19301" y="15438"/>
                    <a:pt x="18631" y="13976"/>
                  </a:cubicBezTo>
                  <a:cubicBezTo>
                    <a:pt x="18146" y="12829"/>
                    <a:pt x="16991" y="11271"/>
                    <a:pt x="16742" y="10219"/>
                  </a:cubicBezTo>
                  <a:cubicBezTo>
                    <a:pt x="15836" y="7924"/>
                    <a:pt x="14184" y="4481"/>
                    <a:pt x="16084" y="2391"/>
                  </a:cubicBezTo>
                  <a:cubicBezTo>
                    <a:pt x="16332" y="2186"/>
                    <a:pt x="17476" y="2186"/>
                    <a:pt x="17563" y="1872"/>
                  </a:cubicBezTo>
                  <a:cubicBezTo>
                    <a:pt x="17725" y="1448"/>
                    <a:pt x="16332" y="833"/>
                    <a:pt x="16084" y="615"/>
                  </a:cubicBezTo>
                  <a:cubicBezTo>
                    <a:pt x="15836" y="410"/>
                    <a:pt x="15587" y="205"/>
                    <a:pt x="15339" y="96"/>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15" name="Shape">
              <a:extLst>
                <a:ext uri="{FF2B5EF4-FFF2-40B4-BE49-F238E27FC236}">
                  <a16:creationId xmlns:a16="http://schemas.microsoft.com/office/drawing/2014/main" id="{69D2FED9-922F-4C46-BE5B-269FEE1C278F}"/>
                </a:ext>
              </a:extLst>
            </p:cNvPr>
            <p:cNvSpPr/>
            <p:nvPr/>
          </p:nvSpPr>
          <p:spPr>
            <a:xfrm>
              <a:off x="5469789" y="7187315"/>
              <a:ext cx="119914" cy="112350"/>
            </a:xfrm>
            <a:custGeom>
              <a:avLst/>
              <a:gdLst/>
              <a:ahLst/>
              <a:cxnLst>
                <a:cxn ang="0">
                  <a:pos x="wd2" y="hd2"/>
                </a:cxn>
                <a:cxn ang="5400000">
                  <a:pos x="wd2" y="hd2"/>
                </a:cxn>
                <a:cxn ang="10800000">
                  <a:pos x="wd2" y="hd2"/>
                </a:cxn>
                <a:cxn ang="16200000">
                  <a:pos x="wd2" y="hd2"/>
                </a:cxn>
              </a:cxnLst>
              <a:rect l="0" t="0" r="r" b="b"/>
              <a:pathLst>
                <a:path w="20813" h="21187" extrusionOk="0">
                  <a:moveTo>
                    <a:pt x="0" y="21187"/>
                  </a:moveTo>
                  <a:cubicBezTo>
                    <a:pt x="7855" y="20504"/>
                    <a:pt x="13196" y="14613"/>
                    <a:pt x="19244" y="16577"/>
                  </a:cubicBezTo>
                  <a:cubicBezTo>
                    <a:pt x="19793" y="14015"/>
                    <a:pt x="21600" y="8125"/>
                    <a:pt x="20422" y="6161"/>
                  </a:cubicBezTo>
                  <a:cubicBezTo>
                    <a:pt x="17987" y="2917"/>
                    <a:pt x="14452" y="1551"/>
                    <a:pt x="11468" y="270"/>
                  </a:cubicBezTo>
                  <a:cubicBezTo>
                    <a:pt x="9661" y="-413"/>
                    <a:pt x="7226" y="270"/>
                    <a:pt x="5420" y="1551"/>
                  </a:cubicBezTo>
                  <a:cubicBezTo>
                    <a:pt x="4241" y="2917"/>
                    <a:pt x="2985" y="4795"/>
                    <a:pt x="2435" y="6759"/>
                  </a:cubicBezTo>
                  <a:cubicBezTo>
                    <a:pt x="628" y="11369"/>
                    <a:pt x="628" y="15979"/>
                    <a:pt x="0" y="21187"/>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16" name="Shape">
              <a:extLst>
                <a:ext uri="{FF2B5EF4-FFF2-40B4-BE49-F238E27FC236}">
                  <a16:creationId xmlns:a16="http://schemas.microsoft.com/office/drawing/2014/main" id="{A78A8F04-DE89-7744-A4ED-3ADEAA3F2C2F}"/>
                </a:ext>
              </a:extLst>
            </p:cNvPr>
            <p:cNvSpPr/>
            <p:nvPr/>
          </p:nvSpPr>
          <p:spPr>
            <a:xfrm>
              <a:off x="4576009" y="6227197"/>
              <a:ext cx="207684" cy="186228"/>
            </a:xfrm>
            <a:custGeom>
              <a:avLst/>
              <a:gdLst/>
              <a:ahLst/>
              <a:cxnLst>
                <a:cxn ang="0">
                  <a:pos x="wd2" y="hd2"/>
                </a:cxn>
                <a:cxn ang="5400000">
                  <a:pos x="wd2" y="hd2"/>
                </a:cxn>
                <a:cxn ang="10800000">
                  <a:pos x="wd2" y="hd2"/>
                </a:cxn>
                <a:cxn ang="16200000">
                  <a:pos x="wd2" y="hd2"/>
                </a:cxn>
              </a:cxnLst>
              <a:rect l="0" t="0" r="r" b="b"/>
              <a:pathLst>
                <a:path w="21192" h="21407" extrusionOk="0">
                  <a:moveTo>
                    <a:pt x="813" y="11173"/>
                  </a:moveTo>
                  <a:cubicBezTo>
                    <a:pt x="2183" y="11584"/>
                    <a:pt x="3919" y="12356"/>
                    <a:pt x="5334" y="12767"/>
                  </a:cubicBezTo>
                  <a:cubicBezTo>
                    <a:pt x="6019" y="13127"/>
                    <a:pt x="7070" y="13538"/>
                    <a:pt x="7755" y="14310"/>
                  </a:cubicBezTo>
                  <a:cubicBezTo>
                    <a:pt x="8805" y="15133"/>
                    <a:pt x="9170" y="16676"/>
                    <a:pt x="9855" y="17858"/>
                  </a:cubicBezTo>
                  <a:cubicBezTo>
                    <a:pt x="10540" y="18630"/>
                    <a:pt x="10905" y="19453"/>
                    <a:pt x="11956" y="19813"/>
                  </a:cubicBezTo>
                  <a:cubicBezTo>
                    <a:pt x="12641" y="19813"/>
                    <a:pt x="13006" y="18630"/>
                    <a:pt x="13691" y="18630"/>
                  </a:cubicBezTo>
                  <a:cubicBezTo>
                    <a:pt x="15107" y="19041"/>
                    <a:pt x="15792" y="21407"/>
                    <a:pt x="17207" y="21407"/>
                  </a:cubicBezTo>
                  <a:cubicBezTo>
                    <a:pt x="17892" y="20996"/>
                    <a:pt x="18258" y="19453"/>
                    <a:pt x="18258" y="18270"/>
                  </a:cubicBezTo>
                  <a:cubicBezTo>
                    <a:pt x="18258" y="17087"/>
                    <a:pt x="16477" y="15904"/>
                    <a:pt x="17207" y="15133"/>
                  </a:cubicBezTo>
                  <a:cubicBezTo>
                    <a:pt x="18258" y="14721"/>
                    <a:pt x="18943" y="16316"/>
                    <a:pt x="19628" y="17087"/>
                  </a:cubicBezTo>
                  <a:cubicBezTo>
                    <a:pt x="19628" y="15904"/>
                    <a:pt x="20313" y="14310"/>
                    <a:pt x="19993" y="12767"/>
                  </a:cubicBezTo>
                  <a:cubicBezTo>
                    <a:pt x="19993" y="11584"/>
                    <a:pt x="18258" y="10401"/>
                    <a:pt x="18258" y="9218"/>
                  </a:cubicBezTo>
                  <a:cubicBezTo>
                    <a:pt x="18577" y="7624"/>
                    <a:pt x="20313" y="7624"/>
                    <a:pt x="20678" y="6493"/>
                  </a:cubicBezTo>
                  <a:cubicBezTo>
                    <a:pt x="21363" y="5670"/>
                    <a:pt x="21363" y="4127"/>
                    <a:pt x="20678" y="2944"/>
                  </a:cubicBezTo>
                  <a:cubicBezTo>
                    <a:pt x="20678" y="2533"/>
                    <a:pt x="19628" y="2944"/>
                    <a:pt x="18943" y="2944"/>
                  </a:cubicBezTo>
                  <a:cubicBezTo>
                    <a:pt x="18577" y="3356"/>
                    <a:pt x="17892" y="3716"/>
                    <a:pt x="17527" y="3716"/>
                  </a:cubicBezTo>
                  <a:cubicBezTo>
                    <a:pt x="16477" y="3356"/>
                    <a:pt x="15792" y="2173"/>
                    <a:pt x="14741" y="2173"/>
                  </a:cubicBezTo>
                  <a:cubicBezTo>
                    <a:pt x="13371" y="2173"/>
                    <a:pt x="11956" y="2944"/>
                    <a:pt x="10905" y="3716"/>
                  </a:cubicBezTo>
                  <a:cubicBezTo>
                    <a:pt x="10221" y="3716"/>
                    <a:pt x="10221" y="5670"/>
                    <a:pt x="9855" y="5310"/>
                  </a:cubicBezTo>
                  <a:cubicBezTo>
                    <a:pt x="8120" y="4127"/>
                    <a:pt x="8120" y="1350"/>
                    <a:pt x="6385" y="578"/>
                  </a:cubicBezTo>
                  <a:cubicBezTo>
                    <a:pt x="5334" y="-193"/>
                    <a:pt x="3599" y="-193"/>
                    <a:pt x="2549" y="578"/>
                  </a:cubicBezTo>
                  <a:cubicBezTo>
                    <a:pt x="1498" y="1350"/>
                    <a:pt x="2549" y="2944"/>
                    <a:pt x="1864" y="4127"/>
                  </a:cubicBezTo>
                  <a:cubicBezTo>
                    <a:pt x="1864" y="4487"/>
                    <a:pt x="448" y="4487"/>
                    <a:pt x="83" y="4898"/>
                  </a:cubicBezTo>
                  <a:cubicBezTo>
                    <a:pt x="-237" y="6853"/>
                    <a:pt x="448" y="9218"/>
                    <a:pt x="813" y="11173"/>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17" name="Shape">
              <a:extLst>
                <a:ext uri="{FF2B5EF4-FFF2-40B4-BE49-F238E27FC236}">
                  <a16:creationId xmlns:a16="http://schemas.microsoft.com/office/drawing/2014/main" id="{CFEAA362-F81F-754B-A32C-6E5B57A00D3A}"/>
                </a:ext>
              </a:extLst>
            </p:cNvPr>
            <p:cNvSpPr/>
            <p:nvPr/>
          </p:nvSpPr>
          <p:spPr>
            <a:xfrm>
              <a:off x="4866651" y="6254309"/>
              <a:ext cx="103068" cy="107560"/>
            </a:xfrm>
            <a:custGeom>
              <a:avLst/>
              <a:gdLst/>
              <a:ahLst/>
              <a:cxnLst>
                <a:cxn ang="0">
                  <a:pos x="wd2" y="hd2"/>
                </a:cxn>
                <a:cxn ang="5400000">
                  <a:pos x="wd2" y="hd2"/>
                </a:cxn>
                <a:cxn ang="10800000">
                  <a:pos x="wd2" y="hd2"/>
                </a:cxn>
                <a:cxn ang="16200000">
                  <a:pos x="wd2" y="hd2"/>
                </a:cxn>
              </a:cxnLst>
              <a:rect l="0" t="0" r="r" b="b"/>
              <a:pathLst>
                <a:path w="20134" h="21011" extrusionOk="0">
                  <a:moveTo>
                    <a:pt x="7742" y="18975"/>
                  </a:moveTo>
                  <a:cubicBezTo>
                    <a:pt x="19821" y="21011"/>
                    <a:pt x="19821" y="21011"/>
                    <a:pt x="19821" y="21011"/>
                  </a:cubicBezTo>
                  <a:cubicBezTo>
                    <a:pt x="19821" y="19683"/>
                    <a:pt x="20526" y="18355"/>
                    <a:pt x="19821" y="16939"/>
                  </a:cubicBezTo>
                  <a:cubicBezTo>
                    <a:pt x="19115" y="15611"/>
                    <a:pt x="16470" y="16319"/>
                    <a:pt x="15148" y="14903"/>
                  </a:cubicBezTo>
                  <a:cubicBezTo>
                    <a:pt x="13737" y="14283"/>
                    <a:pt x="12415" y="12247"/>
                    <a:pt x="12415" y="10919"/>
                  </a:cubicBezTo>
                  <a:cubicBezTo>
                    <a:pt x="13120" y="9503"/>
                    <a:pt x="16470" y="10211"/>
                    <a:pt x="16470" y="8883"/>
                  </a:cubicBezTo>
                  <a:cubicBezTo>
                    <a:pt x="16470" y="6139"/>
                    <a:pt x="13737" y="4811"/>
                    <a:pt x="12415" y="2775"/>
                  </a:cubicBezTo>
                  <a:cubicBezTo>
                    <a:pt x="9770" y="2067"/>
                    <a:pt x="7742" y="-589"/>
                    <a:pt x="5009" y="119"/>
                  </a:cubicBezTo>
                  <a:cubicBezTo>
                    <a:pt x="3687" y="119"/>
                    <a:pt x="4392" y="3483"/>
                    <a:pt x="2982" y="4811"/>
                  </a:cubicBezTo>
                  <a:cubicBezTo>
                    <a:pt x="2364" y="5519"/>
                    <a:pt x="1659" y="5519"/>
                    <a:pt x="1659" y="6139"/>
                  </a:cubicBezTo>
                  <a:cubicBezTo>
                    <a:pt x="954" y="6847"/>
                    <a:pt x="2982" y="7467"/>
                    <a:pt x="2982" y="8175"/>
                  </a:cubicBezTo>
                  <a:cubicBezTo>
                    <a:pt x="2364" y="11539"/>
                    <a:pt x="-1074" y="14283"/>
                    <a:pt x="337" y="17647"/>
                  </a:cubicBezTo>
                  <a:cubicBezTo>
                    <a:pt x="954" y="19683"/>
                    <a:pt x="5009" y="18355"/>
                    <a:pt x="7742" y="18975"/>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18" name="Shape">
              <a:extLst>
                <a:ext uri="{FF2B5EF4-FFF2-40B4-BE49-F238E27FC236}">
                  <a16:creationId xmlns:a16="http://schemas.microsoft.com/office/drawing/2014/main" id="{4BE5F365-C336-D743-A17F-B5EDCD9DCF58}"/>
                </a:ext>
              </a:extLst>
            </p:cNvPr>
            <p:cNvSpPr/>
            <p:nvPr/>
          </p:nvSpPr>
          <p:spPr>
            <a:xfrm>
              <a:off x="4799696" y="6080786"/>
              <a:ext cx="164102" cy="136356"/>
            </a:xfrm>
            <a:custGeom>
              <a:avLst/>
              <a:gdLst/>
              <a:ahLst/>
              <a:cxnLst>
                <a:cxn ang="0">
                  <a:pos x="wd2" y="hd2"/>
                </a:cxn>
                <a:cxn ang="5400000">
                  <a:pos x="wd2" y="hd2"/>
                </a:cxn>
                <a:cxn ang="10800000">
                  <a:pos x="wd2" y="hd2"/>
                </a:cxn>
                <a:cxn ang="16200000">
                  <a:pos x="wd2" y="hd2"/>
                </a:cxn>
              </a:cxnLst>
              <a:rect l="0" t="0" r="r" b="b"/>
              <a:pathLst>
                <a:path w="21600" h="21600" extrusionOk="0">
                  <a:moveTo>
                    <a:pt x="21600" y="16218"/>
                  </a:moveTo>
                  <a:cubicBezTo>
                    <a:pt x="20243" y="21104"/>
                    <a:pt x="20243" y="21104"/>
                    <a:pt x="20243" y="21104"/>
                  </a:cubicBezTo>
                  <a:cubicBezTo>
                    <a:pt x="18000" y="21104"/>
                    <a:pt x="16230" y="21600"/>
                    <a:pt x="13987" y="21600"/>
                  </a:cubicBezTo>
                  <a:cubicBezTo>
                    <a:pt x="12630" y="21600"/>
                    <a:pt x="11744" y="21600"/>
                    <a:pt x="10800" y="21600"/>
                  </a:cubicBezTo>
                  <a:cubicBezTo>
                    <a:pt x="9030" y="20538"/>
                    <a:pt x="8085" y="18909"/>
                    <a:pt x="6315" y="18413"/>
                  </a:cubicBezTo>
                  <a:cubicBezTo>
                    <a:pt x="5843" y="17847"/>
                    <a:pt x="5843" y="20042"/>
                    <a:pt x="4957" y="20042"/>
                  </a:cubicBezTo>
                  <a:cubicBezTo>
                    <a:pt x="3128" y="20042"/>
                    <a:pt x="1770" y="18909"/>
                    <a:pt x="0" y="18413"/>
                  </a:cubicBezTo>
                  <a:cubicBezTo>
                    <a:pt x="885" y="16784"/>
                    <a:pt x="2243" y="15155"/>
                    <a:pt x="2715" y="13527"/>
                  </a:cubicBezTo>
                  <a:cubicBezTo>
                    <a:pt x="3128" y="11898"/>
                    <a:pt x="3128" y="9702"/>
                    <a:pt x="3600" y="8144"/>
                  </a:cubicBezTo>
                  <a:cubicBezTo>
                    <a:pt x="4957" y="5949"/>
                    <a:pt x="7200" y="3753"/>
                    <a:pt x="9030" y="2195"/>
                  </a:cubicBezTo>
                  <a:cubicBezTo>
                    <a:pt x="10800" y="567"/>
                    <a:pt x="12630" y="567"/>
                    <a:pt x="14400" y="0"/>
                  </a:cubicBezTo>
                  <a:cubicBezTo>
                    <a:pt x="16643" y="1629"/>
                    <a:pt x="18472" y="3258"/>
                    <a:pt x="18472" y="4320"/>
                  </a:cubicBezTo>
                  <a:cubicBezTo>
                    <a:pt x="18944" y="4320"/>
                    <a:pt x="18944" y="4887"/>
                    <a:pt x="18944" y="5382"/>
                  </a:cubicBezTo>
                  <a:cubicBezTo>
                    <a:pt x="14872" y="6515"/>
                    <a:pt x="21187" y="14022"/>
                    <a:pt x="21600" y="16218"/>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19" name="Shape">
              <a:extLst>
                <a:ext uri="{FF2B5EF4-FFF2-40B4-BE49-F238E27FC236}">
                  <a16:creationId xmlns:a16="http://schemas.microsoft.com/office/drawing/2014/main" id="{13FE897A-C56F-5843-B5E4-1497CB552578}"/>
                </a:ext>
              </a:extLst>
            </p:cNvPr>
            <p:cNvSpPr/>
            <p:nvPr/>
          </p:nvSpPr>
          <p:spPr>
            <a:xfrm>
              <a:off x="4755701" y="6196807"/>
              <a:ext cx="198183" cy="210665"/>
            </a:xfrm>
            <a:custGeom>
              <a:avLst/>
              <a:gdLst/>
              <a:ahLst/>
              <a:cxnLst>
                <a:cxn ang="0">
                  <a:pos x="wd2" y="hd2"/>
                </a:cxn>
                <a:cxn ang="5400000">
                  <a:pos x="wd2" y="hd2"/>
                </a:cxn>
                <a:cxn ang="10800000">
                  <a:pos x="wd2" y="hd2"/>
                </a:cxn>
                <a:cxn ang="16200000">
                  <a:pos x="wd2" y="hd2"/>
                </a:cxn>
              </a:cxnLst>
              <a:rect l="0" t="0" r="r" b="b"/>
              <a:pathLst>
                <a:path w="21216" h="21296" extrusionOk="0">
                  <a:moveTo>
                    <a:pt x="720" y="5620"/>
                  </a:moveTo>
                  <a:cubicBezTo>
                    <a:pt x="720" y="4937"/>
                    <a:pt x="-384" y="4207"/>
                    <a:pt x="336" y="3524"/>
                  </a:cubicBezTo>
                  <a:cubicBezTo>
                    <a:pt x="1104" y="2840"/>
                    <a:pt x="2928" y="3524"/>
                    <a:pt x="3648" y="2840"/>
                  </a:cubicBezTo>
                  <a:cubicBezTo>
                    <a:pt x="4752" y="2111"/>
                    <a:pt x="4368" y="744"/>
                    <a:pt x="4752" y="61"/>
                  </a:cubicBezTo>
                  <a:cubicBezTo>
                    <a:pt x="6192" y="380"/>
                    <a:pt x="7296" y="1109"/>
                    <a:pt x="8784" y="1109"/>
                  </a:cubicBezTo>
                  <a:cubicBezTo>
                    <a:pt x="9504" y="1109"/>
                    <a:pt x="9504" y="-304"/>
                    <a:pt x="9888" y="61"/>
                  </a:cubicBezTo>
                  <a:cubicBezTo>
                    <a:pt x="11328" y="380"/>
                    <a:pt x="12096" y="1428"/>
                    <a:pt x="13536" y="2111"/>
                  </a:cubicBezTo>
                  <a:cubicBezTo>
                    <a:pt x="14304" y="2111"/>
                    <a:pt x="15024" y="2111"/>
                    <a:pt x="16128" y="2111"/>
                  </a:cubicBezTo>
                  <a:cubicBezTo>
                    <a:pt x="17952" y="2111"/>
                    <a:pt x="19392" y="1792"/>
                    <a:pt x="21216" y="1792"/>
                  </a:cubicBezTo>
                  <a:cubicBezTo>
                    <a:pt x="20880" y="4207"/>
                    <a:pt x="20880" y="4207"/>
                    <a:pt x="20880" y="4207"/>
                  </a:cubicBezTo>
                  <a:cubicBezTo>
                    <a:pt x="18672" y="7352"/>
                    <a:pt x="18672" y="7352"/>
                    <a:pt x="18672" y="7352"/>
                  </a:cubicBezTo>
                  <a:cubicBezTo>
                    <a:pt x="17232" y="6987"/>
                    <a:pt x="16128" y="5620"/>
                    <a:pt x="14640" y="5985"/>
                  </a:cubicBezTo>
                  <a:cubicBezTo>
                    <a:pt x="13920" y="5985"/>
                    <a:pt x="14304" y="7716"/>
                    <a:pt x="13536" y="8400"/>
                  </a:cubicBezTo>
                  <a:cubicBezTo>
                    <a:pt x="13200" y="8764"/>
                    <a:pt x="12816" y="8764"/>
                    <a:pt x="12816" y="9083"/>
                  </a:cubicBezTo>
                  <a:cubicBezTo>
                    <a:pt x="12432" y="9448"/>
                    <a:pt x="13536" y="9767"/>
                    <a:pt x="13536" y="10131"/>
                  </a:cubicBezTo>
                  <a:cubicBezTo>
                    <a:pt x="13200" y="11863"/>
                    <a:pt x="11328" y="13276"/>
                    <a:pt x="12096" y="15007"/>
                  </a:cubicBezTo>
                  <a:cubicBezTo>
                    <a:pt x="12432" y="16055"/>
                    <a:pt x="14640" y="15372"/>
                    <a:pt x="16128" y="15691"/>
                  </a:cubicBezTo>
                  <a:cubicBezTo>
                    <a:pt x="15744" y="16420"/>
                    <a:pt x="15744" y="17104"/>
                    <a:pt x="15024" y="17787"/>
                  </a:cubicBezTo>
                  <a:cubicBezTo>
                    <a:pt x="14640" y="18152"/>
                    <a:pt x="13536" y="18516"/>
                    <a:pt x="12816" y="18835"/>
                  </a:cubicBezTo>
                  <a:cubicBezTo>
                    <a:pt x="11328" y="19519"/>
                    <a:pt x="9888" y="20567"/>
                    <a:pt x="8064" y="21296"/>
                  </a:cubicBezTo>
                  <a:cubicBezTo>
                    <a:pt x="8064" y="21296"/>
                    <a:pt x="8064" y="20567"/>
                    <a:pt x="7680" y="20567"/>
                  </a:cubicBezTo>
                  <a:cubicBezTo>
                    <a:pt x="7296" y="20567"/>
                    <a:pt x="6576" y="21296"/>
                    <a:pt x="6192" y="20931"/>
                  </a:cubicBezTo>
                  <a:cubicBezTo>
                    <a:pt x="5472" y="20248"/>
                    <a:pt x="6192" y="19200"/>
                    <a:pt x="5856" y="18516"/>
                  </a:cubicBezTo>
                  <a:cubicBezTo>
                    <a:pt x="5472" y="18152"/>
                    <a:pt x="4752" y="18835"/>
                    <a:pt x="4368" y="18516"/>
                  </a:cubicBezTo>
                  <a:cubicBezTo>
                    <a:pt x="4032" y="18516"/>
                    <a:pt x="3648" y="17787"/>
                    <a:pt x="3264" y="17787"/>
                  </a:cubicBezTo>
                  <a:cubicBezTo>
                    <a:pt x="2928" y="18516"/>
                    <a:pt x="3648" y="19883"/>
                    <a:pt x="2928" y="19883"/>
                  </a:cubicBezTo>
                  <a:cubicBezTo>
                    <a:pt x="2160" y="19883"/>
                    <a:pt x="1824" y="18835"/>
                    <a:pt x="1440" y="18152"/>
                  </a:cubicBezTo>
                  <a:cubicBezTo>
                    <a:pt x="1440" y="17104"/>
                    <a:pt x="2160" y="15691"/>
                    <a:pt x="1824" y="14324"/>
                  </a:cubicBezTo>
                  <a:cubicBezTo>
                    <a:pt x="1824" y="13276"/>
                    <a:pt x="0" y="12228"/>
                    <a:pt x="0" y="11180"/>
                  </a:cubicBezTo>
                  <a:cubicBezTo>
                    <a:pt x="336" y="9767"/>
                    <a:pt x="2160" y="9767"/>
                    <a:pt x="2544" y="8764"/>
                  </a:cubicBezTo>
                  <a:cubicBezTo>
                    <a:pt x="3264" y="8035"/>
                    <a:pt x="3264" y="6668"/>
                    <a:pt x="2544" y="5620"/>
                  </a:cubicBezTo>
                  <a:cubicBezTo>
                    <a:pt x="2544" y="5255"/>
                    <a:pt x="1440" y="5620"/>
                    <a:pt x="720" y="562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20" name="Shape">
              <a:extLst>
                <a:ext uri="{FF2B5EF4-FFF2-40B4-BE49-F238E27FC236}">
                  <a16:creationId xmlns:a16="http://schemas.microsoft.com/office/drawing/2014/main" id="{C3867CC3-BCBB-C44F-BA76-68A449AD6C6C}"/>
                </a:ext>
              </a:extLst>
            </p:cNvPr>
            <p:cNvSpPr/>
            <p:nvPr/>
          </p:nvSpPr>
          <p:spPr>
            <a:xfrm>
              <a:off x="4930542" y="6183883"/>
              <a:ext cx="281070" cy="195834"/>
            </a:xfrm>
            <a:custGeom>
              <a:avLst/>
              <a:gdLst/>
              <a:ahLst/>
              <a:cxnLst>
                <a:cxn ang="0">
                  <a:pos x="wd2" y="hd2"/>
                </a:cxn>
                <a:cxn ang="5400000">
                  <a:pos x="wd2" y="hd2"/>
                </a:cxn>
                <a:cxn ang="10800000">
                  <a:pos x="wd2" y="hd2"/>
                </a:cxn>
                <a:cxn ang="16200000">
                  <a:pos x="wd2" y="hd2"/>
                </a:cxn>
              </a:cxnLst>
              <a:rect l="0" t="0" r="r" b="b"/>
              <a:pathLst>
                <a:path w="21600" h="21600" extrusionOk="0">
                  <a:moveTo>
                    <a:pt x="21600" y="10998"/>
                  </a:moveTo>
                  <a:cubicBezTo>
                    <a:pt x="20565" y="12484"/>
                    <a:pt x="19771" y="12881"/>
                    <a:pt x="19254" y="14367"/>
                  </a:cubicBezTo>
                  <a:cubicBezTo>
                    <a:pt x="18460" y="15903"/>
                    <a:pt x="18460" y="17389"/>
                    <a:pt x="18184" y="18925"/>
                  </a:cubicBezTo>
                  <a:cubicBezTo>
                    <a:pt x="18184" y="19668"/>
                    <a:pt x="18978" y="20461"/>
                    <a:pt x="18702" y="20807"/>
                  </a:cubicBezTo>
                  <a:cubicBezTo>
                    <a:pt x="18184" y="21204"/>
                    <a:pt x="17390" y="20461"/>
                    <a:pt x="16597" y="20461"/>
                  </a:cubicBezTo>
                  <a:cubicBezTo>
                    <a:pt x="15562" y="20461"/>
                    <a:pt x="14768" y="21600"/>
                    <a:pt x="13698" y="21600"/>
                  </a:cubicBezTo>
                  <a:cubicBezTo>
                    <a:pt x="12663" y="21204"/>
                    <a:pt x="12111" y="20064"/>
                    <a:pt x="11318" y="19668"/>
                  </a:cubicBezTo>
                  <a:cubicBezTo>
                    <a:pt x="10558" y="19321"/>
                    <a:pt x="9765" y="18925"/>
                    <a:pt x="9213" y="19321"/>
                  </a:cubicBezTo>
                  <a:cubicBezTo>
                    <a:pt x="8971" y="19321"/>
                    <a:pt x="8971" y="20461"/>
                    <a:pt x="8695" y="20461"/>
                  </a:cubicBezTo>
                  <a:cubicBezTo>
                    <a:pt x="7902" y="20461"/>
                    <a:pt x="6866" y="19668"/>
                    <a:pt x="6073" y="19321"/>
                  </a:cubicBezTo>
                  <a:cubicBezTo>
                    <a:pt x="6073" y="19321"/>
                    <a:pt x="5003" y="20064"/>
                    <a:pt x="4762" y="20064"/>
                  </a:cubicBezTo>
                  <a:cubicBezTo>
                    <a:pt x="4486" y="20064"/>
                    <a:pt x="2898" y="19668"/>
                    <a:pt x="2898" y="19668"/>
                  </a:cubicBezTo>
                  <a:cubicBezTo>
                    <a:pt x="2898" y="18925"/>
                    <a:pt x="3174" y="18182"/>
                    <a:pt x="2898" y="17389"/>
                  </a:cubicBezTo>
                  <a:cubicBezTo>
                    <a:pt x="2622" y="16646"/>
                    <a:pt x="1587" y="17042"/>
                    <a:pt x="1070" y="16250"/>
                  </a:cubicBezTo>
                  <a:cubicBezTo>
                    <a:pt x="518" y="15903"/>
                    <a:pt x="0" y="14763"/>
                    <a:pt x="0" y="14020"/>
                  </a:cubicBezTo>
                  <a:cubicBezTo>
                    <a:pt x="276" y="13228"/>
                    <a:pt x="1587" y="13624"/>
                    <a:pt x="1587" y="12881"/>
                  </a:cubicBezTo>
                  <a:cubicBezTo>
                    <a:pt x="1587" y="11345"/>
                    <a:pt x="518" y="10602"/>
                    <a:pt x="0" y="9462"/>
                  </a:cubicBezTo>
                  <a:cubicBezTo>
                    <a:pt x="1587" y="6044"/>
                    <a:pt x="1587" y="6044"/>
                    <a:pt x="1587" y="6044"/>
                  </a:cubicBezTo>
                  <a:cubicBezTo>
                    <a:pt x="1829" y="3418"/>
                    <a:pt x="1829" y="3418"/>
                    <a:pt x="1829" y="3418"/>
                  </a:cubicBezTo>
                  <a:cubicBezTo>
                    <a:pt x="2622" y="0"/>
                    <a:pt x="2622" y="0"/>
                    <a:pt x="2622" y="0"/>
                  </a:cubicBezTo>
                  <a:cubicBezTo>
                    <a:pt x="3692" y="0"/>
                    <a:pt x="7902" y="3022"/>
                    <a:pt x="8971" y="3765"/>
                  </a:cubicBezTo>
                  <a:cubicBezTo>
                    <a:pt x="12663" y="6837"/>
                    <a:pt x="17390" y="8323"/>
                    <a:pt x="21600" y="10998"/>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21" name="Shape">
              <a:extLst>
                <a:ext uri="{FF2B5EF4-FFF2-40B4-BE49-F238E27FC236}">
                  <a16:creationId xmlns:a16="http://schemas.microsoft.com/office/drawing/2014/main" id="{8A01B5CA-E9E8-DB44-A3BC-05AD8A65289A}"/>
                </a:ext>
              </a:extLst>
            </p:cNvPr>
            <p:cNvSpPr/>
            <p:nvPr/>
          </p:nvSpPr>
          <p:spPr>
            <a:xfrm>
              <a:off x="3869891" y="4730596"/>
              <a:ext cx="885740" cy="1294226"/>
            </a:xfrm>
            <a:custGeom>
              <a:avLst/>
              <a:gdLst/>
              <a:ahLst/>
              <a:cxnLst>
                <a:cxn ang="0">
                  <a:pos x="wd2" y="hd2"/>
                </a:cxn>
                <a:cxn ang="5400000">
                  <a:pos x="wd2" y="hd2"/>
                </a:cxn>
                <a:cxn ang="10800000">
                  <a:pos x="wd2" y="hd2"/>
                </a:cxn>
                <a:cxn ang="16200000">
                  <a:pos x="wd2" y="hd2"/>
                </a:cxn>
              </a:cxnLst>
              <a:rect l="0" t="0" r="r" b="b"/>
              <a:pathLst>
                <a:path w="21600" h="21600" extrusionOk="0">
                  <a:moveTo>
                    <a:pt x="16241" y="17706"/>
                  </a:moveTo>
                  <a:cubicBezTo>
                    <a:pt x="16066" y="17706"/>
                    <a:pt x="15901" y="17654"/>
                    <a:pt x="15825" y="17654"/>
                  </a:cubicBezTo>
                  <a:cubicBezTo>
                    <a:pt x="15649" y="17706"/>
                    <a:pt x="15573" y="17766"/>
                    <a:pt x="15485" y="17819"/>
                  </a:cubicBezTo>
                  <a:cubicBezTo>
                    <a:pt x="15321" y="17991"/>
                    <a:pt x="15156" y="18111"/>
                    <a:pt x="15068" y="18284"/>
                  </a:cubicBezTo>
                  <a:cubicBezTo>
                    <a:pt x="15068" y="18396"/>
                    <a:pt x="15321" y="18449"/>
                    <a:pt x="15233" y="18561"/>
                  </a:cubicBezTo>
                  <a:cubicBezTo>
                    <a:pt x="15156" y="18674"/>
                    <a:pt x="14816" y="18734"/>
                    <a:pt x="14816" y="18847"/>
                  </a:cubicBezTo>
                  <a:cubicBezTo>
                    <a:pt x="14816" y="19019"/>
                    <a:pt x="15068" y="19079"/>
                    <a:pt x="15233" y="19192"/>
                  </a:cubicBezTo>
                  <a:cubicBezTo>
                    <a:pt x="15156" y="19304"/>
                    <a:pt x="14981" y="19417"/>
                    <a:pt x="14816" y="19537"/>
                  </a:cubicBezTo>
                  <a:cubicBezTo>
                    <a:pt x="14652" y="19762"/>
                    <a:pt x="14652" y="20047"/>
                    <a:pt x="14400" y="20220"/>
                  </a:cubicBezTo>
                  <a:cubicBezTo>
                    <a:pt x="14312" y="20392"/>
                    <a:pt x="14060" y="20512"/>
                    <a:pt x="13808" y="20512"/>
                  </a:cubicBezTo>
                  <a:cubicBezTo>
                    <a:pt x="13644" y="20512"/>
                    <a:pt x="13556" y="20280"/>
                    <a:pt x="13392" y="20220"/>
                  </a:cubicBezTo>
                  <a:cubicBezTo>
                    <a:pt x="13140" y="20107"/>
                    <a:pt x="12811" y="19934"/>
                    <a:pt x="12471" y="19934"/>
                  </a:cubicBezTo>
                  <a:cubicBezTo>
                    <a:pt x="12142" y="19994"/>
                    <a:pt x="11967" y="20280"/>
                    <a:pt x="11715" y="20340"/>
                  </a:cubicBezTo>
                  <a:cubicBezTo>
                    <a:pt x="11463" y="20452"/>
                    <a:pt x="11211" y="20512"/>
                    <a:pt x="10959" y="20512"/>
                  </a:cubicBezTo>
                  <a:cubicBezTo>
                    <a:pt x="10630" y="20565"/>
                    <a:pt x="10290" y="20392"/>
                    <a:pt x="9962" y="20512"/>
                  </a:cubicBezTo>
                  <a:cubicBezTo>
                    <a:pt x="9874" y="20565"/>
                    <a:pt x="9962" y="20737"/>
                    <a:pt x="9874" y="20857"/>
                  </a:cubicBezTo>
                  <a:cubicBezTo>
                    <a:pt x="9797" y="20970"/>
                    <a:pt x="9622" y="21022"/>
                    <a:pt x="9545" y="21142"/>
                  </a:cubicBezTo>
                  <a:cubicBezTo>
                    <a:pt x="9545" y="21142"/>
                    <a:pt x="9129" y="21082"/>
                    <a:pt x="9041" y="21082"/>
                  </a:cubicBezTo>
                  <a:cubicBezTo>
                    <a:pt x="8953" y="21082"/>
                    <a:pt x="8789" y="21600"/>
                    <a:pt x="8789" y="21600"/>
                  </a:cubicBezTo>
                  <a:cubicBezTo>
                    <a:pt x="8449" y="21540"/>
                    <a:pt x="8197" y="21367"/>
                    <a:pt x="7868" y="21307"/>
                  </a:cubicBezTo>
                  <a:cubicBezTo>
                    <a:pt x="7529" y="21307"/>
                    <a:pt x="7277" y="21427"/>
                    <a:pt x="7025" y="21427"/>
                  </a:cubicBezTo>
                  <a:cubicBezTo>
                    <a:pt x="6948" y="21367"/>
                    <a:pt x="6784" y="21367"/>
                    <a:pt x="6608" y="21307"/>
                  </a:cubicBezTo>
                  <a:cubicBezTo>
                    <a:pt x="6532" y="21195"/>
                    <a:pt x="6532" y="21082"/>
                    <a:pt x="6444" y="21022"/>
                  </a:cubicBezTo>
                  <a:cubicBezTo>
                    <a:pt x="6279" y="20857"/>
                    <a:pt x="6027" y="20737"/>
                    <a:pt x="5775" y="20565"/>
                  </a:cubicBezTo>
                  <a:cubicBezTo>
                    <a:pt x="5688" y="20452"/>
                    <a:pt x="5611" y="20280"/>
                    <a:pt x="5436" y="20167"/>
                  </a:cubicBezTo>
                  <a:cubicBezTo>
                    <a:pt x="5359" y="20107"/>
                    <a:pt x="5436" y="20280"/>
                    <a:pt x="5359" y="20340"/>
                  </a:cubicBezTo>
                  <a:cubicBezTo>
                    <a:pt x="5195" y="20452"/>
                    <a:pt x="4855" y="20452"/>
                    <a:pt x="4690" y="20565"/>
                  </a:cubicBezTo>
                  <a:cubicBezTo>
                    <a:pt x="4438" y="20737"/>
                    <a:pt x="4351" y="20970"/>
                    <a:pt x="4099" y="21082"/>
                  </a:cubicBezTo>
                  <a:cubicBezTo>
                    <a:pt x="3934" y="21195"/>
                    <a:pt x="3682" y="21195"/>
                    <a:pt x="3430" y="21142"/>
                  </a:cubicBezTo>
                  <a:cubicBezTo>
                    <a:pt x="3266" y="21082"/>
                    <a:pt x="3101" y="20910"/>
                    <a:pt x="2926" y="20797"/>
                  </a:cubicBezTo>
                  <a:cubicBezTo>
                    <a:pt x="2762" y="20625"/>
                    <a:pt x="2762" y="20452"/>
                    <a:pt x="2674" y="20280"/>
                  </a:cubicBezTo>
                  <a:cubicBezTo>
                    <a:pt x="2674" y="20167"/>
                    <a:pt x="2674" y="20047"/>
                    <a:pt x="2597" y="19994"/>
                  </a:cubicBezTo>
                  <a:cubicBezTo>
                    <a:pt x="2510" y="19822"/>
                    <a:pt x="2181" y="19709"/>
                    <a:pt x="2258" y="19537"/>
                  </a:cubicBezTo>
                  <a:cubicBezTo>
                    <a:pt x="2258" y="19417"/>
                    <a:pt x="2510" y="19304"/>
                    <a:pt x="2674" y="19192"/>
                  </a:cubicBezTo>
                  <a:cubicBezTo>
                    <a:pt x="2849" y="19019"/>
                    <a:pt x="3101" y="18847"/>
                    <a:pt x="3178" y="18621"/>
                  </a:cubicBezTo>
                  <a:cubicBezTo>
                    <a:pt x="3178" y="18396"/>
                    <a:pt x="2926" y="18224"/>
                    <a:pt x="2762" y="18051"/>
                  </a:cubicBezTo>
                  <a:cubicBezTo>
                    <a:pt x="2674" y="17939"/>
                    <a:pt x="2345" y="17991"/>
                    <a:pt x="2345" y="17939"/>
                  </a:cubicBezTo>
                  <a:cubicBezTo>
                    <a:pt x="2345" y="17819"/>
                    <a:pt x="2597" y="17819"/>
                    <a:pt x="2674" y="17706"/>
                  </a:cubicBezTo>
                  <a:cubicBezTo>
                    <a:pt x="2849" y="17481"/>
                    <a:pt x="2674" y="17136"/>
                    <a:pt x="2926" y="16963"/>
                  </a:cubicBezTo>
                  <a:cubicBezTo>
                    <a:pt x="3266" y="16678"/>
                    <a:pt x="3934" y="16738"/>
                    <a:pt x="4351" y="16506"/>
                  </a:cubicBezTo>
                  <a:cubicBezTo>
                    <a:pt x="4438" y="16446"/>
                    <a:pt x="4351" y="16273"/>
                    <a:pt x="4263" y="16161"/>
                  </a:cubicBezTo>
                  <a:cubicBezTo>
                    <a:pt x="4263" y="16048"/>
                    <a:pt x="4099" y="15988"/>
                    <a:pt x="4011" y="15876"/>
                  </a:cubicBezTo>
                  <a:cubicBezTo>
                    <a:pt x="4011" y="15763"/>
                    <a:pt x="4186" y="15530"/>
                    <a:pt x="4011" y="15530"/>
                  </a:cubicBezTo>
                  <a:cubicBezTo>
                    <a:pt x="3770" y="15418"/>
                    <a:pt x="3430" y="15643"/>
                    <a:pt x="3101" y="15643"/>
                  </a:cubicBezTo>
                  <a:cubicBezTo>
                    <a:pt x="2926" y="15643"/>
                    <a:pt x="2926" y="15530"/>
                    <a:pt x="2849" y="15470"/>
                  </a:cubicBezTo>
                  <a:cubicBezTo>
                    <a:pt x="2674" y="15245"/>
                    <a:pt x="2597" y="14960"/>
                    <a:pt x="2345" y="14788"/>
                  </a:cubicBezTo>
                  <a:cubicBezTo>
                    <a:pt x="2181" y="14675"/>
                    <a:pt x="1929" y="14788"/>
                    <a:pt x="1753" y="14675"/>
                  </a:cubicBezTo>
                  <a:cubicBezTo>
                    <a:pt x="1589" y="14615"/>
                    <a:pt x="1425" y="14503"/>
                    <a:pt x="1337" y="14382"/>
                  </a:cubicBezTo>
                  <a:cubicBezTo>
                    <a:pt x="1173" y="14157"/>
                    <a:pt x="1337" y="13872"/>
                    <a:pt x="1085" y="13640"/>
                  </a:cubicBezTo>
                  <a:cubicBezTo>
                    <a:pt x="833" y="13407"/>
                    <a:pt x="329" y="13355"/>
                    <a:pt x="0" y="13235"/>
                  </a:cubicBezTo>
                  <a:cubicBezTo>
                    <a:pt x="88" y="13182"/>
                    <a:pt x="88" y="13122"/>
                    <a:pt x="88" y="13122"/>
                  </a:cubicBezTo>
                  <a:cubicBezTo>
                    <a:pt x="164" y="12949"/>
                    <a:pt x="504" y="12319"/>
                    <a:pt x="756" y="12319"/>
                  </a:cubicBezTo>
                  <a:cubicBezTo>
                    <a:pt x="921" y="12267"/>
                    <a:pt x="1249" y="12267"/>
                    <a:pt x="1249" y="12094"/>
                  </a:cubicBezTo>
                  <a:cubicBezTo>
                    <a:pt x="1249" y="11922"/>
                    <a:pt x="1425" y="11809"/>
                    <a:pt x="1425" y="11689"/>
                  </a:cubicBezTo>
                  <a:cubicBezTo>
                    <a:pt x="833" y="11577"/>
                    <a:pt x="1501" y="11171"/>
                    <a:pt x="1589" y="11006"/>
                  </a:cubicBezTo>
                  <a:cubicBezTo>
                    <a:pt x="2005" y="10774"/>
                    <a:pt x="2258" y="10661"/>
                    <a:pt x="2597" y="10376"/>
                  </a:cubicBezTo>
                  <a:cubicBezTo>
                    <a:pt x="2926" y="10091"/>
                    <a:pt x="3770" y="9513"/>
                    <a:pt x="4263" y="9401"/>
                  </a:cubicBezTo>
                  <a:cubicBezTo>
                    <a:pt x="4603" y="9341"/>
                    <a:pt x="4942" y="9281"/>
                    <a:pt x="5195" y="9401"/>
                  </a:cubicBezTo>
                  <a:cubicBezTo>
                    <a:pt x="5271" y="9453"/>
                    <a:pt x="5436" y="9626"/>
                    <a:pt x="5523" y="9573"/>
                  </a:cubicBezTo>
                  <a:cubicBezTo>
                    <a:pt x="5611" y="9573"/>
                    <a:pt x="5863" y="9453"/>
                    <a:pt x="5940" y="9401"/>
                  </a:cubicBezTo>
                  <a:cubicBezTo>
                    <a:pt x="6532" y="9281"/>
                    <a:pt x="6192" y="8425"/>
                    <a:pt x="6444" y="8425"/>
                  </a:cubicBezTo>
                  <a:cubicBezTo>
                    <a:pt x="6948" y="8253"/>
                    <a:pt x="6948" y="8253"/>
                    <a:pt x="6948" y="8253"/>
                  </a:cubicBezTo>
                  <a:cubicBezTo>
                    <a:pt x="7277" y="8140"/>
                    <a:pt x="7529" y="7855"/>
                    <a:pt x="7956" y="7908"/>
                  </a:cubicBezTo>
                  <a:cubicBezTo>
                    <a:pt x="8197" y="7968"/>
                    <a:pt x="8625" y="7683"/>
                    <a:pt x="8789" y="7563"/>
                  </a:cubicBezTo>
                  <a:cubicBezTo>
                    <a:pt x="8877" y="7510"/>
                    <a:pt x="9293" y="7165"/>
                    <a:pt x="9293" y="7045"/>
                  </a:cubicBezTo>
                  <a:cubicBezTo>
                    <a:pt x="9205" y="7045"/>
                    <a:pt x="9205" y="7045"/>
                    <a:pt x="9129" y="7045"/>
                  </a:cubicBezTo>
                  <a:cubicBezTo>
                    <a:pt x="9129" y="6992"/>
                    <a:pt x="8537" y="6707"/>
                    <a:pt x="8449" y="6647"/>
                  </a:cubicBezTo>
                  <a:cubicBezTo>
                    <a:pt x="8197" y="6302"/>
                    <a:pt x="8373" y="6077"/>
                    <a:pt x="8197" y="5732"/>
                  </a:cubicBezTo>
                  <a:cubicBezTo>
                    <a:pt x="8197" y="5559"/>
                    <a:pt x="8121" y="5327"/>
                    <a:pt x="7956" y="5214"/>
                  </a:cubicBezTo>
                  <a:cubicBezTo>
                    <a:pt x="7868" y="5154"/>
                    <a:pt x="7529" y="4989"/>
                    <a:pt x="7452" y="4869"/>
                  </a:cubicBezTo>
                  <a:cubicBezTo>
                    <a:pt x="7452" y="4869"/>
                    <a:pt x="7364" y="4817"/>
                    <a:pt x="7277" y="4817"/>
                  </a:cubicBezTo>
                  <a:lnTo>
                    <a:pt x="7200" y="4817"/>
                  </a:lnTo>
                  <a:cubicBezTo>
                    <a:pt x="7200" y="4757"/>
                    <a:pt x="7277" y="4359"/>
                    <a:pt x="7112" y="4299"/>
                  </a:cubicBezTo>
                  <a:cubicBezTo>
                    <a:pt x="7025" y="4186"/>
                    <a:pt x="6784" y="4126"/>
                    <a:pt x="6784" y="4014"/>
                  </a:cubicBezTo>
                  <a:cubicBezTo>
                    <a:pt x="6696" y="3954"/>
                    <a:pt x="6608" y="3901"/>
                    <a:pt x="6608" y="3901"/>
                  </a:cubicBezTo>
                  <a:cubicBezTo>
                    <a:pt x="6532" y="3841"/>
                    <a:pt x="6356" y="3496"/>
                    <a:pt x="6356" y="3436"/>
                  </a:cubicBezTo>
                  <a:cubicBezTo>
                    <a:pt x="6444" y="3436"/>
                    <a:pt x="6444" y="3436"/>
                    <a:pt x="6444" y="3436"/>
                  </a:cubicBezTo>
                  <a:cubicBezTo>
                    <a:pt x="6860" y="3436"/>
                    <a:pt x="7364" y="3496"/>
                    <a:pt x="7781" y="3496"/>
                  </a:cubicBezTo>
                  <a:cubicBezTo>
                    <a:pt x="8033" y="3264"/>
                    <a:pt x="8197" y="2866"/>
                    <a:pt x="8537" y="2581"/>
                  </a:cubicBezTo>
                  <a:cubicBezTo>
                    <a:pt x="8701" y="2461"/>
                    <a:pt x="8953" y="2408"/>
                    <a:pt x="9129" y="2296"/>
                  </a:cubicBezTo>
                  <a:cubicBezTo>
                    <a:pt x="9293" y="2063"/>
                    <a:pt x="9293" y="2063"/>
                    <a:pt x="9293" y="1838"/>
                  </a:cubicBezTo>
                  <a:lnTo>
                    <a:pt x="9293" y="1778"/>
                  </a:lnTo>
                  <a:cubicBezTo>
                    <a:pt x="9370" y="1778"/>
                    <a:pt x="9458" y="1718"/>
                    <a:pt x="9458" y="1718"/>
                  </a:cubicBezTo>
                  <a:cubicBezTo>
                    <a:pt x="9545" y="1666"/>
                    <a:pt x="9710" y="1493"/>
                    <a:pt x="9710" y="1433"/>
                  </a:cubicBezTo>
                  <a:cubicBezTo>
                    <a:pt x="10466" y="1433"/>
                    <a:pt x="10038" y="1035"/>
                    <a:pt x="10542" y="975"/>
                  </a:cubicBezTo>
                  <a:cubicBezTo>
                    <a:pt x="10630" y="863"/>
                    <a:pt x="10630" y="630"/>
                    <a:pt x="10718" y="570"/>
                  </a:cubicBezTo>
                  <a:cubicBezTo>
                    <a:pt x="10718" y="518"/>
                    <a:pt x="10718" y="458"/>
                    <a:pt x="10718" y="398"/>
                  </a:cubicBezTo>
                  <a:lnTo>
                    <a:pt x="10795" y="345"/>
                  </a:lnTo>
                  <a:cubicBezTo>
                    <a:pt x="10882" y="285"/>
                    <a:pt x="10959" y="233"/>
                    <a:pt x="11047" y="233"/>
                  </a:cubicBezTo>
                  <a:cubicBezTo>
                    <a:pt x="11047" y="173"/>
                    <a:pt x="11134" y="173"/>
                    <a:pt x="11134" y="173"/>
                  </a:cubicBezTo>
                  <a:cubicBezTo>
                    <a:pt x="11211" y="173"/>
                    <a:pt x="11299" y="113"/>
                    <a:pt x="11299" y="113"/>
                  </a:cubicBezTo>
                  <a:cubicBezTo>
                    <a:pt x="11463" y="0"/>
                    <a:pt x="11463" y="0"/>
                    <a:pt x="11463" y="0"/>
                  </a:cubicBezTo>
                  <a:cubicBezTo>
                    <a:pt x="11715" y="345"/>
                    <a:pt x="12055" y="690"/>
                    <a:pt x="12307" y="975"/>
                  </a:cubicBezTo>
                  <a:cubicBezTo>
                    <a:pt x="13052" y="1951"/>
                    <a:pt x="14312" y="2296"/>
                    <a:pt x="15649" y="2633"/>
                  </a:cubicBezTo>
                  <a:cubicBezTo>
                    <a:pt x="16241" y="2753"/>
                    <a:pt x="15573" y="2926"/>
                    <a:pt x="15573" y="3099"/>
                  </a:cubicBezTo>
                  <a:cubicBezTo>
                    <a:pt x="15573" y="3099"/>
                    <a:pt x="16405" y="3781"/>
                    <a:pt x="16570" y="3841"/>
                  </a:cubicBezTo>
                  <a:cubicBezTo>
                    <a:pt x="17162" y="4066"/>
                    <a:pt x="17490" y="4066"/>
                    <a:pt x="17918" y="4584"/>
                  </a:cubicBezTo>
                  <a:cubicBezTo>
                    <a:pt x="18159" y="4989"/>
                    <a:pt x="18334" y="5042"/>
                    <a:pt x="18334" y="5499"/>
                  </a:cubicBezTo>
                  <a:cubicBezTo>
                    <a:pt x="18334" y="5845"/>
                    <a:pt x="18751" y="6017"/>
                    <a:pt x="18751" y="6302"/>
                  </a:cubicBezTo>
                  <a:cubicBezTo>
                    <a:pt x="18751" y="6647"/>
                    <a:pt x="19167" y="6535"/>
                    <a:pt x="19167" y="6992"/>
                  </a:cubicBezTo>
                  <a:cubicBezTo>
                    <a:pt x="19079" y="7390"/>
                    <a:pt x="19584" y="8193"/>
                    <a:pt x="19167" y="8538"/>
                  </a:cubicBezTo>
                  <a:cubicBezTo>
                    <a:pt x="18159" y="9401"/>
                    <a:pt x="20088" y="9971"/>
                    <a:pt x="19923" y="10256"/>
                  </a:cubicBezTo>
                  <a:cubicBezTo>
                    <a:pt x="19419" y="10834"/>
                    <a:pt x="19836" y="11862"/>
                    <a:pt x="20340" y="12379"/>
                  </a:cubicBezTo>
                  <a:cubicBezTo>
                    <a:pt x="20340" y="12552"/>
                    <a:pt x="20504" y="12724"/>
                    <a:pt x="20504" y="12897"/>
                  </a:cubicBezTo>
                  <a:cubicBezTo>
                    <a:pt x="20679" y="13122"/>
                    <a:pt x="20175" y="13295"/>
                    <a:pt x="20340" y="13640"/>
                  </a:cubicBezTo>
                  <a:cubicBezTo>
                    <a:pt x="21260" y="15185"/>
                    <a:pt x="21260" y="15185"/>
                    <a:pt x="21260" y="15185"/>
                  </a:cubicBezTo>
                  <a:cubicBezTo>
                    <a:pt x="21425" y="15358"/>
                    <a:pt x="21512" y="15590"/>
                    <a:pt x="21600" y="15763"/>
                  </a:cubicBezTo>
                  <a:cubicBezTo>
                    <a:pt x="21348" y="15815"/>
                    <a:pt x="21425" y="15763"/>
                    <a:pt x="21173" y="15876"/>
                  </a:cubicBezTo>
                  <a:cubicBezTo>
                    <a:pt x="21008" y="15928"/>
                    <a:pt x="21096" y="16048"/>
                    <a:pt x="20921" y="16161"/>
                  </a:cubicBezTo>
                  <a:cubicBezTo>
                    <a:pt x="20844" y="16221"/>
                    <a:pt x="20756" y="16273"/>
                    <a:pt x="20592" y="16273"/>
                  </a:cubicBezTo>
                  <a:cubicBezTo>
                    <a:pt x="20427" y="16333"/>
                    <a:pt x="20252" y="16221"/>
                    <a:pt x="20088" y="16161"/>
                  </a:cubicBezTo>
                  <a:cubicBezTo>
                    <a:pt x="19836" y="16161"/>
                    <a:pt x="19671" y="16221"/>
                    <a:pt x="19419" y="16221"/>
                  </a:cubicBezTo>
                  <a:cubicBezTo>
                    <a:pt x="19332" y="16221"/>
                    <a:pt x="19167" y="16101"/>
                    <a:pt x="19079" y="16101"/>
                  </a:cubicBezTo>
                  <a:cubicBezTo>
                    <a:pt x="18838" y="16048"/>
                    <a:pt x="18663" y="16048"/>
                    <a:pt x="18499" y="16048"/>
                  </a:cubicBezTo>
                  <a:cubicBezTo>
                    <a:pt x="18334" y="15928"/>
                    <a:pt x="18247" y="15703"/>
                    <a:pt x="18082" y="15703"/>
                  </a:cubicBezTo>
                  <a:cubicBezTo>
                    <a:pt x="17742" y="15703"/>
                    <a:pt x="17414" y="15815"/>
                    <a:pt x="17238" y="16048"/>
                  </a:cubicBezTo>
                  <a:cubicBezTo>
                    <a:pt x="17074" y="16161"/>
                    <a:pt x="17490" y="16393"/>
                    <a:pt x="17414" y="16566"/>
                  </a:cubicBezTo>
                  <a:cubicBezTo>
                    <a:pt x="17238" y="16738"/>
                    <a:pt x="16822" y="16678"/>
                    <a:pt x="16570" y="16851"/>
                  </a:cubicBezTo>
                  <a:cubicBezTo>
                    <a:pt x="16405" y="17076"/>
                    <a:pt x="16318" y="17421"/>
                    <a:pt x="16241" y="17706"/>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22" name="Shape">
              <a:extLst>
                <a:ext uri="{FF2B5EF4-FFF2-40B4-BE49-F238E27FC236}">
                  <a16:creationId xmlns:a16="http://schemas.microsoft.com/office/drawing/2014/main" id="{B6E26523-5D67-564E-BBF0-052B7FEFEE62}"/>
                </a:ext>
              </a:extLst>
            </p:cNvPr>
            <p:cNvSpPr/>
            <p:nvPr/>
          </p:nvSpPr>
          <p:spPr>
            <a:xfrm>
              <a:off x="4672609" y="5836917"/>
              <a:ext cx="162323" cy="171402"/>
            </a:xfrm>
            <a:custGeom>
              <a:avLst/>
              <a:gdLst/>
              <a:ahLst/>
              <a:cxnLst>
                <a:cxn ang="0">
                  <a:pos x="wd2" y="hd2"/>
                </a:cxn>
                <a:cxn ang="5400000">
                  <a:pos x="wd2" y="hd2"/>
                </a:cxn>
                <a:cxn ang="10800000">
                  <a:pos x="wd2" y="hd2"/>
                </a:cxn>
                <a:cxn ang="16200000">
                  <a:pos x="wd2" y="hd2"/>
                </a:cxn>
              </a:cxnLst>
              <a:rect l="0" t="0" r="r" b="b"/>
              <a:pathLst>
                <a:path w="20862" h="21274" extrusionOk="0">
                  <a:moveTo>
                    <a:pt x="18667" y="0"/>
                  </a:moveTo>
                  <a:cubicBezTo>
                    <a:pt x="16473" y="833"/>
                    <a:pt x="14682" y="1666"/>
                    <a:pt x="12083" y="2110"/>
                  </a:cubicBezTo>
                  <a:cubicBezTo>
                    <a:pt x="9831" y="2110"/>
                    <a:pt x="7636" y="1666"/>
                    <a:pt x="4980" y="1666"/>
                  </a:cubicBezTo>
                  <a:cubicBezTo>
                    <a:pt x="3651" y="1666"/>
                    <a:pt x="1457" y="833"/>
                    <a:pt x="590" y="2110"/>
                  </a:cubicBezTo>
                  <a:cubicBezTo>
                    <a:pt x="-738" y="4220"/>
                    <a:pt x="590" y="6774"/>
                    <a:pt x="590" y="9329"/>
                  </a:cubicBezTo>
                  <a:cubicBezTo>
                    <a:pt x="995" y="9717"/>
                    <a:pt x="995" y="10161"/>
                    <a:pt x="1457" y="10161"/>
                  </a:cubicBezTo>
                  <a:cubicBezTo>
                    <a:pt x="2785" y="10550"/>
                    <a:pt x="3651" y="10161"/>
                    <a:pt x="4980" y="10550"/>
                  </a:cubicBezTo>
                  <a:cubicBezTo>
                    <a:pt x="4980" y="10550"/>
                    <a:pt x="6308" y="16547"/>
                    <a:pt x="6308" y="16936"/>
                  </a:cubicBezTo>
                  <a:cubicBezTo>
                    <a:pt x="6308" y="17380"/>
                    <a:pt x="7174" y="21156"/>
                    <a:pt x="7174" y="21156"/>
                  </a:cubicBezTo>
                  <a:cubicBezTo>
                    <a:pt x="8965" y="21156"/>
                    <a:pt x="10755" y="21600"/>
                    <a:pt x="12488" y="20767"/>
                  </a:cubicBezTo>
                  <a:cubicBezTo>
                    <a:pt x="13354" y="20767"/>
                    <a:pt x="13354" y="19490"/>
                    <a:pt x="13354" y="18657"/>
                  </a:cubicBezTo>
                  <a:cubicBezTo>
                    <a:pt x="13816" y="17380"/>
                    <a:pt x="12950" y="15659"/>
                    <a:pt x="13816" y="14826"/>
                  </a:cubicBezTo>
                  <a:cubicBezTo>
                    <a:pt x="14278" y="13549"/>
                    <a:pt x="16011" y="13993"/>
                    <a:pt x="16877" y="13549"/>
                  </a:cubicBezTo>
                  <a:cubicBezTo>
                    <a:pt x="18667" y="13104"/>
                    <a:pt x="19129" y="12716"/>
                    <a:pt x="20862" y="11827"/>
                  </a:cubicBezTo>
                  <a:cubicBezTo>
                    <a:pt x="19534" y="9329"/>
                    <a:pt x="18667" y="4220"/>
                    <a:pt x="18667" y="2110"/>
                  </a:cubicBezTo>
                  <a:cubicBezTo>
                    <a:pt x="18667" y="1666"/>
                    <a:pt x="18667" y="833"/>
                    <a:pt x="18667" y="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23" name="Shape">
              <a:extLst>
                <a:ext uri="{FF2B5EF4-FFF2-40B4-BE49-F238E27FC236}">
                  <a16:creationId xmlns:a16="http://schemas.microsoft.com/office/drawing/2014/main" id="{165DC447-E4D0-5846-9F4E-299EE7E0F808}"/>
                </a:ext>
              </a:extLst>
            </p:cNvPr>
            <p:cNvSpPr/>
            <p:nvPr/>
          </p:nvSpPr>
          <p:spPr>
            <a:xfrm>
              <a:off x="4129601" y="5865464"/>
              <a:ext cx="778684" cy="559854"/>
            </a:xfrm>
            <a:custGeom>
              <a:avLst/>
              <a:gdLst/>
              <a:ahLst/>
              <a:cxnLst>
                <a:cxn ang="0">
                  <a:pos x="wd2" y="hd2"/>
                </a:cxn>
                <a:cxn ang="5400000">
                  <a:pos x="wd2" y="hd2"/>
                </a:cxn>
                <a:cxn ang="10800000">
                  <a:pos x="wd2" y="hd2"/>
                </a:cxn>
                <a:cxn ang="16200000">
                  <a:pos x="wd2" y="hd2"/>
                </a:cxn>
              </a:cxnLst>
              <a:rect l="0" t="0" r="r" b="b"/>
              <a:pathLst>
                <a:path w="21600" h="21570" extrusionOk="0">
                  <a:moveTo>
                    <a:pt x="760" y="5799"/>
                  </a:moveTo>
                  <a:cubicBezTo>
                    <a:pt x="1046" y="5799"/>
                    <a:pt x="1333" y="5522"/>
                    <a:pt x="1719" y="5522"/>
                  </a:cubicBezTo>
                  <a:cubicBezTo>
                    <a:pt x="2093" y="5661"/>
                    <a:pt x="2379" y="6060"/>
                    <a:pt x="2765" y="6198"/>
                  </a:cubicBezTo>
                  <a:cubicBezTo>
                    <a:pt x="2765" y="6198"/>
                    <a:pt x="2952" y="5001"/>
                    <a:pt x="3052" y="5001"/>
                  </a:cubicBezTo>
                  <a:cubicBezTo>
                    <a:pt x="3152" y="5001"/>
                    <a:pt x="3625" y="5140"/>
                    <a:pt x="3625" y="5140"/>
                  </a:cubicBezTo>
                  <a:cubicBezTo>
                    <a:pt x="3712" y="4863"/>
                    <a:pt x="3911" y="4741"/>
                    <a:pt x="3999" y="4481"/>
                  </a:cubicBezTo>
                  <a:cubicBezTo>
                    <a:pt x="4098" y="4203"/>
                    <a:pt x="3999" y="3804"/>
                    <a:pt x="4098" y="3683"/>
                  </a:cubicBezTo>
                  <a:cubicBezTo>
                    <a:pt x="4472" y="3405"/>
                    <a:pt x="4858" y="3804"/>
                    <a:pt x="5232" y="3683"/>
                  </a:cubicBezTo>
                  <a:cubicBezTo>
                    <a:pt x="5518" y="3683"/>
                    <a:pt x="5805" y="3544"/>
                    <a:pt x="6091" y="3284"/>
                  </a:cubicBezTo>
                  <a:cubicBezTo>
                    <a:pt x="6378" y="3145"/>
                    <a:pt x="6577" y="2486"/>
                    <a:pt x="6951" y="2347"/>
                  </a:cubicBezTo>
                  <a:cubicBezTo>
                    <a:pt x="7337" y="2347"/>
                    <a:pt x="7711" y="2746"/>
                    <a:pt x="7997" y="3006"/>
                  </a:cubicBezTo>
                  <a:cubicBezTo>
                    <a:pt x="8184" y="3145"/>
                    <a:pt x="8284" y="3683"/>
                    <a:pt x="8471" y="3683"/>
                  </a:cubicBezTo>
                  <a:cubicBezTo>
                    <a:pt x="8757" y="3683"/>
                    <a:pt x="9044" y="3405"/>
                    <a:pt x="9143" y="3006"/>
                  </a:cubicBezTo>
                  <a:cubicBezTo>
                    <a:pt x="9430" y="2607"/>
                    <a:pt x="9430" y="1948"/>
                    <a:pt x="9617" y="1427"/>
                  </a:cubicBezTo>
                  <a:cubicBezTo>
                    <a:pt x="9803" y="1150"/>
                    <a:pt x="10003" y="890"/>
                    <a:pt x="10090" y="629"/>
                  </a:cubicBezTo>
                  <a:cubicBezTo>
                    <a:pt x="10476" y="629"/>
                    <a:pt x="10949" y="629"/>
                    <a:pt x="11236" y="490"/>
                  </a:cubicBezTo>
                  <a:cubicBezTo>
                    <a:pt x="11423" y="490"/>
                    <a:pt x="11423" y="91"/>
                    <a:pt x="11522" y="91"/>
                  </a:cubicBezTo>
                  <a:cubicBezTo>
                    <a:pt x="11610" y="-30"/>
                    <a:pt x="11797" y="-30"/>
                    <a:pt x="11896" y="91"/>
                  </a:cubicBezTo>
                  <a:cubicBezTo>
                    <a:pt x="11996" y="230"/>
                    <a:pt x="12083" y="490"/>
                    <a:pt x="12282" y="490"/>
                  </a:cubicBezTo>
                  <a:cubicBezTo>
                    <a:pt x="12469" y="629"/>
                    <a:pt x="12756" y="369"/>
                    <a:pt x="12943" y="490"/>
                  </a:cubicBezTo>
                  <a:cubicBezTo>
                    <a:pt x="13142" y="629"/>
                    <a:pt x="13042" y="890"/>
                    <a:pt x="13142" y="1028"/>
                  </a:cubicBezTo>
                  <a:cubicBezTo>
                    <a:pt x="13229" y="1150"/>
                    <a:pt x="13329" y="1028"/>
                    <a:pt x="13416" y="1150"/>
                  </a:cubicBezTo>
                  <a:cubicBezTo>
                    <a:pt x="13516" y="1289"/>
                    <a:pt x="13416" y="1826"/>
                    <a:pt x="13615" y="1826"/>
                  </a:cubicBezTo>
                  <a:cubicBezTo>
                    <a:pt x="13989" y="1688"/>
                    <a:pt x="14089" y="768"/>
                    <a:pt x="14462" y="768"/>
                  </a:cubicBezTo>
                  <a:cubicBezTo>
                    <a:pt x="14749" y="768"/>
                    <a:pt x="14462" y="1549"/>
                    <a:pt x="14662" y="1826"/>
                  </a:cubicBezTo>
                  <a:cubicBezTo>
                    <a:pt x="14749" y="1948"/>
                    <a:pt x="14948" y="1826"/>
                    <a:pt x="15135" y="1826"/>
                  </a:cubicBezTo>
                  <a:cubicBezTo>
                    <a:pt x="15222" y="1948"/>
                    <a:pt x="15222" y="2087"/>
                    <a:pt x="15322" y="2087"/>
                  </a:cubicBezTo>
                  <a:cubicBezTo>
                    <a:pt x="15608" y="2208"/>
                    <a:pt x="15795" y="2087"/>
                    <a:pt x="16082" y="2208"/>
                  </a:cubicBezTo>
                  <a:cubicBezTo>
                    <a:pt x="16082" y="2208"/>
                    <a:pt x="16368" y="4082"/>
                    <a:pt x="16368" y="4203"/>
                  </a:cubicBezTo>
                  <a:cubicBezTo>
                    <a:pt x="16368" y="4342"/>
                    <a:pt x="16555" y="5522"/>
                    <a:pt x="16555" y="5522"/>
                  </a:cubicBezTo>
                  <a:cubicBezTo>
                    <a:pt x="16941" y="5522"/>
                    <a:pt x="17327" y="5661"/>
                    <a:pt x="17701" y="5400"/>
                  </a:cubicBezTo>
                  <a:cubicBezTo>
                    <a:pt x="17888" y="5400"/>
                    <a:pt x="17888" y="5001"/>
                    <a:pt x="17888" y="4741"/>
                  </a:cubicBezTo>
                  <a:cubicBezTo>
                    <a:pt x="17988" y="4342"/>
                    <a:pt x="17801" y="3804"/>
                    <a:pt x="17988" y="3544"/>
                  </a:cubicBezTo>
                  <a:cubicBezTo>
                    <a:pt x="18087" y="3145"/>
                    <a:pt x="18461" y="3284"/>
                    <a:pt x="18648" y="3145"/>
                  </a:cubicBezTo>
                  <a:cubicBezTo>
                    <a:pt x="19034" y="3006"/>
                    <a:pt x="19134" y="2885"/>
                    <a:pt x="19507" y="2607"/>
                  </a:cubicBezTo>
                  <a:cubicBezTo>
                    <a:pt x="19607" y="2746"/>
                    <a:pt x="19607" y="2885"/>
                    <a:pt x="19694" y="3006"/>
                  </a:cubicBezTo>
                  <a:cubicBezTo>
                    <a:pt x="19607" y="3943"/>
                    <a:pt x="20080" y="5921"/>
                    <a:pt x="20466" y="6719"/>
                  </a:cubicBezTo>
                  <a:cubicBezTo>
                    <a:pt x="20554" y="7118"/>
                    <a:pt x="21127" y="7777"/>
                    <a:pt x="21600" y="8315"/>
                  </a:cubicBezTo>
                  <a:cubicBezTo>
                    <a:pt x="21226" y="8454"/>
                    <a:pt x="20840" y="8454"/>
                    <a:pt x="20466" y="8853"/>
                  </a:cubicBezTo>
                  <a:cubicBezTo>
                    <a:pt x="20080" y="9235"/>
                    <a:pt x="19607" y="9772"/>
                    <a:pt x="19320" y="10310"/>
                  </a:cubicBezTo>
                  <a:cubicBezTo>
                    <a:pt x="19221" y="10692"/>
                    <a:pt x="19221" y="11230"/>
                    <a:pt x="19134" y="11629"/>
                  </a:cubicBezTo>
                  <a:cubicBezTo>
                    <a:pt x="19034" y="12028"/>
                    <a:pt x="18747" y="12427"/>
                    <a:pt x="18561" y="12826"/>
                  </a:cubicBezTo>
                  <a:cubicBezTo>
                    <a:pt x="18461" y="13086"/>
                    <a:pt x="18561" y="13607"/>
                    <a:pt x="18274" y="13884"/>
                  </a:cubicBezTo>
                  <a:cubicBezTo>
                    <a:pt x="18087" y="14144"/>
                    <a:pt x="17614" y="13884"/>
                    <a:pt x="17415" y="14144"/>
                  </a:cubicBezTo>
                  <a:cubicBezTo>
                    <a:pt x="17228" y="14405"/>
                    <a:pt x="17514" y="14682"/>
                    <a:pt x="17514" y="14943"/>
                  </a:cubicBezTo>
                  <a:cubicBezTo>
                    <a:pt x="17415" y="15081"/>
                    <a:pt x="17228" y="15203"/>
                    <a:pt x="17128" y="15203"/>
                  </a:cubicBezTo>
                  <a:cubicBezTo>
                    <a:pt x="16842" y="15081"/>
                    <a:pt x="16655" y="14682"/>
                    <a:pt x="16368" y="14682"/>
                  </a:cubicBezTo>
                  <a:cubicBezTo>
                    <a:pt x="15994" y="14682"/>
                    <a:pt x="15608" y="14943"/>
                    <a:pt x="15322" y="15203"/>
                  </a:cubicBezTo>
                  <a:cubicBezTo>
                    <a:pt x="15135" y="15203"/>
                    <a:pt x="15135" y="15862"/>
                    <a:pt x="15035" y="15741"/>
                  </a:cubicBezTo>
                  <a:cubicBezTo>
                    <a:pt x="14562" y="15342"/>
                    <a:pt x="14562" y="14405"/>
                    <a:pt x="14089" y="14144"/>
                  </a:cubicBezTo>
                  <a:cubicBezTo>
                    <a:pt x="13802" y="13884"/>
                    <a:pt x="13329" y="13884"/>
                    <a:pt x="13042" y="14144"/>
                  </a:cubicBezTo>
                  <a:cubicBezTo>
                    <a:pt x="12756" y="14405"/>
                    <a:pt x="13042" y="14943"/>
                    <a:pt x="12855" y="15342"/>
                  </a:cubicBezTo>
                  <a:cubicBezTo>
                    <a:pt x="12855" y="15463"/>
                    <a:pt x="12469" y="15463"/>
                    <a:pt x="12370" y="15602"/>
                  </a:cubicBezTo>
                  <a:cubicBezTo>
                    <a:pt x="12282" y="16261"/>
                    <a:pt x="12469" y="17059"/>
                    <a:pt x="12569" y="17718"/>
                  </a:cubicBezTo>
                  <a:cubicBezTo>
                    <a:pt x="12282" y="17718"/>
                    <a:pt x="12083" y="17857"/>
                    <a:pt x="11896" y="17979"/>
                  </a:cubicBezTo>
                  <a:cubicBezTo>
                    <a:pt x="11610" y="17979"/>
                    <a:pt x="11236" y="17597"/>
                    <a:pt x="11037" y="17857"/>
                  </a:cubicBezTo>
                  <a:cubicBezTo>
                    <a:pt x="10663" y="18378"/>
                    <a:pt x="11037" y="19453"/>
                    <a:pt x="10563" y="19974"/>
                  </a:cubicBezTo>
                  <a:cubicBezTo>
                    <a:pt x="10277" y="20234"/>
                    <a:pt x="10003" y="19176"/>
                    <a:pt x="9617" y="19315"/>
                  </a:cubicBezTo>
                  <a:cubicBezTo>
                    <a:pt x="9330" y="19315"/>
                    <a:pt x="9716" y="20113"/>
                    <a:pt x="9517" y="20234"/>
                  </a:cubicBezTo>
                  <a:cubicBezTo>
                    <a:pt x="8857" y="20911"/>
                    <a:pt x="8097" y="21292"/>
                    <a:pt x="7424" y="21570"/>
                  </a:cubicBezTo>
                  <a:cubicBezTo>
                    <a:pt x="7237" y="21570"/>
                    <a:pt x="7237" y="21171"/>
                    <a:pt x="7138" y="21032"/>
                  </a:cubicBezTo>
                  <a:cubicBezTo>
                    <a:pt x="6664" y="20633"/>
                    <a:pt x="6291" y="20113"/>
                    <a:pt x="5805" y="20113"/>
                  </a:cubicBezTo>
                  <a:cubicBezTo>
                    <a:pt x="5431" y="20113"/>
                    <a:pt x="5232" y="20772"/>
                    <a:pt x="4858" y="20911"/>
                  </a:cubicBezTo>
                  <a:cubicBezTo>
                    <a:pt x="4472" y="21171"/>
                    <a:pt x="3911" y="21032"/>
                    <a:pt x="3525" y="21171"/>
                  </a:cubicBezTo>
                  <a:cubicBezTo>
                    <a:pt x="3525" y="20512"/>
                    <a:pt x="3625" y="19852"/>
                    <a:pt x="3625" y="19176"/>
                  </a:cubicBezTo>
                  <a:cubicBezTo>
                    <a:pt x="3625" y="18655"/>
                    <a:pt x="3525" y="17979"/>
                    <a:pt x="3338" y="17597"/>
                  </a:cubicBezTo>
                  <a:cubicBezTo>
                    <a:pt x="3239" y="17319"/>
                    <a:pt x="3052" y="17718"/>
                    <a:pt x="2952" y="17597"/>
                  </a:cubicBezTo>
                  <a:cubicBezTo>
                    <a:pt x="2865" y="17458"/>
                    <a:pt x="2865" y="17198"/>
                    <a:pt x="2765" y="16920"/>
                  </a:cubicBezTo>
                  <a:cubicBezTo>
                    <a:pt x="2192" y="16261"/>
                    <a:pt x="1532" y="15741"/>
                    <a:pt x="1046" y="14943"/>
                  </a:cubicBezTo>
                  <a:cubicBezTo>
                    <a:pt x="760" y="14405"/>
                    <a:pt x="573" y="13745"/>
                    <a:pt x="673" y="13225"/>
                  </a:cubicBezTo>
                  <a:cubicBezTo>
                    <a:pt x="673" y="12826"/>
                    <a:pt x="1146" y="12687"/>
                    <a:pt x="1246" y="12288"/>
                  </a:cubicBezTo>
                  <a:cubicBezTo>
                    <a:pt x="1246" y="12028"/>
                    <a:pt x="1146" y="11750"/>
                    <a:pt x="1046" y="11490"/>
                  </a:cubicBezTo>
                  <a:cubicBezTo>
                    <a:pt x="959" y="11369"/>
                    <a:pt x="673" y="11490"/>
                    <a:pt x="486" y="11230"/>
                  </a:cubicBezTo>
                  <a:cubicBezTo>
                    <a:pt x="287" y="10970"/>
                    <a:pt x="100" y="10570"/>
                    <a:pt x="0" y="10033"/>
                  </a:cubicBezTo>
                  <a:cubicBezTo>
                    <a:pt x="0" y="9772"/>
                    <a:pt x="287" y="9634"/>
                    <a:pt x="386" y="9512"/>
                  </a:cubicBezTo>
                  <a:cubicBezTo>
                    <a:pt x="486" y="9113"/>
                    <a:pt x="386" y="8714"/>
                    <a:pt x="386" y="8454"/>
                  </a:cubicBezTo>
                  <a:cubicBezTo>
                    <a:pt x="486" y="8055"/>
                    <a:pt x="486" y="7777"/>
                    <a:pt x="573" y="7378"/>
                  </a:cubicBezTo>
                  <a:cubicBezTo>
                    <a:pt x="573" y="7118"/>
                    <a:pt x="760" y="6979"/>
                    <a:pt x="760" y="6719"/>
                  </a:cubicBezTo>
                  <a:cubicBezTo>
                    <a:pt x="860" y="6459"/>
                    <a:pt x="760" y="6060"/>
                    <a:pt x="760" y="5799"/>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24" name="Shape">
              <a:extLst>
                <a:ext uri="{FF2B5EF4-FFF2-40B4-BE49-F238E27FC236}">
                  <a16:creationId xmlns:a16="http://schemas.microsoft.com/office/drawing/2014/main" id="{43FA3E39-6363-FB45-BF76-C0919543DBBC}"/>
                </a:ext>
              </a:extLst>
            </p:cNvPr>
            <p:cNvSpPr/>
            <p:nvPr/>
          </p:nvSpPr>
          <p:spPr>
            <a:xfrm>
              <a:off x="3206783" y="5523658"/>
              <a:ext cx="1053217" cy="1392694"/>
            </a:xfrm>
            <a:custGeom>
              <a:avLst/>
              <a:gdLst/>
              <a:ahLst/>
              <a:cxnLst>
                <a:cxn ang="0">
                  <a:pos x="wd2" y="hd2"/>
                </a:cxn>
                <a:cxn ang="5400000">
                  <a:pos x="wd2" y="hd2"/>
                </a:cxn>
                <a:cxn ang="10800000">
                  <a:pos x="wd2" y="hd2"/>
                </a:cxn>
                <a:cxn ang="16200000">
                  <a:pos x="wd2" y="hd2"/>
                </a:cxn>
              </a:cxnLst>
              <a:rect l="0" t="0" r="r" b="b"/>
              <a:pathLst>
                <a:path w="21378" h="21051" extrusionOk="0">
                  <a:moveTo>
                    <a:pt x="8338" y="3535"/>
                  </a:moveTo>
                  <a:cubicBezTo>
                    <a:pt x="8338" y="3590"/>
                    <a:pt x="8201" y="3794"/>
                    <a:pt x="7991" y="3896"/>
                  </a:cubicBezTo>
                  <a:cubicBezTo>
                    <a:pt x="7507" y="4419"/>
                    <a:pt x="8201" y="4154"/>
                    <a:pt x="8548" y="4154"/>
                  </a:cubicBezTo>
                  <a:cubicBezTo>
                    <a:pt x="8548" y="4929"/>
                    <a:pt x="6321" y="4107"/>
                    <a:pt x="6047" y="4263"/>
                  </a:cubicBezTo>
                  <a:cubicBezTo>
                    <a:pt x="5700" y="4467"/>
                    <a:pt x="5144" y="4310"/>
                    <a:pt x="4934" y="4623"/>
                  </a:cubicBezTo>
                  <a:cubicBezTo>
                    <a:pt x="4870" y="4678"/>
                    <a:pt x="4797" y="4882"/>
                    <a:pt x="4870" y="4929"/>
                  </a:cubicBezTo>
                  <a:cubicBezTo>
                    <a:pt x="4934" y="4984"/>
                    <a:pt x="5071" y="4984"/>
                    <a:pt x="5144" y="4984"/>
                  </a:cubicBezTo>
                  <a:cubicBezTo>
                    <a:pt x="5217" y="4984"/>
                    <a:pt x="5491" y="4984"/>
                    <a:pt x="5491" y="5038"/>
                  </a:cubicBezTo>
                  <a:cubicBezTo>
                    <a:pt x="5071" y="5086"/>
                    <a:pt x="5354" y="5915"/>
                    <a:pt x="4514" y="5398"/>
                  </a:cubicBezTo>
                  <a:cubicBezTo>
                    <a:pt x="3821" y="4929"/>
                    <a:pt x="3611" y="5867"/>
                    <a:pt x="3264" y="6330"/>
                  </a:cubicBezTo>
                  <a:cubicBezTo>
                    <a:pt x="2981" y="6751"/>
                    <a:pt x="2917" y="6853"/>
                    <a:pt x="3054" y="7316"/>
                  </a:cubicBezTo>
                  <a:cubicBezTo>
                    <a:pt x="3118" y="7683"/>
                    <a:pt x="2634" y="7995"/>
                    <a:pt x="2424" y="8308"/>
                  </a:cubicBezTo>
                  <a:cubicBezTo>
                    <a:pt x="2078" y="8825"/>
                    <a:pt x="1311" y="9192"/>
                    <a:pt x="1028" y="9811"/>
                  </a:cubicBezTo>
                  <a:cubicBezTo>
                    <a:pt x="891" y="10124"/>
                    <a:pt x="964" y="10334"/>
                    <a:pt x="964" y="10640"/>
                  </a:cubicBezTo>
                  <a:cubicBezTo>
                    <a:pt x="964" y="10953"/>
                    <a:pt x="608" y="11368"/>
                    <a:pt x="608" y="11735"/>
                  </a:cubicBezTo>
                  <a:cubicBezTo>
                    <a:pt x="608" y="12048"/>
                    <a:pt x="335" y="12095"/>
                    <a:pt x="52" y="12197"/>
                  </a:cubicBezTo>
                  <a:cubicBezTo>
                    <a:pt x="-222" y="12306"/>
                    <a:pt x="681" y="12931"/>
                    <a:pt x="754" y="13135"/>
                  </a:cubicBezTo>
                  <a:cubicBezTo>
                    <a:pt x="891" y="13448"/>
                    <a:pt x="1101" y="13394"/>
                    <a:pt x="1311" y="13605"/>
                  </a:cubicBezTo>
                  <a:cubicBezTo>
                    <a:pt x="1521" y="13808"/>
                    <a:pt x="1731" y="14019"/>
                    <a:pt x="1868" y="14223"/>
                  </a:cubicBezTo>
                  <a:cubicBezTo>
                    <a:pt x="2005" y="14692"/>
                    <a:pt x="2561" y="15005"/>
                    <a:pt x="2917" y="15365"/>
                  </a:cubicBezTo>
                  <a:cubicBezTo>
                    <a:pt x="3118" y="15631"/>
                    <a:pt x="3054" y="16147"/>
                    <a:pt x="3054" y="16406"/>
                  </a:cubicBezTo>
                  <a:cubicBezTo>
                    <a:pt x="3191" y="16977"/>
                    <a:pt x="4030" y="17500"/>
                    <a:pt x="4304" y="18017"/>
                  </a:cubicBezTo>
                  <a:cubicBezTo>
                    <a:pt x="4724" y="18799"/>
                    <a:pt x="5071" y="18119"/>
                    <a:pt x="5700" y="18119"/>
                  </a:cubicBezTo>
                  <a:cubicBezTo>
                    <a:pt x="5700" y="18534"/>
                    <a:pt x="4724" y="19003"/>
                    <a:pt x="5144" y="19520"/>
                  </a:cubicBezTo>
                  <a:cubicBezTo>
                    <a:pt x="5217" y="19887"/>
                    <a:pt x="6248" y="21600"/>
                    <a:pt x="6878" y="20873"/>
                  </a:cubicBezTo>
                  <a:cubicBezTo>
                    <a:pt x="7297" y="20403"/>
                    <a:pt x="8128" y="18799"/>
                    <a:pt x="8621" y="18534"/>
                  </a:cubicBezTo>
                  <a:cubicBezTo>
                    <a:pt x="8684" y="18642"/>
                    <a:pt x="9177" y="19003"/>
                    <a:pt x="9314" y="19105"/>
                  </a:cubicBezTo>
                  <a:cubicBezTo>
                    <a:pt x="9661" y="19418"/>
                    <a:pt x="9460" y="19520"/>
                    <a:pt x="9734" y="19159"/>
                  </a:cubicBezTo>
                  <a:cubicBezTo>
                    <a:pt x="10017" y="18901"/>
                    <a:pt x="10920" y="17759"/>
                    <a:pt x="11057" y="18275"/>
                  </a:cubicBezTo>
                  <a:cubicBezTo>
                    <a:pt x="11130" y="18384"/>
                    <a:pt x="11194" y="18486"/>
                    <a:pt x="11194" y="18642"/>
                  </a:cubicBezTo>
                  <a:cubicBezTo>
                    <a:pt x="11550" y="18534"/>
                    <a:pt x="11824" y="18534"/>
                    <a:pt x="12107" y="18432"/>
                  </a:cubicBezTo>
                  <a:cubicBezTo>
                    <a:pt x="12170" y="18384"/>
                    <a:pt x="12170" y="18228"/>
                    <a:pt x="12243" y="18173"/>
                  </a:cubicBezTo>
                  <a:cubicBezTo>
                    <a:pt x="12526" y="18119"/>
                    <a:pt x="12800" y="18173"/>
                    <a:pt x="13010" y="18275"/>
                  </a:cubicBezTo>
                  <a:cubicBezTo>
                    <a:pt x="13220" y="18330"/>
                    <a:pt x="13147" y="18534"/>
                    <a:pt x="13357" y="18642"/>
                  </a:cubicBezTo>
                  <a:cubicBezTo>
                    <a:pt x="13567" y="18744"/>
                    <a:pt x="13849" y="18799"/>
                    <a:pt x="14059" y="18744"/>
                  </a:cubicBezTo>
                  <a:cubicBezTo>
                    <a:pt x="14333" y="18588"/>
                    <a:pt x="14333" y="18228"/>
                    <a:pt x="14616" y="18119"/>
                  </a:cubicBezTo>
                  <a:cubicBezTo>
                    <a:pt x="14890" y="18071"/>
                    <a:pt x="15246" y="18275"/>
                    <a:pt x="15519" y="18173"/>
                  </a:cubicBezTo>
                  <a:cubicBezTo>
                    <a:pt x="15866" y="18119"/>
                    <a:pt x="16076" y="17861"/>
                    <a:pt x="16359" y="17759"/>
                  </a:cubicBezTo>
                  <a:cubicBezTo>
                    <a:pt x="16633" y="17704"/>
                    <a:pt x="16916" y="17650"/>
                    <a:pt x="17189" y="17704"/>
                  </a:cubicBezTo>
                  <a:cubicBezTo>
                    <a:pt x="17262" y="17704"/>
                    <a:pt x="17262" y="17759"/>
                    <a:pt x="17262" y="17806"/>
                  </a:cubicBezTo>
                  <a:cubicBezTo>
                    <a:pt x="17545" y="17759"/>
                    <a:pt x="17755" y="17759"/>
                    <a:pt x="17956" y="17650"/>
                  </a:cubicBezTo>
                  <a:cubicBezTo>
                    <a:pt x="18166" y="17548"/>
                    <a:pt x="18166" y="17290"/>
                    <a:pt x="18376" y="17235"/>
                  </a:cubicBezTo>
                  <a:cubicBezTo>
                    <a:pt x="18586" y="17188"/>
                    <a:pt x="18795" y="17548"/>
                    <a:pt x="18932" y="17446"/>
                  </a:cubicBezTo>
                  <a:cubicBezTo>
                    <a:pt x="19142" y="17133"/>
                    <a:pt x="19078" y="16773"/>
                    <a:pt x="19142" y="16406"/>
                  </a:cubicBezTo>
                  <a:cubicBezTo>
                    <a:pt x="19142" y="16202"/>
                    <a:pt x="19279" y="15991"/>
                    <a:pt x="19142" y="15780"/>
                  </a:cubicBezTo>
                  <a:cubicBezTo>
                    <a:pt x="19078" y="15576"/>
                    <a:pt x="18586" y="15522"/>
                    <a:pt x="18586" y="15318"/>
                  </a:cubicBezTo>
                  <a:cubicBezTo>
                    <a:pt x="18586" y="15107"/>
                    <a:pt x="18868" y="15059"/>
                    <a:pt x="19078" y="14951"/>
                  </a:cubicBezTo>
                  <a:cubicBezTo>
                    <a:pt x="19215" y="14903"/>
                    <a:pt x="19489" y="14951"/>
                    <a:pt x="19562" y="14849"/>
                  </a:cubicBezTo>
                  <a:cubicBezTo>
                    <a:pt x="19635" y="14692"/>
                    <a:pt x="19279" y="14536"/>
                    <a:pt x="19279" y="14380"/>
                  </a:cubicBezTo>
                  <a:cubicBezTo>
                    <a:pt x="19279" y="14223"/>
                    <a:pt x="19425" y="14019"/>
                    <a:pt x="19562" y="13910"/>
                  </a:cubicBezTo>
                  <a:cubicBezTo>
                    <a:pt x="19635" y="13761"/>
                    <a:pt x="19845" y="13605"/>
                    <a:pt x="20055" y="13550"/>
                  </a:cubicBezTo>
                  <a:cubicBezTo>
                    <a:pt x="20329" y="13496"/>
                    <a:pt x="20675" y="13652"/>
                    <a:pt x="20958" y="13605"/>
                  </a:cubicBezTo>
                  <a:cubicBezTo>
                    <a:pt x="21095" y="13605"/>
                    <a:pt x="21168" y="13496"/>
                    <a:pt x="21305" y="13448"/>
                  </a:cubicBezTo>
                  <a:cubicBezTo>
                    <a:pt x="21305" y="13190"/>
                    <a:pt x="21378" y="12931"/>
                    <a:pt x="21378" y="12666"/>
                  </a:cubicBezTo>
                  <a:cubicBezTo>
                    <a:pt x="21378" y="12462"/>
                    <a:pt x="21305" y="12197"/>
                    <a:pt x="21168" y="12048"/>
                  </a:cubicBezTo>
                  <a:cubicBezTo>
                    <a:pt x="21095" y="11939"/>
                    <a:pt x="20958" y="12095"/>
                    <a:pt x="20885" y="12048"/>
                  </a:cubicBezTo>
                  <a:cubicBezTo>
                    <a:pt x="20821" y="11993"/>
                    <a:pt x="20821" y="11891"/>
                    <a:pt x="20748" y="11782"/>
                  </a:cubicBezTo>
                  <a:cubicBezTo>
                    <a:pt x="20329" y="11524"/>
                    <a:pt x="19845" y="11320"/>
                    <a:pt x="19489" y="11007"/>
                  </a:cubicBezTo>
                  <a:cubicBezTo>
                    <a:pt x="19279" y="10797"/>
                    <a:pt x="19142" y="10538"/>
                    <a:pt x="19215" y="10334"/>
                  </a:cubicBezTo>
                  <a:cubicBezTo>
                    <a:pt x="19215" y="10178"/>
                    <a:pt x="19562" y="10124"/>
                    <a:pt x="19635" y="9967"/>
                  </a:cubicBezTo>
                  <a:cubicBezTo>
                    <a:pt x="19635" y="9865"/>
                    <a:pt x="19562" y="9756"/>
                    <a:pt x="19489" y="9654"/>
                  </a:cubicBezTo>
                  <a:cubicBezTo>
                    <a:pt x="19425" y="9607"/>
                    <a:pt x="19215" y="9654"/>
                    <a:pt x="19078" y="9552"/>
                  </a:cubicBezTo>
                  <a:cubicBezTo>
                    <a:pt x="18932" y="9450"/>
                    <a:pt x="18795" y="9294"/>
                    <a:pt x="18722" y="9083"/>
                  </a:cubicBezTo>
                  <a:cubicBezTo>
                    <a:pt x="18722" y="8981"/>
                    <a:pt x="18932" y="8927"/>
                    <a:pt x="19005" y="8879"/>
                  </a:cubicBezTo>
                  <a:cubicBezTo>
                    <a:pt x="19078" y="8723"/>
                    <a:pt x="19005" y="8567"/>
                    <a:pt x="19005" y="8465"/>
                  </a:cubicBezTo>
                  <a:cubicBezTo>
                    <a:pt x="19078" y="8308"/>
                    <a:pt x="19078" y="8199"/>
                    <a:pt x="19142" y="8043"/>
                  </a:cubicBezTo>
                  <a:cubicBezTo>
                    <a:pt x="19142" y="7941"/>
                    <a:pt x="19279" y="7887"/>
                    <a:pt x="19279" y="7785"/>
                  </a:cubicBezTo>
                  <a:cubicBezTo>
                    <a:pt x="19352" y="7683"/>
                    <a:pt x="19279" y="7526"/>
                    <a:pt x="19279" y="7424"/>
                  </a:cubicBezTo>
                  <a:cubicBezTo>
                    <a:pt x="19215" y="7370"/>
                    <a:pt x="19078" y="7370"/>
                    <a:pt x="18932" y="7316"/>
                  </a:cubicBezTo>
                  <a:cubicBezTo>
                    <a:pt x="18868" y="7214"/>
                    <a:pt x="18868" y="7112"/>
                    <a:pt x="18795" y="7057"/>
                  </a:cubicBezTo>
                  <a:cubicBezTo>
                    <a:pt x="18659" y="6908"/>
                    <a:pt x="18449" y="6799"/>
                    <a:pt x="18239" y="6642"/>
                  </a:cubicBezTo>
                  <a:cubicBezTo>
                    <a:pt x="18166" y="6541"/>
                    <a:pt x="18102" y="6384"/>
                    <a:pt x="17956" y="6282"/>
                  </a:cubicBezTo>
                  <a:cubicBezTo>
                    <a:pt x="17892" y="6228"/>
                    <a:pt x="17956" y="6384"/>
                    <a:pt x="17892" y="6439"/>
                  </a:cubicBezTo>
                  <a:cubicBezTo>
                    <a:pt x="17755" y="6541"/>
                    <a:pt x="17472" y="6541"/>
                    <a:pt x="17335" y="6642"/>
                  </a:cubicBezTo>
                  <a:cubicBezTo>
                    <a:pt x="17126" y="6799"/>
                    <a:pt x="17053" y="7010"/>
                    <a:pt x="16843" y="7112"/>
                  </a:cubicBezTo>
                  <a:cubicBezTo>
                    <a:pt x="16706" y="7214"/>
                    <a:pt x="16496" y="7214"/>
                    <a:pt x="16286" y="7166"/>
                  </a:cubicBezTo>
                  <a:cubicBezTo>
                    <a:pt x="16149" y="7112"/>
                    <a:pt x="16012" y="6955"/>
                    <a:pt x="15866" y="6853"/>
                  </a:cubicBezTo>
                  <a:cubicBezTo>
                    <a:pt x="15729" y="6697"/>
                    <a:pt x="15729" y="6541"/>
                    <a:pt x="15656" y="6384"/>
                  </a:cubicBezTo>
                  <a:cubicBezTo>
                    <a:pt x="15656" y="6282"/>
                    <a:pt x="15656" y="6173"/>
                    <a:pt x="15592" y="6126"/>
                  </a:cubicBezTo>
                  <a:cubicBezTo>
                    <a:pt x="15519" y="5969"/>
                    <a:pt x="15246" y="5867"/>
                    <a:pt x="15310" y="5711"/>
                  </a:cubicBezTo>
                  <a:cubicBezTo>
                    <a:pt x="15310" y="5602"/>
                    <a:pt x="15519" y="5500"/>
                    <a:pt x="15656" y="5398"/>
                  </a:cubicBezTo>
                  <a:cubicBezTo>
                    <a:pt x="15802" y="5242"/>
                    <a:pt x="16012" y="5086"/>
                    <a:pt x="16076" y="4882"/>
                  </a:cubicBezTo>
                  <a:cubicBezTo>
                    <a:pt x="16076" y="4678"/>
                    <a:pt x="15866" y="4521"/>
                    <a:pt x="15729" y="4365"/>
                  </a:cubicBezTo>
                  <a:cubicBezTo>
                    <a:pt x="15656" y="4263"/>
                    <a:pt x="15383" y="4310"/>
                    <a:pt x="15383" y="4263"/>
                  </a:cubicBezTo>
                  <a:cubicBezTo>
                    <a:pt x="15383" y="4154"/>
                    <a:pt x="15592" y="4154"/>
                    <a:pt x="15656" y="4052"/>
                  </a:cubicBezTo>
                  <a:cubicBezTo>
                    <a:pt x="15802" y="3848"/>
                    <a:pt x="15656" y="3535"/>
                    <a:pt x="15866" y="3379"/>
                  </a:cubicBezTo>
                  <a:cubicBezTo>
                    <a:pt x="16149" y="3121"/>
                    <a:pt x="16706" y="3175"/>
                    <a:pt x="17053" y="2964"/>
                  </a:cubicBezTo>
                  <a:cubicBezTo>
                    <a:pt x="17126" y="2910"/>
                    <a:pt x="17053" y="2754"/>
                    <a:pt x="16980" y="2652"/>
                  </a:cubicBezTo>
                  <a:cubicBezTo>
                    <a:pt x="16980" y="2550"/>
                    <a:pt x="16843" y="2495"/>
                    <a:pt x="16770" y="2393"/>
                  </a:cubicBezTo>
                  <a:cubicBezTo>
                    <a:pt x="16770" y="2291"/>
                    <a:pt x="16916" y="2080"/>
                    <a:pt x="16770" y="2080"/>
                  </a:cubicBezTo>
                  <a:cubicBezTo>
                    <a:pt x="16569" y="1978"/>
                    <a:pt x="16286" y="2182"/>
                    <a:pt x="16012" y="2182"/>
                  </a:cubicBezTo>
                  <a:cubicBezTo>
                    <a:pt x="15866" y="2182"/>
                    <a:pt x="15866" y="2080"/>
                    <a:pt x="15802" y="2026"/>
                  </a:cubicBezTo>
                  <a:cubicBezTo>
                    <a:pt x="15656" y="1822"/>
                    <a:pt x="15592" y="1564"/>
                    <a:pt x="15383" y="1407"/>
                  </a:cubicBezTo>
                  <a:cubicBezTo>
                    <a:pt x="15246" y="1305"/>
                    <a:pt x="15036" y="1407"/>
                    <a:pt x="14890" y="1305"/>
                  </a:cubicBezTo>
                  <a:cubicBezTo>
                    <a:pt x="14753" y="1251"/>
                    <a:pt x="14616" y="1149"/>
                    <a:pt x="14543" y="1040"/>
                  </a:cubicBezTo>
                  <a:cubicBezTo>
                    <a:pt x="14406" y="836"/>
                    <a:pt x="14543" y="578"/>
                    <a:pt x="14333" y="367"/>
                  </a:cubicBezTo>
                  <a:cubicBezTo>
                    <a:pt x="14123" y="156"/>
                    <a:pt x="13703" y="109"/>
                    <a:pt x="13430" y="0"/>
                  </a:cubicBezTo>
                  <a:cubicBezTo>
                    <a:pt x="13357" y="54"/>
                    <a:pt x="13147" y="109"/>
                    <a:pt x="13010" y="211"/>
                  </a:cubicBezTo>
                  <a:cubicBezTo>
                    <a:pt x="12800" y="367"/>
                    <a:pt x="12526" y="578"/>
                    <a:pt x="12170" y="625"/>
                  </a:cubicBezTo>
                  <a:cubicBezTo>
                    <a:pt x="12034" y="680"/>
                    <a:pt x="11687" y="680"/>
                    <a:pt x="11687" y="782"/>
                  </a:cubicBezTo>
                  <a:cubicBezTo>
                    <a:pt x="11614" y="782"/>
                    <a:pt x="11614" y="938"/>
                    <a:pt x="11614" y="993"/>
                  </a:cubicBezTo>
                  <a:cubicBezTo>
                    <a:pt x="11550" y="1040"/>
                    <a:pt x="11477" y="1040"/>
                    <a:pt x="11404" y="1095"/>
                  </a:cubicBezTo>
                  <a:cubicBezTo>
                    <a:pt x="11194" y="1251"/>
                    <a:pt x="11194" y="1353"/>
                    <a:pt x="11057" y="1509"/>
                  </a:cubicBezTo>
                  <a:cubicBezTo>
                    <a:pt x="10637" y="1611"/>
                    <a:pt x="10364" y="2135"/>
                    <a:pt x="9807" y="2182"/>
                  </a:cubicBezTo>
                  <a:cubicBezTo>
                    <a:pt x="9734" y="2291"/>
                    <a:pt x="8684" y="2237"/>
                    <a:pt x="8621" y="2135"/>
                  </a:cubicBezTo>
                  <a:lnTo>
                    <a:pt x="8548" y="2237"/>
                  </a:lnTo>
                  <a:cubicBezTo>
                    <a:pt x="8484" y="2291"/>
                    <a:pt x="8548" y="2291"/>
                    <a:pt x="8548" y="2339"/>
                  </a:cubicBezTo>
                  <a:cubicBezTo>
                    <a:pt x="8830" y="2550"/>
                    <a:pt x="8830" y="2550"/>
                    <a:pt x="8830" y="2550"/>
                  </a:cubicBezTo>
                  <a:cubicBezTo>
                    <a:pt x="9040" y="2550"/>
                    <a:pt x="8621" y="3019"/>
                    <a:pt x="8548" y="3066"/>
                  </a:cubicBezTo>
                  <a:cubicBezTo>
                    <a:pt x="8484" y="3175"/>
                    <a:pt x="8484" y="3481"/>
                    <a:pt x="8274" y="3535"/>
                  </a:cubicBezTo>
                  <a:lnTo>
                    <a:pt x="8338" y="3535"/>
                  </a:ln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25" name="Shape">
              <a:extLst>
                <a:ext uri="{FF2B5EF4-FFF2-40B4-BE49-F238E27FC236}">
                  <a16:creationId xmlns:a16="http://schemas.microsoft.com/office/drawing/2014/main" id="{29BC934A-C7E3-8B42-9380-F2AC209245AE}"/>
                </a:ext>
              </a:extLst>
            </p:cNvPr>
            <p:cNvSpPr/>
            <p:nvPr/>
          </p:nvSpPr>
          <p:spPr>
            <a:xfrm>
              <a:off x="4476543" y="5789333"/>
              <a:ext cx="233490" cy="124691"/>
            </a:xfrm>
            <a:custGeom>
              <a:avLst/>
              <a:gdLst/>
              <a:ahLst/>
              <a:cxnLst>
                <a:cxn ang="0">
                  <a:pos x="wd2" y="hd2"/>
                </a:cxn>
                <a:cxn ang="5400000">
                  <a:pos x="wd2" y="hd2"/>
                </a:cxn>
                <a:cxn ang="10800000">
                  <a:pos x="wd2" y="hd2"/>
                </a:cxn>
                <a:cxn ang="16200000">
                  <a:pos x="wd2" y="hd2"/>
                </a:cxn>
              </a:cxnLst>
              <a:rect l="0" t="0" r="r" b="b"/>
              <a:pathLst>
                <a:path w="21600" h="21301" extrusionOk="0">
                  <a:moveTo>
                    <a:pt x="21600" y="10454"/>
                  </a:moveTo>
                  <a:cubicBezTo>
                    <a:pt x="20351" y="4074"/>
                    <a:pt x="20351" y="4074"/>
                    <a:pt x="20351" y="4074"/>
                  </a:cubicBezTo>
                  <a:cubicBezTo>
                    <a:pt x="19061" y="3459"/>
                    <a:pt x="17813" y="2921"/>
                    <a:pt x="16190" y="2921"/>
                  </a:cubicBezTo>
                  <a:cubicBezTo>
                    <a:pt x="15274" y="2921"/>
                    <a:pt x="14317" y="4689"/>
                    <a:pt x="13027" y="4689"/>
                  </a:cubicBezTo>
                  <a:cubicBezTo>
                    <a:pt x="11445" y="4689"/>
                    <a:pt x="9864" y="4689"/>
                    <a:pt x="8240" y="4074"/>
                  </a:cubicBezTo>
                  <a:cubicBezTo>
                    <a:pt x="7283" y="2921"/>
                    <a:pt x="6368" y="1691"/>
                    <a:pt x="5410" y="538"/>
                  </a:cubicBezTo>
                  <a:cubicBezTo>
                    <a:pt x="4745" y="538"/>
                    <a:pt x="4120" y="0"/>
                    <a:pt x="3829" y="0"/>
                  </a:cubicBezTo>
                  <a:cubicBezTo>
                    <a:pt x="3163" y="538"/>
                    <a:pt x="2872" y="1153"/>
                    <a:pt x="2539" y="1691"/>
                  </a:cubicBezTo>
                  <a:cubicBezTo>
                    <a:pt x="1914" y="3459"/>
                    <a:pt x="1290" y="4689"/>
                    <a:pt x="957" y="6457"/>
                  </a:cubicBezTo>
                  <a:cubicBezTo>
                    <a:pt x="957" y="7610"/>
                    <a:pt x="1914" y="8148"/>
                    <a:pt x="1582" y="9301"/>
                  </a:cubicBezTo>
                  <a:cubicBezTo>
                    <a:pt x="1290" y="10454"/>
                    <a:pt x="0" y="11069"/>
                    <a:pt x="0" y="12222"/>
                  </a:cubicBezTo>
                  <a:cubicBezTo>
                    <a:pt x="0" y="13990"/>
                    <a:pt x="957" y="14605"/>
                    <a:pt x="1582" y="15758"/>
                  </a:cubicBezTo>
                  <a:cubicBezTo>
                    <a:pt x="2872" y="15758"/>
                    <a:pt x="4453" y="15758"/>
                    <a:pt x="5410" y="15143"/>
                  </a:cubicBezTo>
                  <a:cubicBezTo>
                    <a:pt x="6035" y="15143"/>
                    <a:pt x="6035" y="13375"/>
                    <a:pt x="6368" y="13375"/>
                  </a:cubicBezTo>
                  <a:cubicBezTo>
                    <a:pt x="6659" y="12837"/>
                    <a:pt x="7283" y="12837"/>
                    <a:pt x="7616" y="13375"/>
                  </a:cubicBezTo>
                  <a:cubicBezTo>
                    <a:pt x="7949" y="13990"/>
                    <a:pt x="8240" y="15143"/>
                    <a:pt x="8906" y="15143"/>
                  </a:cubicBezTo>
                  <a:cubicBezTo>
                    <a:pt x="9531" y="15758"/>
                    <a:pt x="10488" y="14605"/>
                    <a:pt x="11112" y="15143"/>
                  </a:cubicBezTo>
                  <a:cubicBezTo>
                    <a:pt x="11778" y="15758"/>
                    <a:pt x="11445" y="16911"/>
                    <a:pt x="11778" y="17526"/>
                  </a:cubicBezTo>
                  <a:cubicBezTo>
                    <a:pt x="12069" y="18064"/>
                    <a:pt x="12402" y="17526"/>
                    <a:pt x="12694" y="18064"/>
                  </a:cubicBezTo>
                  <a:cubicBezTo>
                    <a:pt x="13027" y="18679"/>
                    <a:pt x="12694" y="21062"/>
                    <a:pt x="13360" y="21062"/>
                  </a:cubicBezTo>
                  <a:cubicBezTo>
                    <a:pt x="14608" y="20447"/>
                    <a:pt x="14941" y="16373"/>
                    <a:pt x="16190" y="16373"/>
                  </a:cubicBezTo>
                  <a:cubicBezTo>
                    <a:pt x="17147" y="16373"/>
                    <a:pt x="16190" y="19832"/>
                    <a:pt x="16855" y="21062"/>
                  </a:cubicBezTo>
                  <a:cubicBezTo>
                    <a:pt x="17147" y="21600"/>
                    <a:pt x="17813" y="21062"/>
                    <a:pt x="18437" y="21062"/>
                  </a:cubicBezTo>
                  <a:cubicBezTo>
                    <a:pt x="18437" y="17526"/>
                    <a:pt x="17480" y="13990"/>
                    <a:pt x="18437" y="11069"/>
                  </a:cubicBezTo>
                  <a:cubicBezTo>
                    <a:pt x="19061" y="9301"/>
                    <a:pt x="20643" y="10454"/>
                    <a:pt x="21600" y="10454"/>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26" name="Shape">
              <a:extLst>
                <a:ext uri="{FF2B5EF4-FFF2-40B4-BE49-F238E27FC236}">
                  <a16:creationId xmlns:a16="http://schemas.microsoft.com/office/drawing/2014/main" id="{E365D893-92C5-694B-A366-B580E786E816}"/>
                </a:ext>
              </a:extLst>
            </p:cNvPr>
            <p:cNvSpPr/>
            <p:nvPr/>
          </p:nvSpPr>
          <p:spPr>
            <a:xfrm>
              <a:off x="4696604" y="5751664"/>
              <a:ext cx="125560" cy="102648"/>
            </a:xfrm>
            <a:custGeom>
              <a:avLst/>
              <a:gdLst/>
              <a:ahLst/>
              <a:cxnLst>
                <a:cxn ang="0">
                  <a:pos x="wd2" y="hd2"/>
                </a:cxn>
                <a:cxn ang="5400000">
                  <a:pos x="wd2" y="hd2"/>
                </a:cxn>
                <a:cxn ang="10800000">
                  <a:pos x="wd2" y="hd2"/>
                </a:cxn>
                <a:cxn ang="16200000">
                  <a:pos x="wd2" y="hd2"/>
                </a:cxn>
              </a:cxnLst>
              <a:rect l="0" t="0" r="r" b="b"/>
              <a:pathLst>
                <a:path w="20799" h="21600" extrusionOk="0">
                  <a:moveTo>
                    <a:pt x="0" y="7200"/>
                  </a:moveTo>
                  <a:cubicBezTo>
                    <a:pt x="0" y="12979"/>
                    <a:pt x="0" y="12979"/>
                    <a:pt x="0" y="12979"/>
                  </a:cubicBezTo>
                  <a:cubicBezTo>
                    <a:pt x="2234" y="20842"/>
                    <a:pt x="2234" y="20842"/>
                    <a:pt x="2234" y="20842"/>
                  </a:cubicBezTo>
                  <a:cubicBezTo>
                    <a:pt x="5661" y="20842"/>
                    <a:pt x="8491" y="21600"/>
                    <a:pt x="11396" y="21600"/>
                  </a:cubicBezTo>
                  <a:cubicBezTo>
                    <a:pt x="14748" y="20842"/>
                    <a:pt x="17057" y="19421"/>
                    <a:pt x="19887" y="18000"/>
                  </a:cubicBezTo>
                  <a:cubicBezTo>
                    <a:pt x="20483" y="13737"/>
                    <a:pt x="21600" y="7200"/>
                    <a:pt x="19887" y="5779"/>
                  </a:cubicBezTo>
                  <a:cubicBezTo>
                    <a:pt x="18770" y="4263"/>
                    <a:pt x="17057" y="2179"/>
                    <a:pt x="15939" y="0"/>
                  </a:cubicBezTo>
                  <a:cubicBezTo>
                    <a:pt x="13630" y="2842"/>
                    <a:pt x="13034" y="4263"/>
                    <a:pt x="10204" y="5779"/>
                  </a:cubicBezTo>
                  <a:cubicBezTo>
                    <a:pt x="6778" y="7200"/>
                    <a:pt x="3426" y="6442"/>
                    <a:pt x="0" y="720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27" name="Shape">
              <a:extLst>
                <a:ext uri="{FF2B5EF4-FFF2-40B4-BE49-F238E27FC236}">
                  <a16:creationId xmlns:a16="http://schemas.microsoft.com/office/drawing/2014/main" id="{2A168126-DBFF-6D49-9E6B-679B2FA21A42}"/>
                </a:ext>
              </a:extLst>
            </p:cNvPr>
            <p:cNvSpPr/>
            <p:nvPr/>
          </p:nvSpPr>
          <p:spPr>
            <a:xfrm>
              <a:off x="4536019" y="5672359"/>
              <a:ext cx="162117" cy="144284"/>
            </a:xfrm>
            <a:custGeom>
              <a:avLst/>
              <a:gdLst/>
              <a:ahLst/>
              <a:cxnLst>
                <a:cxn ang="0">
                  <a:pos x="wd2" y="hd2"/>
                </a:cxn>
                <a:cxn ang="5400000">
                  <a:pos x="wd2" y="hd2"/>
                </a:cxn>
                <a:cxn ang="10800000">
                  <a:pos x="wd2" y="hd2"/>
                </a:cxn>
                <a:cxn ang="16200000">
                  <a:pos x="wd2" y="hd2"/>
                </a:cxn>
              </a:cxnLst>
              <a:rect l="0" t="0" r="r" b="b"/>
              <a:pathLst>
                <a:path w="21600" h="21600" extrusionOk="0">
                  <a:moveTo>
                    <a:pt x="21600" y="16957"/>
                  </a:moveTo>
                  <a:cubicBezTo>
                    <a:pt x="19735" y="15409"/>
                    <a:pt x="16967" y="14871"/>
                    <a:pt x="15583" y="12852"/>
                  </a:cubicBezTo>
                  <a:cubicBezTo>
                    <a:pt x="14681" y="11305"/>
                    <a:pt x="16967" y="9757"/>
                    <a:pt x="16065" y="8209"/>
                  </a:cubicBezTo>
                  <a:cubicBezTo>
                    <a:pt x="15583" y="7200"/>
                    <a:pt x="13297" y="7738"/>
                    <a:pt x="12394" y="6662"/>
                  </a:cubicBezTo>
                  <a:cubicBezTo>
                    <a:pt x="11913" y="5652"/>
                    <a:pt x="12394" y="4105"/>
                    <a:pt x="12394" y="3095"/>
                  </a:cubicBezTo>
                  <a:cubicBezTo>
                    <a:pt x="11492" y="2019"/>
                    <a:pt x="11011" y="0"/>
                    <a:pt x="10108" y="0"/>
                  </a:cubicBezTo>
                  <a:cubicBezTo>
                    <a:pt x="8243" y="0"/>
                    <a:pt x="6438" y="1009"/>
                    <a:pt x="5475" y="3095"/>
                  </a:cubicBezTo>
                  <a:cubicBezTo>
                    <a:pt x="4573" y="4105"/>
                    <a:pt x="6859" y="6191"/>
                    <a:pt x="6438" y="7738"/>
                  </a:cubicBezTo>
                  <a:cubicBezTo>
                    <a:pt x="5475" y="9286"/>
                    <a:pt x="3189" y="8748"/>
                    <a:pt x="1805" y="10295"/>
                  </a:cubicBezTo>
                  <a:cubicBezTo>
                    <a:pt x="903" y="12314"/>
                    <a:pt x="421" y="15409"/>
                    <a:pt x="0" y="17966"/>
                  </a:cubicBezTo>
                  <a:cubicBezTo>
                    <a:pt x="1384" y="18976"/>
                    <a:pt x="2708" y="20052"/>
                    <a:pt x="4091" y="21062"/>
                  </a:cubicBezTo>
                  <a:cubicBezTo>
                    <a:pt x="6438" y="21600"/>
                    <a:pt x="8724" y="21600"/>
                    <a:pt x="11011" y="21600"/>
                  </a:cubicBezTo>
                  <a:cubicBezTo>
                    <a:pt x="12876" y="21600"/>
                    <a:pt x="14260" y="20052"/>
                    <a:pt x="15583" y="20052"/>
                  </a:cubicBezTo>
                  <a:cubicBezTo>
                    <a:pt x="17930" y="20052"/>
                    <a:pt x="19735" y="20523"/>
                    <a:pt x="21600" y="21062"/>
                  </a:cubicBezTo>
                  <a:cubicBezTo>
                    <a:pt x="21600" y="16957"/>
                    <a:pt x="21600" y="16957"/>
                    <a:pt x="21600" y="16957"/>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28" name="Shape">
              <a:extLst>
                <a:ext uri="{FF2B5EF4-FFF2-40B4-BE49-F238E27FC236}">
                  <a16:creationId xmlns:a16="http://schemas.microsoft.com/office/drawing/2014/main" id="{FF4240A3-6D41-884C-BB69-7D7A1C189F23}"/>
                </a:ext>
              </a:extLst>
            </p:cNvPr>
            <p:cNvSpPr/>
            <p:nvPr/>
          </p:nvSpPr>
          <p:spPr>
            <a:xfrm>
              <a:off x="4627224" y="5676323"/>
              <a:ext cx="166076" cy="110576"/>
            </a:xfrm>
            <a:custGeom>
              <a:avLst/>
              <a:gdLst/>
              <a:ahLst/>
              <a:cxnLst>
                <a:cxn ang="0">
                  <a:pos x="wd2" y="hd2"/>
                </a:cxn>
                <a:cxn ang="5400000">
                  <a:pos x="wd2" y="hd2"/>
                </a:cxn>
                <a:cxn ang="10800000">
                  <a:pos x="wd2" y="hd2"/>
                </a:cxn>
                <a:cxn ang="16200000">
                  <a:pos x="wd2" y="hd2"/>
                </a:cxn>
              </a:cxnLst>
              <a:rect l="0" t="0" r="r" b="b"/>
              <a:pathLst>
                <a:path w="21344" h="21600" extrusionOk="0">
                  <a:moveTo>
                    <a:pt x="21344" y="14872"/>
                  </a:moveTo>
                  <a:cubicBezTo>
                    <a:pt x="19098" y="10800"/>
                    <a:pt x="17830" y="5400"/>
                    <a:pt x="16506" y="0"/>
                  </a:cubicBezTo>
                  <a:cubicBezTo>
                    <a:pt x="15181" y="620"/>
                    <a:pt x="15584" y="0"/>
                    <a:pt x="14259" y="1328"/>
                  </a:cubicBezTo>
                  <a:cubicBezTo>
                    <a:pt x="13395" y="1948"/>
                    <a:pt x="13856" y="3364"/>
                    <a:pt x="12934" y="4692"/>
                  </a:cubicBezTo>
                  <a:cubicBezTo>
                    <a:pt x="12531" y="5400"/>
                    <a:pt x="12070" y="6020"/>
                    <a:pt x="11206" y="6020"/>
                  </a:cubicBezTo>
                  <a:cubicBezTo>
                    <a:pt x="10342" y="6728"/>
                    <a:pt x="9421" y="5400"/>
                    <a:pt x="8557" y="4692"/>
                  </a:cubicBezTo>
                  <a:cubicBezTo>
                    <a:pt x="7232" y="4692"/>
                    <a:pt x="6368" y="5400"/>
                    <a:pt x="5043" y="5400"/>
                  </a:cubicBezTo>
                  <a:cubicBezTo>
                    <a:pt x="4582" y="5400"/>
                    <a:pt x="3718" y="3984"/>
                    <a:pt x="3258" y="3984"/>
                  </a:cubicBezTo>
                  <a:cubicBezTo>
                    <a:pt x="1990" y="3364"/>
                    <a:pt x="1069" y="3364"/>
                    <a:pt x="205" y="3364"/>
                  </a:cubicBezTo>
                  <a:cubicBezTo>
                    <a:pt x="205" y="4692"/>
                    <a:pt x="-256" y="6728"/>
                    <a:pt x="205" y="8056"/>
                  </a:cubicBezTo>
                  <a:cubicBezTo>
                    <a:pt x="1069" y="9472"/>
                    <a:pt x="3258" y="8764"/>
                    <a:pt x="3718" y="10092"/>
                  </a:cubicBezTo>
                  <a:cubicBezTo>
                    <a:pt x="4582" y="12128"/>
                    <a:pt x="2394" y="14164"/>
                    <a:pt x="3258" y="16200"/>
                  </a:cubicBezTo>
                  <a:cubicBezTo>
                    <a:pt x="4582" y="18856"/>
                    <a:pt x="7232" y="19564"/>
                    <a:pt x="9018" y="21600"/>
                  </a:cubicBezTo>
                  <a:cubicBezTo>
                    <a:pt x="11667" y="20892"/>
                    <a:pt x="14259" y="21600"/>
                    <a:pt x="16909" y="20272"/>
                  </a:cubicBezTo>
                  <a:cubicBezTo>
                    <a:pt x="19098" y="18856"/>
                    <a:pt x="19558" y="17528"/>
                    <a:pt x="21344" y="14872"/>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29" name="Shape">
              <a:extLst>
                <a:ext uri="{FF2B5EF4-FFF2-40B4-BE49-F238E27FC236}">
                  <a16:creationId xmlns:a16="http://schemas.microsoft.com/office/drawing/2014/main" id="{D11457E3-E28C-9C43-9FB9-CF369F6C676B}"/>
                </a:ext>
              </a:extLst>
            </p:cNvPr>
            <p:cNvSpPr/>
            <p:nvPr/>
          </p:nvSpPr>
          <p:spPr>
            <a:xfrm>
              <a:off x="2108628" y="5150918"/>
              <a:ext cx="1673584" cy="1046394"/>
            </a:xfrm>
            <a:custGeom>
              <a:avLst/>
              <a:gdLst/>
              <a:ahLst/>
              <a:cxnLst>
                <a:cxn ang="0">
                  <a:pos x="wd2" y="hd2"/>
                </a:cxn>
                <a:cxn ang="5400000">
                  <a:pos x="wd2" y="hd2"/>
                </a:cxn>
                <a:cxn ang="10800000">
                  <a:pos x="wd2" y="hd2"/>
                </a:cxn>
                <a:cxn ang="16200000">
                  <a:pos x="wd2" y="hd2"/>
                </a:cxn>
              </a:cxnLst>
              <a:rect l="0" t="0" r="r" b="b"/>
              <a:pathLst>
                <a:path w="21457" h="21600" extrusionOk="0">
                  <a:moveTo>
                    <a:pt x="21457" y="8783"/>
                  </a:moveTo>
                  <a:cubicBezTo>
                    <a:pt x="21411" y="8783"/>
                    <a:pt x="21411" y="8996"/>
                    <a:pt x="21411" y="9070"/>
                  </a:cubicBezTo>
                  <a:cubicBezTo>
                    <a:pt x="21371" y="9135"/>
                    <a:pt x="21324" y="9135"/>
                    <a:pt x="21278" y="9209"/>
                  </a:cubicBezTo>
                  <a:cubicBezTo>
                    <a:pt x="21146" y="9423"/>
                    <a:pt x="21146" y="9562"/>
                    <a:pt x="21059" y="9775"/>
                  </a:cubicBezTo>
                  <a:cubicBezTo>
                    <a:pt x="20794" y="9914"/>
                    <a:pt x="20622" y="10628"/>
                    <a:pt x="20270" y="10693"/>
                  </a:cubicBezTo>
                  <a:cubicBezTo>
                    <a:pt x="20224" y="10842"/>
                    <a:pt x="19561" y="10768"/>
                    <a:pt x="19521" y="10628"/>
                  </a:cubicBezTo>
                  <a:lnTo>
                    <a:pt x="19475" y="10768"/>
                  </a:lnTo>
                  <a:cubicBezTo>
                    <a:pt x="19435" y="10842"/>
                    <a:pt x="19475" y="10842"/>
                    <a:pt x="19475" y="10907"/>
                  </a:cubicBezTo>
                  <a:cubicBezTo>
                    <a:pt x="19654" y="11194"/>
                    <a:pt x="19654" y="11194"/>
                    <a:pt x="19654" y="11194"/>
                  </a:cubicBezTo>
                  <a:cubicBezTo>
                    <a:pt x="19786" y="11194"/>
                    <a:pt x="19521" y="11834"/>
                    <a:pt x="19475" y="11899"/>
                  </a:cubicBezTo>
                  <a:cubicBezTo>
                    <a:pt x="19435" y="12047"/>
                    <a:pt x="19435" y="12465"/>
                    <a:pt x="19302" y="12539"/>
                  </a:cubicBezTo>
                  <a:cubicBezTo>
                    <a:pt x="19343" y="12539"/>
                    <a:pt x="19343" y="12539"/>
                    <a:pt x="19343" y="12539"/>
                  </a:cubicBezTo>
                  <a:cubicBezTo>
                    <a:pt x="19302" y="12539"/>
                    <a:pt x="19210" y="12613"/>
                    <a:pt x="19037" y="12752"/>
                  </a:cubicBezTo>
                  <a:cubicBezTo>
                    <a:pt x="18640" y="13179"/>
                    <a:pt x="17591" y="13179"/>
                    <a:pt x="17061" y="13030"/>
                  </a:cubicBezTo>
                  <a:cubicBezTo>
                    <a:pt x="16491" y="12817"/>
                    <a:pt x="15920" y="12966"/>
                    <a:pt x="15344" y="13030"/>
                  </a:cubicBezTo>
                  <a:cubicBezTo>
                    <a:pt x="14993" y="13105"/>
                    <a:pt x="14906" y="12613"/>
                    <a:pt x="14687" y="12613"/>
                  </a:cubicBezTo>
                  <a:cubicBezTo>
                    <a:pt x="14687" y="12966"/>
                    <a:pt x="14728" y="13179"/>
                    <a:pt x="14641" y="13531"/>
                  </a:cubicBezTo>
                  <a:cubicBezTo>
                    <a:pt x="14555" y="13884"/>
                    <a:pt x="14728" y="14162"/>
                    <a:pt x="14728" y="14514"/>
                  </a:cubicBezTo>
                  <a:cubicBezTo>
                    <a:pt x="14728" y="15572"/>
                    <a:pt x="14290" y="15219"/>
                    <a:pt x="13892" y="15572"/>
                  </a:cubicBezTo>
                  <a:cubicBezTo>
                    <a:pt x="13368" y="15507"/>
                    <a:pt x="13495" y="15154"/>
                    <a:pt x="13011" y="15720"/>
                  </a:cubicBezTo>
                  <a:cubicBezTo>
                    <a:pt x="12619" y="16137"/>
                    <a:pt x="12440" y="16638"/>
                    <a:pt x="12135" y="16991"/>
                  </a:cubicBezTo>
                  <a:cubicBezTo>
                    <a:pt x="11737" y="17491"/>
                    <a:pt x="10683" y="18475"/>
                    <a:pt x="10239" y="17844"/>
                  </a:cubicBezTo>
                  <a:cubicBezTo>
                    <a:pt x="10199" y="17770"/>
                    <a:pt x="10066" y="17278"/>
                    <a:pt x="10020" y="17343"/>
                  </a:cubicBezTo>
                  <a:cubicBezTo>
                    <a:pt x="9934" y="17844"/>
                    <a:pt x="10020" y="17909"/>
                    <a:pt x="10020" y="18335"/>
                  </a:cubicBezTo>
                  <a:cubicBezTo>
                    <a:pt x="9934" y="17983"/>
                    <a:pt x="9404" y="17770"/>
                    <a:pt x="9231" y="17556"/>
                  </a:cubicBezTo>
                  <a:cubicBezTo>
                    <a:pt x="9006" y="17278"/>
                    <a:pt x="8747" y="16852"/>
                    <a:pt x="8701" y="16351"/>
                  </a:cubicBezTo>
                  <a:cubicBezTo>
                    <a:pt x="8655" y="15924"/>
                    <a:pt x="8568" y="16564"/>
                    <a:pt x="8436" y="16564"/>
                  </a:cubicBezTo>
                  <a:cubicBezTo>
                    <a:pt x="8303" y="16564"/>
                    <a:pt x="7866" y="15998"/>
                    <a:pt x="7687" y="15859"/>
                  </a:cubicBezTo>
                  <a:cubicBezTo>
                    <a:pt x="7422" y="15720"/>
                    <a:pt x="7249" y="14941"/>
                    <a:pt x="7203" y="15785"/>
                  </a:cubicBezTo>
                  <a:cubicBezTo>
                    <a:pt x="7163" y="16286"/>
                    <a:pt x="7335" y="16499"/>
                    <a:pt x="7514" y="16712"/>
                  </a:cubicBezTo>
                  <a:cubicBezTo>
                    <a:pt x="7906" y="17204"/>
                    <a:pt x="7422" y="18475"/>
                    <a:pt x="7468" y="19050"/>
                  </a:cubicBezTo>
                  <a:cubicBezTo>
                    <a:pt x="7554" y="19615"/>
                    <a:pt x="7601" y="19968"/>
                    <a:pt x="7295" y="20394"/>
                  </a:cubicBezTo>
                  <a:cubicBezTo>
                    <a:pt x="7117" y="20533"/>
                    <a:pt x="6454" y="19829"/>
                    <a:pt x="6235" y="19680"/>
                  </a:cubicBezTo>
                  <a:cubicBezTo>
                    <a:pt x="5619" y="19189"/>
                    <a:pt x="5532" y="18196"/>
                    <a:pt x="5094" y="17695"/>
                  </a:cubicBezTo>
                  <a:cubicBezTo>
                    <a:pt x="4737" y="17343"/>
                    <a:pt x="4564" y="17204"/>
                    <a:pt x="4299" y="16777"/>
                  </a:cubicBezTo>
                  <a:cubicBezTo>
                    <a:pt x="4167" y="16564"/>
                    <a:pt x="3902" y="16712"/>
                    <a:pt x="3729" y="16712"/>
                  </a:cubicBezTo>
                  <a:cubicBezTo>
                    <a:pt x="3596" y="16638"/>
                    <a:pt x="3464" y="16286"/>
                    <a:pt x="3377" y="16072"/>
                  </a:cubicBezTo>
                  <a:cubicBezTo>
                    <a:pt x="3112" y="15646"/>
                    <a:pt x="2582" y="16499"/>
                    <a:pt x="2363" y="16712"/>
                  </a:cubicBezTo>
                  <a:cubicBezTo>
                    <a:pt x="1879" y="17139"/>
                    <a:pt x="2363" y="17983"/>
                    <a:pt x="2450" y="18623"/>
                  </a:cubicBezTo>
                  <a:cubicBezTo>
                    <a:pt x="2582" y="19754"/>
                    <a:pt x="2582" y="19754"/>
                    <a:pt x="2582" y="19754"/>
                  </a:cubicBezTo>
                  <a:cubicBezTo>
                    <a:pt x="2847" y="20320"/>
                    <a:pt x="2847" y="20320"/>
                    <a:pt x="2847" y="20320"/>
                  </a:cubicBezTo>
                  <a:cubicBezTo>
                    <a:pt x="2801" y="21025"/>
                    <a:pt x="2801" y="21025"/>
                    <a:pt x="2801" y="21025"/>
                  </a:cubicBezTo>
                  <a:cubicBezTo>
                    <a:pt x="2761" y="21312"/>
                    <a:pt x="3020" y="21452"/>
                    <a:pt x="3066" y="21600"/>
                  </a:cubicBezTo>
                  <a:cubicBezTo>
                    <a:pt x="2496" y="21600"/>
                    <a:pt x="1879" y="20886"/>
                    <a:pt x="2144" y="19968"/>
                  </a:cubicBezTo>
                  <a:cubicBezTo>
                    <a:pt x="2231" y="19680"/>
                    <a:pt x="1701" y="17983"/>
                    <a:pt x="1528" y="17695"/>
                  </a:cubicBezTo>
                  <a:cubicBezTo>
                    <a:pt x="1309" y="17139"/>
                    <a:pt x="825" y="16852"/>
                    <a:pt x="606" y="16212"/>
                  </a:cubicBezTo>
                  <a:cubicBezTo>
                    <a:pt x="473" y="15433"/>
                    <a:pt x="-143" y="14440"/>
                    <a:pt x="30" y="13457"/>
                  </a:cubicBezTo>
                  <a:cubicBezTo>
                    <a:pt x="116" y="12817"/>
                    <a:pt x="208" y="11686"/>
                    <a:pt x="779" y="11686"/>
                  </a:cubicBezTo>
                  <a:cubicBezTo>
                    <a:pt x="779" y="11899"/>
                    <a:pt x="998" y="12400"/>
                    <a:pt x="1044" y="12678"/>
                  </a:cubicBezTo>
                  <a:cubicBezTo>
                    <a:pt x="1084" y="13030"/>
                    <a:pt x="1044" y="13457"/>
                    <a:pt x="1044" y="13810"/>
                  </a:cubicBezTo>
                  <a:cubicBezTo>
                    <a:pt x="1084" y="14514"/>
                    <a:pt x="1966" y="14728"/>
                    <a:pt x="1747" y="14023"/>
                  </a:cubicBezTo>
                  <a:cubicBezTo>
                    <a:pt x="1482" y="13318"/>
                    <a:pt x="1309" y="12613"/>
                    <a:pt x="1263" y="11899"/>
                  </a:cubicBezTo>
                  <a:cubicBezTo>
                    <a:pt x="1568" y="11621"/>
                    <a:pt x="2058" y="11407"/>
                    <a:pt x="2277" y="11046"/>
                  </a:cubicBezTo>
                  <a:cubicBezTo>
                    <a:pt x="2496" y="10768"/>
                    <a:pt x="2450" y="10128"/>
                    <a:pt x="2669" y="9988"/>
                  </a:cubicBezTo>
                  <a:cubicBezTo>
                    <a:pt x="2934" y="9914"/>
                    <a:pt x="3112" y="10480"/>
                    <a:pt x="3331" y="10628"/>
                  </a:cubicBezTo>
                  <a:cubicBezTo>
                    <a:pt x="3642" y="10768"/>
                    <a:pt x="3994" y="10842"/>
                    <a:pt x="4299" y="10768"/>
                  </a:cubicBezTo>
                  <a:cubicBezTo>
                    <a:pt x="4605" y="10768"/>
                    <a:pt x="4916" y="10628"/>
                    <a:pt x="5181" y="10415"/>
                  </a:cubicBezTo>
                  <a:cubicBezTo>
                    <a:pt x="5267" y="10341"/>
                    <a:pt x="5267" y="10053"/>
                    <a:pt x="5313" y="9914"/>
                  </a:cubicBezTo>
                  <a:cubicBezTo>
                    <a:pt x="5313" y="9914"/>
                    <a:pt x="5094" y="9562"/>
                    <a:pt x="5094" y="9497"/>
                  </a:cubicBezTo>
                  <a:cubicBezTo>
                    <a:pt x="5094" y="9423"/>
                    <a:pt x="5267" y="8505"/>
                    <a:pt x="5267" y="8505"/>
                  </a:cubicBezTo>
                  <a:cubicBezTo>
                    <a:pt x="5313" y="8356"/>
                    <a:pt x="5400" y="8143"/>
                    <a:pt x="5486" y="8078"/>
                  </a:cubicBezTo>
                  <a:cubicBezTo>
                    <a:pt x="5532" y="8004"/>
                    <a:pt x="5619" y="8143"/>
                    <a:pt x="5665" y="8143"/>
                  </a:cubicBezTo>
                  <a:cubicBezTo>
                    <a:pt x="5797" y="8004"/>
                    <a:pt x="5837" y="7651"/>
                    <a:pt x="5970" y="7651"/>
                  </a:cubicBezTo>
                  <a:cubicBezTo>
                    <a:pt x="6149" y="7577"/>
                    <a:pt x="6368" y="7865"/>
                    <a:pt x="6546" y="7790"/>
                  </a:cubicBezTo>
                  <a:cubicBezTo>
                    <a:pt x="6679" y="7790"/>
                    <a:pt x="6805" y="7577"/>
                    <a:pt x="6898" y="7512"/>
                  </a:cubicBezTo>
                  <a:cubicBezTo>
                    <a:pt x="6938" y="7716"/>
                    <a:pt x="6898" y="8217"/>
                    <a:pt x="7070" y="8217"/>
                  </a:cubicBezTo>
                  <a:cubicBezTo>
                    <a:pt x="7203" y="8291"/>
                    <a:pt x="7249" y="7865"/>
                    <a:pt x="7295" y="7577"/>
                  </a:cubicBezTo>
                  <a:cubicBezTo>
                    <a:pt x="7382" y="7299"/>
                    <a:pt x="7335" y="6937"/>
                    <a:pt x="7422" y="6659"/>
                  </a:cubicBezTo>
                  <a:cubicBezTo>
                    <a:pt x="7468" y="6520"/>
                    <a:pt x="7601" y="6659"/>
                    <a:pt x="7647" y="6585"/>
                  </a:cubicBezTo>
                  <a:cubicBezTo>
                    <a:pt x="7733" y="6167"/>
                    <a:pt x="7733" y="5667"/>
                    <a:pt x="7819" y="5240"/>
                  </a:cubicBezTo>
                  <a:cubicBezTo>
                    <a:pt x="7952" y="4748"/>
                    <a:pt x="8084" y="4322"/>
                    <a:pt x="8303" y="4034"/>
                  </a:cubicBezTo>
                  <a:cubicBezTo>
                    <a:pt x="8390" y="3895"/>
                    <a:pt x="8522" y="4034"/>
                    <a:pt x="8655" y="4034"/>
                  </a:cubicBezTo>
                  <a:cubicBezTo>
                    <a:pt x="8747" y="3969"/>
                    <a:pt x="8787" y="3756"/>
                    <a:pt x="8880" y="3756"/>
                  </a:cubicBezTo>
                  <a:cubicBezTo>
                    <a:pt x="8920" y="3682"/>
                    <a:pt x="9006" y="3682"/>
                    <a:pt x="9099" y="3756"/>
                  </a:cubicBezTo>
                  <a:cubicBezTo>
                    <a:pt x="9358" y="3969"/>
                    <a:pt x="9490" y="4461"/>
                    <a:pt x="9801" y="4600"/>
                  </a:cubicBezTo>
                  <a:cubicBezTo>
                    <a:pt x="9888" y="4674"/>
                    <a:pt x="9934" y="4396"/>
                    <a:pt x="9974" y="4248"/>
                  </a:cubicBezTo>
                  <a:cubicBezTo>
                    <a:pt x="9974" y="4248"/>
                    <a:pt x="9974" y="3830"/>
                    <a:pt x="9974" y="3756"/>
                  </a:cubicBezTo>
                  <a:cubicBezTo>
                    <a:pt x="9974" y="3617"/>
                    <a:pt x="10285" y="2977"/>
                    <a:pt x="10285" y="2977"/>
                  </a:cubicBezTo>
                  <a:cubicBezTo>
                    <a:pt x="10239" y="2764"/>
                    <a:pt x="10107" y="2615"/>
                    <a:pt x="10107" y="2411"/>
                  </a:cubicBezTo>
                  <a:cubicBezTo>
                    <a:pt x="10107" y="2050"/>
                    <a:pt x="10107" y="1632"/>
                    <a:pt x="10239" y="1419"/>
                  </a:cubicBezTo>
                  <a:cubicBezTo>
                    <a:pt x="10418" y="1067"/>
                    <a:pt x="10769" y="1131"/>
                    <a:pt x="10988" y="853"/>
                  </a:cubicBezTo>
                  <a:cubicBezTo>
                    <a:pt x="11075" y="779"/>
                    <a:pt x="10902" y="566"/>
                    <a:pt x="10942" y="492"/>
                  </a:cubicBezTo>
                  <a:cubicBezTo>
                    <a:pt x="10988" y="278"/>
                    <a:pt x="11121" y="139"/>
                    <a:pt x="11207" y="0"/>
                  </a:cubicBezTo>
                  <a:cubicBezTo>
                    <a:pt x="11294" y="65"/>
                    <a:pt x="11340" y="213"/>
                    <a:pt x="11426" y="213"/>
                  </a:cubicBezTo>
                  <a:cubicBezTo>
                    <a:pt x="11651" y="278"/>
                    <a:pt x="11870" y="139"/>
                    <a:pt x="12089" y="213"/>
                  </a:cubicBezTo>
                  <a:cubicBezTo>
                    <a:pt x="12308" y="213"/>
                    <a:pt x="12486" y="352"/>
                    <a:pt x="12659" y="566"/>
                  </a:cubicBezTo>
                  <a:cubicBezTo>
                    <a:pt x="12792" y="779"/>
                    <a:pt x="12878" y="1067"/>
                    <a:pt x="12970" y="1280"/>
                  </a:cubicBezTo>
                  <a:cubicBezTo>
                    <a:pt x="13057" y="1419"/>
                    <a:pt x="13103" y="1632"/>
                    <a:pt x="13143" y="1771"/>
                  </a:cubicBezTo>
                  <a:cubicBezTo>
                    <a:pt x="13235" y="2050"/>
                    <a:pt x="13322" y="2337"/>
                    <a:pt x="13408" y="2550"/>
                  </a:cubicBezTo>
                  <a:cubicBezTo>
                    <a:pt x="13495" y="2764"/>
                    <a:pt x="13627" y="2903"/>
                    <a:pt x="13673" y="3116"/>
                  </a:cubicBezTo>
                  <a:cubicBezTo>
                    <a:pt x="13719" y="3255"/>
                    <a:pt x="13673" y="3543"/>
                    <a:pt x="13719" y="3682"/>
                  </a:cubicBezTo>
                  <a:cubicBezTo>
                    <a:pt x="13719" y="3830"/>
                    <a:pt x="13852" y="3969"/>
                    <a:pt x="13892" y="4034"/>
                  </a:cubicBezTo>
                  <a:cubicBezTo>
                    <a:pt x="13984" y="4183"/>
                    <a:pt x="14071" y="4396"/>
                    <a:pt x="14203" y="4461"/>
                  </a:cubicBezTo>
                  <a:cubicBezTo>
                    <a:pt x="14244" y="4535"/>
                    <a:pt x="14376" y="4535"/>
                    <a:pt x="14422" y="4461"/>
                  </a:cubicBezTo>
                  <a:cubicBezTo>
                    <a:pt x="14509" y="4183"/>
                    <a:pt x="14462" y="3830"/>
                    <a:pt x="14595" y="3617"/>
                  </a:cubicBezTo>
                  <a:cubicBezTo>
                    <a:pt x="14641" y="3543"/>
                    <a:pt x="14820" y="3756"/>
                    <a:pt x="14860" y="3617"/>
                  </a:cubicBezTo>
                  <a:cubicBezTo>
                    <a:pt x="14946" y="3404"/>
                    <a:pt x="14860" y="3042"/>
                    <a:pt x="14860" y="2764"/>
                  </a:cubicBezTo>
                  <a:cubicBezTo>
                    <a:pt x="14860" y="2476"/>
                    <a:pt x="14774" y="2198"/>
                    <a:pt x="14860" y="1985"/>
                  </a:cubicBezTo>
                  <a:cubicBezTo>
                    <a:pt x="14906" y="1846"/>
                    <a:pt x="15039" y="1846"/>
                    <a:pt x="15125" y="1771"/>
                  </a:cubicBezTo>
                  <a:cubicBezTo>
                    <a:pt x="15258" y="1632"/>
                    <a:pt x="15390" y="1558"/>
                    <a:pt x="15477" y="1419"/>
                  </a:cubicBezTo>
                  <a:cubicBezTo>
                    <a:pt x="15569" y="1484"/>
                    <a:pt x="15609" y="1558"/>
                    <a:pt x="15695" y="1558"/>
                  </a:cubicBezTo>
                  <a:cubicBezTo>
                    <a:pt x="15828" y="1558"/>
                    <a:pt x="16007" y="1484"/>
                    <a:pt x="16179" y="1419"/>
                  </a:cubicBezTo>
                  <a:cubicBezTo>
                    <a:pt x="16444" y="1345"/>
                    <a:pt x="16756" y="1419"/>
                    <a:pt x="16975" y="1206"/>
                  </a:cubicBezTo>
                  <a:cubicBezTo>
                    <a:pt x="17107" y="1067"/>
                    <a:pt x="17021" y="705"/>
                    <a:pt x="17153" y="566"/>
                  </a:cubicBezTo>
                  <a:cubicBezTo>
                    <a:pt x="17193" y="492"/>
                    <a:pt x="17280" y="705"/>
                    <a:pt x="17372" y="705"/>
                  </a:cubicBezTo>
                  <a:cubicBezTo>
                    <a:pt x="17545" y="853"/>
                    <a:pt x="17764" y="705"/>
                    <a:pt x="17896" y="918"/>
                  </a:cubicBezTo>
                  <a:cubicBezTo>
                    <a:pt x="17942" y="1131"/>
                    <a:pt x="17724" y="1206"/>
                    <a:pt x="17631" y="1345"/>
                  </a:cubicBezTo>
                  <a:cubicBezTo>
                    <a:pt x="17505" y="1484"/>
                    <a:pt x="17412" y="1632"/>
                    <a:pt x="17326" y="1846"/>
                  </a:cubicBezTo>
                  <a:cubicBezTo>
                    <a:pt x="17280" y="2050"/>
                    <a:pt x="17240" y="2337"/>
                    <a:pt x="17240" y="2550"/>
                  </a:cubicBezTo>
                  <a:cubicBezTo>
                    <a:pt x="17240" y="2764"/>
                    <a:pt x="17193" y="3042"/>
                    <a:pt x="17280" y="3190"/>
                  </a:cubicBezTo>
                  <a:cubicBezTo>
                    <a:pt x="17412" y="3255"/>
                    <a:pt x="17505" y="2977"/>
                    <a:pt x="17631" y="2829"/>
                  </a:cubicBezTo>
                  <a:cubicBezTo>
                    <a:pt x="17724" y="2690"/>
                    <a:pt x="17810" y="2411"/>
                    <a:pt x="17977" y="2337"/>
                  </a:cubicBezTo>
                  <a:cubicBezTo>
                    <a:pt x="18069" y="2263"/>
                    <a:pt x="18156" y="2411"/>
                    <a:pt x="18242" y="2550"/>
                  </a:cubicBezTo>
                  <a:cubicBezTo>
                    <a:pt x="18334" y="2615"/>
                    <a:pt x="18334" y="2977"/>
                    <a:pt x="18467" y="2977"/>
                  </a:cubicBezTo>
                  <a:cubicBezTo>
                    <a:pt x="18640" y="3042"/>
                    <a:pt x="18859" y="2690"/>
                    <a:pt x="19083" y="2764"/>
                  </a:cubicBezTo>
                  <a:cubicBezTo>
                    <a:pt x="19170" y="2829"/>
                    <a:pt x="19124" y="3042"/>
                    <a:pt x="19124" y="3190"/>
                  </a:cubicBezTo>
                  <a:cubicBezTo>
                    <a:pt x="19210" y="3404"/>
                    <a:pt x="19256" y="3543"/>
                    <a:pt x="19302" y="3756"/>
                  </a:cubicBezTo>
                  <a:cubicBezTo>
                    <a:pt x="19389" y="3969"/>
                    <a:pt x="19521" y="4109"/>
                    <a:pt x="19608" y="4322"/>
                  </a:cubicBezTo>
                  <a:cubicBezTo>
                    <a:pt x="19654" y="4461"/>
                    <a:pt x="19561" y="4748"/>
                    <a:pt x="19654" y="4888"/>
                  </a:cubicBezTo>
                  <a:cubicBezTo>
                    <a:pt x="19694" y="4962"/>
                    <a:pt x="19786" y="4888"/>
                    <a:pt x="19873" y="4888"/>
                  </a:cubicBezTo>
                  <a:cubicBezTo>
                    <a:pt x="19919" y="4888"/>
                    <a:pt x="19959" y="5027"/>
                    <a:pt x="20005" y="4962"/>
                  </a:cubicBezTo>
                  <a:cubicBezTo>
                    <a:pt x="20178" y="4888"/>
                    <a:pt x="20270" y="4600"/>
                    <a:pt x="20443" y="4535"/>
                  </a:cubicBezTo>
                  <a:cubicBezTo>
                    <a:pt x="20535" y="4535"/>
                    <a:pt x="20622" y="4674"/>
                    <a:pt x="20708" y="4748"/>
                  </a:cubicBezTo>
                  <a:cubicBezTo>
                    <a:pt x="20841" y="4748"/>
                    <a:pt x="20927" y="4535"/>
                    <a:pt x="21019" y="4600"/>
                  </a:cubicBezTo>
                  <a:cubicBezTo>
                    <a:pt x="21106" y="4674"/>
                    <a:pt x="21192" y="4962"/>
                    <a:pt x="21146" y="5101"/>
                  </a:cubicBezTo>
                  <a:cubicBezTo>
                    <a:pt x="21106" y="5379"/>
                    <a:pt x="20754" y="5453"/>
                    <a:pt x="20794" y="5741"/>
                  </a:cubicBezTo>
                  <a:cubicBezTo>
                    <a:pt x="20841" y="6019"/>
                    <a:pt x="21146" y="5667"/>
                    <a:pt x="21324" y="5806"/>
                  </a:cubicBezTo>
                  <a:cubicBezTo>
                    <a:pt x="21371" y="5880"/>
                    <a:pt x="21371" y="6093"/>
                    <a:pt x="21324" y="6232"/>
                  </a:cubicBezTo>
                  <a:cubicBezTo>
                    <a:pt x="21278" y="6371"/>
                    <a:pt x="21146" y="6371"/>
                    <a:pt x="21146" y="6520"/>
                  </a:cubicBezTo>
                  <a:cubicBezTo>
                    <a:pt x="21059" y="7086"/>
                    <a:pt x="20927" y="7651"/>
                    <a:pt x="20973" y="8143"/>
                  </a:cubicBezTo>
                  <a:cubicBezTo>
                    <a:pt x="21019" y="8505"/>
                    <a:pt x="21278" y="8570"/>
                    <a:pt x="21457" y="8783"/>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30" name="Shape">
              <a:extLst>
                <a:ext uri="{FF2B5EF4-FFF2-40B4-BE49-F238E27FC236}">
                  <a16:creationId xmlns:a16="http://schemas.microsoft.com/office/drawing/2014/main" id="{0E8B4C30-0710-1146-91E7-8901025FBC86}"/>
                </a:ext>
              </a:extLst>
            </p:cNvPr>
            <p:cNvSpPr/>
            <p:nvPr/>
          </p:nvSpPr>
          <p:spPr>
            <a:xfrm>
              <a:off x="2208534" y="4974463"/>
              <a:ext cx="488865" cy="752960"/>
            </a:xfrm>
            <a:custGeom>
              <a:avLst/>
              <a:gdLst/>
              <a:ahLst/>
              <a:cxnLst>
                <a:cxn ang="0">
                  <a:pos x="wd2" y="hd2"/>
                </a:cxn>
                <a:cxn ang="5400000">
                  <a:pos x="wd2" y="hd2"/>
                </a:cxn>
                <a:cxn ang="10800000">
                  <a:pos x="wd2" y="hd2"/>
                </a:cxn>
                <a:cxn ang="16200000">
                  <a:pos x="wd2" y="hd2"/>
                </a:cxn>
              </a:cxnLst>
              <a:rect l="0" t="0" r="r" b="b"/>
              <a:pathLst>
                <a:path w="21497" h="21600" extrusionOk="0">
                  <a:moveTo>
                    <a:pt x="0" y="21600"/>
                  </a:moveTo>
                  <a:cubicBezTo>
                    <a:pt x="1048" y="21213"/>
                    <a:pt x="2730" y="20916"/>
                    <a:pt x="3481" y="20412"/>
                  </a:cubicBezTo>
                  <a:cubicBezTo>
                    <a:pt x="4233" y="20025"/>
                    <a:pt x="4075" y="19134"/>
                    <a:pt x="4826" y="18940"/>
                  </a:cubicBezTo>
                  <a:cubicBezTo>
                    <a:pt x="5736" y="18837"/>
                    <a:pt x="6349" y="19625"/>
                    <a:pt x="7101" y="19831"/>
                  </a:cubicBezTo>
                  <a:cubicBezTo>
                    <a:pt x="8169" y="20025"/>
                    <a:pt x="9376" y="20128"/>
                    <a:pt x="10424" y="20025"/>
                  </a:cubicBezTo>
                  <a:cubicBezTo>
                    <a:pt x="11473" y="20025"/>
                    <a:pt x="12541" y="19831"/>
                    <a:pt x="13451" y="19534"/>
                  </a:cubicBezTo>
                  <a:cubicBezTo>
                    <a:pt x="13747" y="19431"/>
                    <a:pt x="13747" y="19031"/>
                    <a:pt x="13905" y="18837"/>
                  </a:cubicBezTo>
                  <a:cubicBezTo>
                    <a:pt x="13905" y="18837"/>
                    <a:pt x="13154" y="18346"/>
                    <a:pt x="13154" y="18256"/>
                  </a:cubicBezTo>
                  <a:cubicBezTo>
                    <a:pt x="13154" y="18153"/>
                    <a:pt x="13747" y="16875"/>
                    <a:pt x="13747" y="16875"/>
                  </a:cubicBezTo>
                  <a:cubicBezTo>
                    <a:pt x="13905" y="16668"/>
                    <a:pt x="14202" y="16371"/>
                    <a:pt x="14499" y="16281"/>
                  </a:cubicBezTo>
                  <a:cubicBezTo>
                    <a:pt x="14657" y="16177"/>
                    <a:pt x="14954" y="16371"/>
                    <a:pt x="15112" y="16371"/>
                  </a:cubicBezTo>
                  <a:cubicBezTo>
                    <a:pt x="15567" y="16177"/>
                    <a:pt x="15705" y="15687"/>
                    <a:pt x="16160" y="15687"/>
                  </a:cubicBezTo>
                  <a:cubicBezTo>
                    <a:pt x="16774" y="15584"/>
                    <a:pt x="17525" y="15984"/>
                    <a:pt x="18138" y="15880"/>
                  </a:cubicBezTo>
                  <a:cubicBezTo>
                    <a:pt x="18593" y="15880"/>
                    <a:pt x="19029" y="15584"/>
                    <a:pt x="19345" y="15493"/>
                  </a:cubicBezTo>
                  <a:cubicBezTo>
                    <a:pt x="19187" y="15093"/>
                    <a:pt x="18890" y="14602"/>
                    <a:pt x="19029" y="14202"/>
                  </a:cubicBezTo>
                  <a:cubicBezTo>
                    <a:pt x="19029" y="13905"/>
                    <a:pt x="19484" y="13621"/>
                    <a:pt x="19800" y="13324"/>
                  </a:cubicBezTo>
                  <a:cubicBezTo>
                    <a:pt x="19938" y="13027"/>
                    <a:pt x="20255" y="12730"/>
                    <a:pt x="20255" y="12330"/>
                  </a:cubicBezTo>
                  <a:cubicBezTo>
                    <a:pt x="20255" y="12330"/>
                    <a:pt x="19938" y="12433"/>
                    <a:pt x="19938" y="12330"/>
                  </a:cubicBezTo>
                  <a:cubicBezTo>
                    <a:pt x="19800" y="12227"/>
                    <a:pt x="20097" y="12033"/>
                    <a:pt x="20097" y="11943"/>
                  </a:cubicBezTo>
                  <a:cubicBezTo>
                    <a:pt x="19938" y="11736"/>
                    <a:pt x="19484" y="11646"/>
                    <a:pt x="19345" y="11349"/>
                  </a:cubicBezTo>
                  <a:cubicBezTo>
                    <a:pt x="19345" y="11052"/>
                    <a:pt x="19938" y="10858"/>
                    <a:pt x="19938" y="10458"/>
                  </a:cubicBezTo>
                  <a:cubicBezTo>
                    <a:pt x="19800" y="10264"/>
                    <a:pt x="19345" y="10071"/>
                    <a:pt x="19029" y="9967"/>
                  </a:cubicBezTo>
                  <a:cubicBezTo>
                    <a:pt x="18732" y="9864"/>
                    <a:pt x="18435" y="9967"/>
                    <a:pt x="18277" y="9967"/>
                  </a:cubicBezTo>
                  <a:cubicBezTo>
                    <a:pt x="17980" y="9774"/>
                    <a:pt x="17822" y="9477"/>
                    <a:pt x="17367" y="9180"/>
                  </a:cubicBezTo>
                  <a:cubicBezTo>
                    <a:pt x="17070" y="8973"/>
                    <a:pt x="16615" y="8883"/>
                    <a:pt x="16319" y="8586"/>
                  </a:cubicBezTo>
                  <a:cubicBezTo>
                    <a:pt x="16319" y="8482"/>
                    <a:pt x="16774" y="8482"/>
                    <a:pt x="16912" y="8392"/>
                  </a:cubicBezTo>
                  <a:cubicBezTo>
                    <a:pt x="17229" y="8186"/>
                    <a:pt x="17525" y="7992"/>
                    <a:pt x="17525" y="7695"/>
                  </a:cubicBezTo>
                  <a:cubicBezTo>
                    <a:pt x="17525" y="7605"/>
                    <a:pt x="17367" y="7501"/>
                    <a:pt x="17229" y="7398"/>
                  </a:cubicBezTo>
                  <a:cubicBezTo>
                    <a:pt x="16774" y="7398"/>
                    <a:pt x="16477" y="7605"/>
                    <a:pt x="16022" y="7501"/>
                  </a:cubicBezTo>
                  <a:cubicBezTo>
                    <a:pt x="15705" y="7501"/>
                    <a:pt x="15112" y="7398"/>
                    <a:pt x="15270" y="7204"/>
                  </a:cubicBezTo>
                  <a:cubicBezTo>
                    <a:pt x="15270" y="6907"/>
                    <a:pt x="16022" y="6907"/>
                    <a:pt x="16319" y="6714"/>
                  </a:cubicBezTo>
                  <a:cubicBezTo>
                    <a:pt x="16477" y="6610"/>
                    <a:pt x="16160" y="6223"/>
                    <a:pt x="16319" y="6223"/>
                  </a:cubicBezTo>
                  <a:cubicBezTo>
                    <a:pt x="16615" y="6120"/>
                    <a:pt x="17070" y="6223"/>
                    <a:pt x="17367" y="6417"/>
                  </a:cubicBezTo>
                  <a:cubicBezTo>
                    <a:pt x="17525" y="6520"/>
                    <a:pt x="17229" y="6817"/>
                    <a:pt x="17525" y="6907"/>
                  </a:cubicBezTo>
                  <a:cubicBezTo>
                    <a:pt x="17980" y="7101"/>
                    <a:pt x="18593" y="7101"/>
                    <a:pt x="19029" y="7101"/>
                  </a:cubicBezTo>
                  <a:cubicBezTo>
                    <a:pt x="19345" y="7011"/>
                    <a:pt x="19642" y="6907"/>
                    <a:pt x="19800" y="6714"/>
                  </a:cubicBezTo>
                  <a:cubicBezTo>
                    <a:pt x="19938" y="6520"/>
                    <a:pt x="19938" y="6313"/>
                    <a:pt x="19800" y="6223"/>
                  </a:cubicBezTo>
                  <a:cubicBezTo>
                    <a:pt x="19484" y="6016"/>
                    <a:pt x="18890" y="6016"/>
                    <a:pt x="18593" y="5823"/>
                  </a:cubicBezTo>
                  <a:cubicBezTo>
                    <a:pt x="18593" y="5629"/>
                    <a:pt x="19029" y="5526"/>
                    <a:pt x="18890" y="5423"/>
                  </a:cubicBezTo>
                  <a:cubicBezTo>
                    <a:pt x="18890" y="5229"/>
                    <a:pt x="18435" y="5332"/>
                    <a:pt x="18435" y="5126"/>
                  </a:cubicBezTo>
                  <a:cubicBezTo>
                    <a:pt x="18435" y="4842"/>
                    <a:pt x="18732" y="4545"/>
                    <a:pt x="19029" y="4248"/>
                  </a:cubicBezTo>
                  <a:cubicBezTo>
                    <a:pt x="19187" y="4144"/>
                    <a:pt x="19642" y="4338"/>
                    <a:pt x="19800" y="4248"/>
                  </a:cubicBezTo>
                  <a:cubicBezTo>
                    <a:pt x="19938" y="4144"/>
                    <a:pt x="19938" y="3847"/>
                    <a:pt x="20255" y="3757"/>
                  </a:cubicBezTo>
                  <a:cubicBezTo>
                    <a:pt x="20552" y="3551"/>
                    <a:pt x="21303" y="3654"/>
                    <a:pt x="21462" y="3357"/>
                  </a:cubicBezTo>
                  <a:cubicBezTo>
                    <a:pt x="21600" y="2866"/>
                    <a:pt x="21303" y="2272"/>
                    <a:pt x="21007" y="1782"/>
                  </a:cubicBezTo>
                  <a:cubicBezTo>
                    <a:pt x="21007" y="1588"/>
                    <a:pt x="20710" y="1485"/>
                    <a:pt x="20393" y="1381"/>
                  </a:cubicBezTo>
                  <a:cubicBezTo>
                    <a:pt x="20097" y="1381"/>
                    <a:pt x="19642" y="1485"/>
                    <a:pt x="19345" y="1485"/>
                  </a:cubicBezTo>
                  <a:lnTo>
                    <a:pt x="17684" y="1291"/>
                  </a:lnTo>
                  <a:cubicBezTo>
                    <a:pt x="17525" y="1188"/>
                    <a:pt x="17070" y="400"/>
                    <a:pt x="17070" y="400"/>
                  </a:cubicBezTo>
                  <a:cubicBezTo>
                    <a:pt x="16615" y="297"/>
                    <a:pt x="16160" y="103"/>
                    <a:pt x="15864" y="0"/>
                  </a:cubicBezTo>
                  <a:cubicBezTo>
                    <a:pt x="15270" y="400"/>
                    <a:pt x="14815" y="788"/>
                    <a:pt x="14202" y="1085"/>
                  </a:cubicBezTo>
                  <a:cubicBezTo>
                    <a:pt x="13747" y="1188"/>
                    <a:pt x="13451" y="1291"/>
                    <a:pt x="12996" y="1291"/>
                  </a:cubicBezTo>
                  <a:cubicBezTo>
                    <a:pt x="12699" y="1291"/>
                    <a:pt x="11789" y="1188"/>
                    <a:pt x="11473" y="1085"/>
                  </a:cubicBezTo>
                  <a:cubicBezTo>
                    <a:pt x="11631" y="1188"/>
                    <a:pt x="11631" y="1291"/>
                    <a:pt x="11631" y="1381"/>
                  </a:cubicBezTo>
                  <a:cubicBezTo>
                    <a:pt x="11631" y="1678"/>
                    <a:pt x="12244" y="2079"/>
                    <a:pt x="12086" y="2272"/>
                  </a:cubicBezTo>
                  <a:cubicBezTo>
                    <a:pt x="11631" y="3060"/>
                    <a:pt x="11631" y="2466"/>
                    <a:pt x="12541" y="3254"/>
                  </a:cubicBezTo>
                  <a:cubicBezTo>
                    <a:pt x="13292" y="3847"/>
                    <a:pt x="13154" y="5332"/>
                    <a:pt x="12541" y="6016"/>
                  </a:cubicBezTo>
                  <a:cubicBezTo>
                    <a:pt x="11631" y="6907"/>
                    <a:pt x="10582" y="6714"/>
                    <a:pt x="9376" y="7101"/>
                  </a:cubicBezTo>
                  <a:cubicBezTo>
                    <a:pt x="8624" y="7308"/>
                    <a:pt x="8921" y="8289"/>
                    <a:pt x="8763" y="8779"/>
                  </a:cubicBezTo>
                  <a:cubicBezTo>
                    <a:pt x="8466" y="9180"/>
                    <a:pt x="6349" y="10458"/>
                    <a:pt x="6349" y="10458"/>
                  </a:cubicBezTo>
                  <a:cubicBezTo>
                    <a:pt x="6488" y="10948"/>
                    <a:pt x="6488" y="11245"/>
                    <a:pt x="6488" y="11839"/>
                  </a:cubicBezTo>
                  <a:cubicBezTo>
                    <a:pt x="6488" y="12330"/>
                    <a:pt x="5895" y="12627"/>
                    <a:pt x="5895" y="13221"/>
                  </a:cubicBezTo>
                  <a:cubicBezTo>
                    <a:pt x="5440" y="13905"/>
                    <a:pt x="4391" y="14693"/>
                    <a:pt x="3936" y="15390"/>
                  </a:cubicBezTo>
                  <a:cubicBezTo>
                    <a:pt x="3323" y="16371"/>
                    <a:pt x="2571" y="16177"/>
                    <a:pt x="1820" y="16875"/>
                  </a:cubicBezTo>
                  <a:cubicBezTo>
                    <a:pt x="1503" y="17159"/>
                    <a:pt x="1820" y="18153"/>
                    <a:pt x="1365" y="18643"/>
                  </a:cubicBezTo>
                  <a:cubicBezTo>
                    <a:pt x="297" y="19625"/>
                    <a:pt x="0" y="20619"/>
                    <a:pt x="0" y="2160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31" name="Shape">
              <a:extLst>
                <a:ext uri="{FF2B5EF4-FFF2-40B4-BE49-F238E27FC236}">
                  <a16:creationId xmlns:a16="http://schemas.microsoft.com/office/drawing/2014/main" id="{DE8CEA25-D29C-BE47-83DD-8634AECDAC92}"/>
                </a:ext>
              </a:extLst>
            </p:cNvPr>
            <p:cNvSpPr/>
            <p:nvPr/>
          </p:nvSpPr>
          <p:spPr>
            <a:xfrm>
              <a:off x="2591160" y="4706805"/>
              <a:ext cx="236555" cy="177991"/>
            </a:xfrm>
            <a:custGeom>
              <a:avLst/>
              <a:gdLst/>
              <a:ahLst/>
              <a:cxnLst>
                <a:cxn ang="0">
                  <a:pos x="wd2" y="hd2"/>
                </a:cxn>
                <a:cxn ang="5400000">
                  <a:pos x="wd2" y="hd2"/>
                </a:cxn>
                <a:cxn ang="10800000">
                  <a:pos x="wd2" y="hd2"/>
                </a:cxn>
                <a:cxn ang="16200000">
                  <a:pos x="wd2" y="hd2"/>
                </a:cxn>
              </a:cxnLst>
              <a:rect l="0" t="0" r="r" b="b"/>
              <a:pathLst>
                <a:path w="21518" h="21600" extrusionOk="0">
                  <a:moveTo>
                    <a:pt x="1268" y="11208"/>
                  </a:moveTo>
                  <a:cubicBezTo>
                    <a:pt x="0" y="7889"/>
                    <a:pt x="0" y="7889"/>
                    <a:pt x="0" y="7889"/>
                  </a:cubicBezTo>
                  <a:cubicBezTo>
                    <a:pt x="655" y="7019"/>
                    <a:pt x="1268" y="6638"/>
                    <a:pt x="1882" y="6203"/>
                  </a:cubicBezTo>
                  <a:cubicBezTo>
                    <a:pt x="2823" y="4951"/>
                    <a:pt x="3150" y="3700"/>
                    <a:pt x="4091" y="2884"/>
                  </a:cubicBezTo>
                  <a:cubicBezTo>
                    <a:pt x="5318" y="2448"/>
                    <a:pt x="6586" y="3319"/>
                    <a:pt x="7855" y="2884"/>
                  </a:cubicBezTo>
                  <a:cubicBezTo>
                    <a:pt x="9082" y="2448"/>
                    <a:pt x="10023" y="816"/>
                    <a:pt x="11250" y="0"/>
                  </a:cubicBezTo>
                  <a:cubicBezTo>
                    <a:pt x="11250" y="1251"/>
                    <a:pt x="10964" y="2884"/>
                    <a:pt x="11577" y="4135"/>
                  </a:cubicBezTo>
                  <a:cubicBezTo>
                    <a:pt x="11905" y="4570"/>
                    <a:pt x="12845" y="4570"/>
                    <a:pt x="13459" y="4135"/>
                  </a:cubicBezTo>
                  <a:cubicBezTo>
                    <a:pt x="14073" y="3700"/>
                    <a:pt x="14073" y="2068"/>
                    <a:pt x="15014" y="1632"/>
                  </a:cubicBezTo>
                  <a:cubicBezTo>
                    <a:pt x="15627" y="1251"/>
                    <a:pt x="16895" y="816"/>
                    <a:pt x="17509" y="1632"/>
                  </a:cubicBezTo>
                  <a:cubicBezTo>
                    <a:pt x="18450" y="2068"/>
                    <a:pt x="17836" y="4135"/>
                    <a:pt x="18164" y="4951"/>
                  </a:cubicBezTo>
                  <a:cubicBezTo>
                    <a:pt x="18450" y="5386"/>
                    <a:pt x="19105" y="5386"/>
                    <a:pt x="19391" y="5386"/>
                  </a:cubicBezTo>
                  <a:cubicBezTo>
                    <a:pt x="19391" y="6203"/>
                    <a:pt x="19391" y="7019"/>
                    <a:pt x="18777" y="7454"/>
                  </a:cubicBezTo>
                  <a:cubicBezTo>
                    <a:pt x="18450" y="7889"/>
                    <a:pt x="17223" y="7019"/>
                    <a:pt x="17223" y="7889"/>
                  </a:cubicBezTo>
                  <a:cubicBezTo>
                    <a:pt x="17223" y="9141"/>
                    <a:pt x="18164" y="10392"/>
                    <a:pt x="18777" y="11643"/>
                  </a:cubicBezTo>
                  <a:cubicBezTo>
                    <a:pt x="19391" y="12459"/>
                    <a:pt x="20659" y="12840"/>
                    <a:pt x="21273" y="14092"/>
                  </a:cubicBezTo>
                  <a:cubicBezTo>
                    <a:pt x="21600" y="15343"/>
                    <a:pt x="21600" y="17030"/>
                    <a:pt x="21273" y="18281"/>
                  </a:cubicBezTo>
                  <a:cubicBezTo>
                    <a:pt x="20945" y="19532"/>
                    <a:pt x="20005" y="20349"/>
                    <a:pt x="19391" y="21600"/>
                  </a:cubicBezTo>
                  <a:cubicBezTo>
                    <a:pt x="18777" y="21165"/>
                    <a:pt x="18164" y="20729"/>
                    <a:pt x="17836" y="20349"/>
                  </a:cubicBezTo>
                  <a:cubicBezTo>
                    <a:pt x="16568" y="20349"/>
                    <a:pt x="15341" y="20349"/>
                    <a:pt x="14073" y="19913"/>
                  </a:cubicBezTo>
                  <a:cubicBezTo>
                    <a:pt x="13786" y="19532"/>
                    <a:pt x="14073" y="18662"/>
                    <a:pt x="13786" y="18281"/>
                  </a:cubicBezTo>
                  <a:cubicBezTo>
                    <a:pt x="12845" y="17030"/>
                    <a:pt x="11905" y="15778"/>
                    <a:pt x="10636" y="14962"/>
                  </a:cubicBezTo>
                  <a:cubicBezTo>
                    <a:pt x="10350" y="14527"/>
                    <a:pt x="10023" y="15778"/>
                    <a:pt x="9695" y="15778"/>
                  </a:cubicBezTo>
                  <a:cubicBezTo>
                    <a:pt x="8755" y="14962"/>
                    <a:pt x="8755" y="13711"/>
                    <a:pt x="7855" y="13276"/>
                  </a:cubicBezTo>
                  <a:cubicBezTo>
                    <a:pt x="7200" y="12840"/>
                    <a:pt x="5973" y="13711"/>
                    <a:pt x="5318" y="12840"/>
                  </a:cubicBezTo>
                  <a:cubicBezTo>
                    <a:pt x="5032" y="12459"/>
                    <a:pt x="6259" y="11208"/>
                    <a:pt x="5973" y="10773"/>
                  </a:cubicBezTo>
                  <a:cubicBezTo>
                    <a:pt x="5318" y="9521"/>
                    <a:pt x="4377" y="8270"/>
                    <a:pt x="3477" y="8270"/>
                  </a:cubicBezTo>
                  <a:cubicBezTo>
                    <a:pt x="2209" y="8270"/>
                    <a:pt x="1882" y="9957"/>
                    <a:pt x="1268" y="11208"/>
                  </a:cubicBezTo>
                  <a:cubicBezTo>
                    <a:pt x="0" y="7889"/>
                    <a:pt x="0" y="7889"/>
                    <a:pt x="0" y="7889"/>
                  </a:cubicBezTo>
                  <a:lnTo>
                    <a:pt x="1268" y="11208"/>
                  </a:ln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32" name="Shape">
              <a:extLst>
                <a:ext uri="{FF2B5EF4-FFF2-40B4-BE49-F238E27FC236}">
                  <a16:creationId xmlns:a16="http://schemas.microsoft.com/office/drawing/2014/main" id="{014E1EB7-232F-BC46-9EBF-FED766CF8EA0}"/>
                </a:ext>
              </a:extLst>
            </p:cNvPr>
            <p:cNvSpPr/>
            <p:nvPr/>
          </p:nvSpPr>
          <p:spPr>
            <a:xfrm>
              <a:off x="2536222" y="4776198"/>
              <a:ext cx="466856" cy="773567"/>
            </a:xfrm>
            <a:custGeom>
              <a:avLst/>
              <a:gdLst/>
              <a:ahLst/>
              <a:cxnLst>
                <a:cxn ang="0">
                  <a:pos x="wd2" y="hd2"/>
                </a:cxn>
                <a:cxn ang="5400000">
                  <a:pos x="wd2" y="hd2"/>
                </a:cxn>
                <a:cxn ang="10800000">
                  <a:pos x="wd2" y="hd2"/>
                </a:cxn>
                <a:cxn ang="16200000">
                  <a:pos x="wd2" y="hd2"/>
                </a:cxn>
              </a:cxnLst>
              <a:rect l="0" t="0" r="r" b="b"/>
              <a:pathLst>
                <a:path w="21483" h="21511" extrusionOk="0">
                  <a:moveTo>
                    <a:pt x="12335" y="3064"/>
                  </a:moveTo>
                  <a:cubicBezTo>
                    <a:pt x="12025" y="2964"/>
                    <a:pt x="11716" y="2864"/>
                    <a:pt x="11550" y="2777"/>
                  </a:cubicBezTo>
                  <a:cubicBezTo>
                    <a:pt x="10910" y="2777"/>
                    <a:pt x="10291" y="2777"/>
                    <a:pt x="9650" y="2677"/>
                  </a:cubicBezTo>
                  <a:cubicBezTo>
                    <a:pt x="9506" y="2589"/>
                    <a:pt x="9650" y="2389"/>
                    <a:pt x="9506" y="2301"/>
                  </a:cubicBezTo>
                  <a:cubicBezTo>
                    <a:pt x="9031" y="2014"/>
                    <a:pt x="8556" y="1726"/>
                    <a:pt x="7916" y="1538"/>
                  </a:cubicBezTo>
                  <a:cubicBezTo>
                    <a:pt x="7771" y="1438"/>
                    <a:pt x="7606" y="1726"/>
                    <a:pt x="7441" y="1726"/>
                  </a:cubicBezTo>
                  <a:cubicBezTo>
                    <a:pt x="6966" y="1538"/>
                    <a:pt x="6966" y="1251"/>
                    <a:pt x="6512" y="1151"/>
                  </a:cubicBezTo>
                  <a:cubicBezTo>
                    <a:pt x="6181" y="1051"/>
                    <a:pt x="5562" y="1251"/>
                    <a:pt x="5231" y="1051"/>
                  </a:cubicBezTo>
                  <a:cubicBezTo>
                    <a:pt x="5087" y="963"/>
                    <a:pt x="5706" y="675"/>
                    <a:pt x="5562" y="575"/>
                  </a:cubicBezTo>
                  <a:cubicBezTo>
                    <a:pt x="5231" y="288"/>
                    <a:pt x="4756" y="0"/>
                    <a:pt x="4302" y="0"/>
                  </a:cubicBezTo>
                  <a:cubicBezTo>
                    <a:pt x="3662" y="0"/>
                    <a:pt x="3497" y="388"/>
                    <a:pt x="3187" y="675"/>
                  </a:cubicBezTo>
                  <a:cubicBezTo>
                    <a:pt x="2877" y="863"/>
                    <a:pt x="2547" y="1051"/>
                    <a:pt x="2237" y="1338"/>
                  </a:cubicBezTo>
                  <a:cubicBezTo>
                    <a:pt x="1762" y="1726"/>
                    <a:pt x="1452" y="2301"/>
                    <a:pt x="977" y="2677"/>
                  </a:cubicBezTo>
                  <a:cubicBezTo>
                    <a:pt x="668" y="2864"/>
                    <a:pt x="193" y="2964"/>
                    <a:pt x="28" y="3152"/>
                  </a:cubicBezTo>
                  <a:cubicBezTo>
                    <a:pt x="-117" y="3252"/>
                    <a:pt x="358" y="3352"/>
                    <a:pt x="503" y="3540"/>
                  </a:cubicBezTo>
                  <a:cubicBezTo>
                    <a:pt x="668" y="3640"/>
                    <a:pt x="977" y="4015"/>
                    <a:pt x="1287" y="4015"/>
                  </a:cubicBezTo>
                  <a:cubicBezTo>
                    <a:pt x="1927" y="4015"/>
                    <a:pt x="2237" y="3439"/>
                    <a:pt x="2712" y="3352"/>
                  </a:cubicBezTo>
                  <a:cubicBezTo>
                    <a:pt x="3022" y="3252"/>
                    <a:pt x="3187" y="3439"/>
                    <a:pt x="3352" y="3540"/>
                  </a:cubicBezTo>
                  <a:cubicBezTo>
                    <a:pt x="3662" y="3540"/>
                    <a:pt x="3972" y="3352"/>
                    <a:pt x="4302" y="3439"/>
                  </a:cubicBezTo>
                  <a:cubicBezTo>
                    <a:pt x="4447" y="3439"/>
                    <a:pt x="4447" y="3640"/>
                    <a:pt x="4302" y="3727"/>
                  </a:cubicBezTo>
                  <a:cubicBezTo>
                    <a:pt x="3827" y="3927"/>
                    <a:pt x="3022" y="3827"/>
                    <a:pt x="2547" y="4015"/>
                  </a:cubicBezTo>
                  <a:cubicBezTo>
                    <a:pt x="2237" y="4202"/>
                    <a:pt x="2402" y="4490"/>
                    <a:pt x="2093" y="4690"/>
                  </a:cubicBezTo>
                  <a:cubicBezTo>
                    <a:pt x="2093" y="4778"/>
                    <a:pt x="1762" y="4878"/>
                    <a:pt x="1618" y="4978"/>
                  </a:cubicBezTo>
                  <a:cubicBezTo>
                    <a:pt x="1452" y="5541"/>
                    <a:pt x="1452" y="5541"/>
                    <a:pt x="1452" y="5541"/>
                  </a:cubicBezTo>
                  <a:cubicBezTo>
                    <a:pt x="1762" y="5641"/>
                    <a:pt x="2237" y="5828"/>
                    <a:pt x="2712" y="5928"/>
                  </a:cubicBezTo>
                  <a:cubicBezTo>
                    <a:pt x="2712" y="5928"/>
                    <a:pt x="3187" y="6691"/>
                    <a:pt x="3352" y="6791"/>
                  </a:cubicBezTo>
                  <a:lnTo>
                    <a:pt x="5087" y="6979"/>
                  </a:lnTo>
                  <a:cubicBezTo>
                    <a:pt x="5397" y="6979"/>
                    <a:pt x="5872" y="6879"/>
                    <a:pt x="6181" y="6879"/>
                  </a:cubicBezTo>
                  <a:cubicBezTo>
                    <a:pt x="6512" y="6979"/>
                    <a:pt x="6821" y="7079"/>
                    <a:pt x="6821" y="7267"/>
                  </a:cubicBezTo>
                  <a:cubicBezTo>
                    <a:pt x="7131" y="7742"/>
                    <a:pt x="7441" y="8317"/>
                    <a:pt x="7296" y="8793"/>
                  </a:cubicBezTo>
                  <a:cubicBezTo>
                    <a:pt x="7131" y="9080"/>
                    <a:pt x="6346" y="8980"/>
                    <a:pt x="6037" y="9180"/>
                  </a:cubicBezTo>
                  <a:cubicBezTo>
                    <a:pt x="5706" y="9268"/>
                    <a:pt x="5706" y="9556"/>
                    <a:pt x="5562" y="9656"/>
                  </a:cubicBezTo>
                  <a:cubicBezTo>
                    <a:pt x="5397" y="9743"/>
                    <a:pt x="4922" y="9556"/>
                    <a:pt x="4756" y="9656"/>
                  </a:cubicBezTo>
                  <a:cubicBezTo>
                    <a:pt x="4447" y="9943"/>
                    <a:pt x="4137" y="10231"/>
                    <a:pt x="4137" y="10506"/>
                  </a:cubicBezTo>
                  <a:cubicBezTo>
                    <a:pt x="4137" y="10706"/>
                    <a:pt x="4612" y="10606"/>
                    <a:pt x="4612" y="10794"/>
                  </a:cubicBezTo>
                  <a:cubicBezTo>
                    <a:pt x="4756" y="10894"/>
                    <a:pt x="4302" y="10994"/>
                    <a:pt x="4302" y="11181"/>
                  </a:cubicBezTo>
                  <a:cubicBezTo>
                    <a:pt x="4612" y="11369"/>
                    <a:pt x="5231" y="11369"/>
                    <a:pt x="5562" y="11569"/>
                  </a:cubicBezTo>
                  <a:cubicBezTo>
                    <a:pt x="5706" y="11657"/>
                    <a:pt x="5706" y="11857"/>
                    <a:pt x="5562" y="12044"/>
                  </a:cubicBezTo>
                  <a:cubicBezTo>
                    <a:pt x="5397" y="12232"/>
                    <a:pt x="5087" y="12332"/>
                    <a:pt x="4756" y="12420"/>
                  </a:cubicBezTo>
                  <a:cubicBezTo>
                    <a:pt x="4302" y="12420"/>
                    <a:pt x="3662" y="12420"/>
                    <a:pt x="3187" y="12232"/>
                  </a:cubicBezTo>
                  <a:cubicBezTo>
                    <a:pt x="2877" y="12145"/>
                    <a:pt x="3187" y="11857"/>
                    <a:pt x="3022" y="11757"/>
                  </a:cubicBezTo>
                  <a:cubicBezTo>
                    <a:pt x="2712" y="11569"/>
                    <a:pt x="2237" y="11469"/>
                    <a:pt x="1927" y="11569"/>
                  </a:cubicBezTo>
                  <a:cubicBezTo>
                    <a:pt x="1762" y="11569"/>
                    <a:pt x="2093" y="11944"/>
                    <a:pt x="1927" y="12044"/>
                  </a:cubicBezTo>
                  <a:cubicBezTo>
                    <a:pt x="1618" y="12232"/>
                    <a:pt x="833" y="12232"/>
                    <a:pt x="833" y="12520"/>
                  </a:cubicBezTo>
                  <a:cubicBezTo>
                    <a:pt x="668" y="12707"/>
                    <a:pt x="1287" y="12807"/>
                    <a:pt x="1618" y="12807"/>
                  </a:cubicBezTo>
                  <a:cubicBezTo>
                    <a:pt x="2093" y="12907"/>
                    <a:pt x="2402" y="12707"/>
                    <a:pt x="2877" y="12707"/>
                  </a:cubicBezTo>
                  <a:cubicBezTo>
                    <a:pt x="3022" y="12807"/>
                    <a:pt x="3187" y="12907"/>
                    <a:pt x="3187" y="12995"/>
                  </a:cubicBezTo>
                  <a:cubicBezTo>
                    <a:pt x="3187" y="13283"/>
                    <a:pt x="2877" y="13470"/>
                    <a:pt x="2547" y="13670"/>
                  </a:cubicBezTo>
                  <a:cubicBezTo>
                    <a:pt x="2402" y="13758"/>
                    <a:pt x="1927" y="13758"/>
                    <a:pt x="1927" y="13858"/>
                  </a:cubicBezTo>
                  <a:cubicBezTo>
                    <a:pt x="2237" y="14146"/>
                    <a:pt x="2712" y="14233"/>
                    <a:pt x="3022" y="14433"/>
                  </a:cubicBezTo>
                  <a:cubicBezTo>
                    <a:pt x="3497" y="14721"/>
                    <a:pt x="3662" y="15009"/>
                    <a:pt x="3972" y="15196"/>
                  </a:cubicBezTo>
                  <a:cubicBezTo>
                    <a:pt x="4137" y="15196"/>
                    <a:pt x="4447" y="15096"/>
                    <a:pt x="4756" y="15196"/>
                  </a:cubicBezTo>
                  <a:cubicBezTo>
                    <a:pt x="5087" y="15296"/>
                    <a:pt x="5562" y="15484"/>
                    <a:pt x="5706" y="15672"/>
                  </a:cubicBezTo>
                  <a:cubicBezTo>
                    <a:pt x="5706" y="16059"/>
                    <a:pt x="5087" y="16247"/>
                    <a:pt x="5087" y="16535"/>
                  </a:cubicBezTo>
                  <a:cubicBezTo>
                    <a:pt x="5231" y="16822"/>
                    <a:pt x="5706" y="16910"/>
                    <a:pt x="5872" y="17110"/>
                  </a:cubicBezTo>
                  <a:cubicBezTo>
                    <a:pt x="5872" y="17197"/>
                    <a:pt x="5562" y="17385"/>
                    <a:pt x="5706" y="17485"/>
                  </a:cubicBezTo>
                  <a:cubicBezTo>
                    <a:pt x="5706" y="17585"/>
                    <a:pt x="6037" y="17485"/>
                    <a:pt x="6037" y="17485"/>
                  </a:cubicBezTo>
                  <a:cubicBezTo>
                    <a:pt x="6037" y="17873"/>
                    <a:pt x="5706" y="18161"/>
                    <a:pt x="5562" y="18448"/>
                  </a:cubicBezTo>
                  <a:cubicBezTo>
                    <a:pt x="5231" y="18736"/>
                    <a:pt x="4756" y="19011"/>
                    <a:pt x="4756" y="19299"/>
                  </a:cubicBezTo>
                  <a:cubicBezTo>
                    <a:pt x="4612" y="19686"/>
                    <a:pt x="4922" y="20162"/>
                    <a:pt x="5087" y="20549"/>
                  </a:cubicBezTo>
                  <a:cubicBezTo>
                    <a:pt x="5231" y="20825"/>
                    <a:pt x="5087" y="21500"/>
                    <a:pt x="5706" y="21500"/>
                  </a:cubicBezTo>
                  <a:cubicBezTo>
                    <a:pt x="6181" y="21600"/>
                    <a:pt x="6346" y="21025"/>
                    <a:pt x="6512" y="20637"/>
                  </a:cubicBezTo>
                  <a:cubicBezTo>
                    <a:pt x="6821" y="20262"/>
                    <a:pt x="6656" y="19774"/>
                    <a:pt x="6966" y="19399"/>
                  </a:cubicBezTo>
                  <a:cubicBezTo>
                    <a:pt x="7131" y="19211"/>
                    <a:pt x="7606" y="19399"/>
                    <a:pt x="7771" y="19299"/>
                  </a:cubicBezTo>
                  <a:cubicBezTo>
                    <a:pt x="8081" y="18736"/>
                    <a:pt x="8081" y="18060"/>
                    <a:pt x="8391" y="17485"/>
                  </a:cubicBezTo>
                  <a:cubicBezTo>
                    <a:pt x="8866" y="16822"/>
                    <a:pt x="9341" y="16247"/>
                    <a:pt x="10125" y="15859"/>
                  </a:cubicBezTo>
                  <a:cubicBezTo>
                    <a:pt x="10435" y="15672"/>
                    <a:pt x="10910" y="15859"/>
                    <a:pt x="11385" y="15859"/>
                  </a:cubicBezTo>
                  <a:cubicBezTo>
                    <a:pt x="11716" y="15772"/>
                    <a:pt x="11860" y="15484"/>
                    <a:pt x="12190" y="15484"/>
                  </a:cubicBezTo>
                  <a:cubicBezTo>
                    <a:pt x="12335" y="15384"/>
                    <a:pt x="12645" y="15384"/>
                    <a:pt x="12975" y="15484"/>
                  </a:cubicBezTo>
                  <a:cubicBezTo>
                    <a:pt x="13904" y="15772"/>
                    <a:pt x="14379" y="16435"/>
                    <a:pt x="15494" y="16622"/>
                  </a:cubicBezTo>
                  <a:cubicBezTo>
                    <a:pt x="15804" y="16722"/>
                    <a:pt x="15969" y="16347"/>
                    <a:pt x="16114" y="16147"/>
                  </a:cubicBezTo>
                  <a:cubicBezTo>
                    <a:pt x="16114" y="16147"/>
                    <a:pt x="16114" y="15584"/>
                    <a:pt x="16114" y="15484"/>
                  </a:cubicBezTo>
                  <a:cubicBezTo>
                    <a:pt x="16114" y="15296"/>
                    <a:pt x="17229" y="14433"/>
                    <a:pt x="17229" y="14433"/>
                  </a:cubicBezTo>
                  <a:cubicBezTo>
                    <a:pt x="17064" y="14146"/>
                    <a:pt x="16589" y="13946"/>
                    <a:pt x="16589" y="13670"/>
                  </a:cubicBezTo>
                  <a:cubicBezTo>
                    <a:pt x="16589" y="13183"/>
                    <a:pt x="16589" y="12620"/>
                    <a:pt x="17064" y="12332"/>
                  </a:cubicBezTo>
                  <a:cubicBezTo>
                    <a:pt x="17704" y="11857"/>
                    <a:pt x="18964" y="11944"/>
                    <a:pt x="19748" y="11569"/>
                  </a:cubicBezTo>
                  <a:cubicBezTo>
                    <a:pt x="20058" y="11469"/>
                    <a:pt x="19439" y="11181"/>
                    <a:pt x="19583" y="11081"/>
                  </a:cubicBezTo>
                  <a:cubicBezTo>
                    <a:pt x="19748" y="10794"/>
                    <a:pt x="20223" y="10606"/>
                    <a:pt x="20533" y="10419"/>
                  </a:cubicBezTo>
                  <a:cubicBezTo>
                    <a:pt x="19439" y="9656"/>
                    <a:pt x="19439" y="9656"/>
                    <a:pt x="19439" y="9656"/>
                  </a:cubicBezTo>
                  <a:cubicBezTo>
                    <a:pt x="19583" y="9368"/>
                    <a:pt x="19748" y="8980"/>
                    <a:pt x="20058" y="8693"/>
                  </a:cubicBezTo>
                  <a:cubicBezTo>
                    <a:pt x="20389" y="8417"/>
                    <a:pt x="21008" y="8317"/>
                    <a:pt x="21318" y="8030"/>
                  </a:cubicBezTo>
                  <a:cubicBezTo>
                    <a:pt x="21483" y="7842"/>
                    <a:pt x="21483" y="7554"/>
                    <a:pt x="21483" y="7354"/>
                  </a:cubicBezTo>
                  <a:cubicBezTo>
                    <a:pt x="21483" y="7354"/>
                    <a:pt x="19914" y="6979"/>
                    <a:pt x="19914" y="6879"/>
                  </a:cubicBezTo>
                  <a:lnTo>
                    <a:pt x="19583" y="6504"/>
                  </a:lnTo>
                  <a:cubicBezTo>
                    <a:pt x="19439" y="6404"/>
                    <a:pt x="19273" y="6116"/>
                    <a:pt x="18964" y="6116"/>
                  </a:cubicBezTo>
                  <a:cubicBezTo>
                    <a:pt x="18324" y="6216"/>
                    <a:pt x="17869" y="6691"/>
                    <a:pt x="17064" y="6791"/>
                  </a:cubicBezTo>
                  <a:cubicBezTo>
                    <a:pt x="16589" y="6879"/>
                    <a:pt x="15969" y="6691"/>
                    <a:pt x="15329" y="6691"/>
                  </a:cubicBezTo>
                  <a:cubicBezTo>
                    <a:pt x="14854" y="6791"/>
                    <a:pt x="14379" y="6879"/>
                    <a:pt x="13904" y="6979"/>
                  </a:cubicBezTo>
                  <a:cubicBezTo>
                    <a:pt x="13595" y="7079"/>
                    <a:pt x="13450" y="7354"/>
                    <a:pt x="12975" y="7354"/>
                  </a:cubicBezTo>
                  <a:cubicBezTo>
                    <a:pt x="12810" y="7354"/>
                    <a:pt x="12500" y="7167"/>
                    <a:pt x="12645" y="6979"/>
                  </a:cubicBezTo>
                  <a:cubicBezTo>
                    <a:pt x="12810" y="6591"/>
                    <a:pt x="13285" y="6304"/>
                    <a:pt x="13595" y="6028"/>
                  </a:cubicBezTo>
                  <a:cubicBezTo>
                    <a:pt x="13904" y="5828"/>
                    <a:pt x="14379" y="5828"/>
                    <a:pt x="14379" y="5541"/>
                  </a:cubicBezTo>
                  <a:cubicBezTo>
                    <a:pt x="14379" y="5353"/>
                    <a:pt x="13904" y="5353"/>
                    <a:pt x="13760" y="5165"/>
                  </a:cubicBezTo>
                  <a:cubicBezTo>
                    <a:pt x="13450" y="4778"/>
                    <a:pt x="13285" y="4302"/>
                    <a:pt x="12975" y="3827"/>
                  </a:cubicBezTo>
                  <a:cubicBezTo>
                    <a:pt x="12810" y="3540"/>
                    <a:pt x="12500" y="3252"/>
                    <a:pt x="12335" y="3064"/>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33" name="Shape">
              <a:extLst>
                <a:ext uri="{FF2B5EF4-FFF2-40B4-BE49-F238E27FC236}">
                  <a16:creationId xmlns:a16="http://schemas.microsoft.com/office/drawing/2014/main" id="{B62C2E9F-3907-CD45-A49D-2DDE1896775B}"/>
                </a:ext>
              </a:extLst>
            </p:cNvPr>
            <p:cNvSpPr/>
            <p:nvPr/>
          </p:nvSpPr>
          <p:spPr>
            <a:xfrm>
              <a:off x="2781483" y="4683913"/>
              <a:ext cx="614135" cy="685733"/>
            </a:xfrm>
            <a:custGeom>
              <a:avLst/>
              <a:gdLst/>
              <a:ahLst/>
              <a:cxnLst>
                <a:cxn ang="0">
                  <a:pos x="wd2" y="hd2"/>
                </a:cxn>
                <a:cxn ang="5400000">
                  <a:pos x="wd2" y="hd2"/>
                </a:cxn>
                <a:cxn ang="10800000">
                  <a:pos x="wd2" y="hd2"/>
                </a:cxn>
                <a:cxn ang="16200000">
                  <a:pos x="wd2" y="hd2"/>
                </a:cxn>
              </a:cxnLst>
              <a:rect l="0" t="0" r="r" b="b"/>
              <a:pathLst>
                <a:path w="21600" h="21543" extrusionOk="0">
                  <a:moveTo>
                    <a:pt x="6273" y="13797"/>
                  </a:moveTo>
                  <a:cubicBezTo>
                    <a:pt x="6384" y="13472"/>
                    <a:pt x="6510" y="13034"/>
                    <a:pt x="6747" y="12709"/>
                  </a:cubicBezTo>
                  <a:cubicBezTo>
                    <a:pt x="7000" y="12398"/>
                    <a:pt x="7474" y="12285"/>
                    <a:pt x="7711" y="11959"/>
                  </a:cubicBezTo>
                  <a:cubicBezTo>
                    <a:pt x="7837" y="11747"/>
                    <a:pt x="7837" y="11422"/>
                    <a:pt x="7837" y="11196"/>
                  </a:cubicBezTo>
                  <a:cubicBezTo>
                    <a:pt x="7837" y="11196"/>
                    <a:pt x="6636" y="10772"/>
                    <a:pt x="6636" y="10659"/>
                  </a:cubicBezTo>
                  <a:lnTo>
                    <a:pt x="6384" y="10235"/>
                  </a:lnTo>
                  <a:cubicBezTo>
                    <a:pt x="6273" y="10122"/>
                    <a:pt x="6147" y="9797"/>
                    <a:pt x="5910" y="9797"/>
                  </a:cubicBezTo>
                  <a:cubicBezTo>
                    <a:pt x="5420" y="9910"/>
                    <a:pt x="5072" y="10447"/>
                    <a:pt x="4456" y="10560"/>
                  </a:cubicBezTo>
                  <a:cubicBezTo>
                    <a:pt x="4092" y="10659"/>
                    <a:pt x="3618" y="10447"/>
                    <a:pt x="3129" y="10447"/>
                  </a:cubicBezTo>
                  <a:cubicBezTo>
                    <a:pt x="2765" y="10560"/>
                    <a:pt x="2402" y="10659"/>
                    <a:pt x="2038" y="10772"/>
                  </a:cubicBezTo>
                  <a:cubicBezTo>
                    <a:pt x="1801" y="10885"/>
                    <a:pt x="1691" y="11196"/>
                    <a:pt x="1327" y="11196"/>
                  </a:cubicBezTo>
                  <a:cubicBezTo>
                    <a:pt x="1201" y="11196"/>
                    <a:pt x="964" y="10984"/>
                    <a:pt x="1074" y="10772"/>
                  </a:cubicBezTo>
                  <a:cubicBezTo>
                    <a:pt x="1201" y="10334"/>
                    <a:pt x="1564" y="10009"/>
                    <a:pt x="1801" y="9698"/>
                  </a:cubicBezTo>
                  <a:cubicBezTo>
                    <a:pt x="2038" y="9471"/>
                    <a:pt x="2402" y="9471"/>
                    <a:pt x="2402" y="9146"/>
                  </a:cubicBezTo>
                  <a:cubicBezTo>
                    <a:pt x="2402" y="8934"/>
                    <a:pt x="2038" y="8934"/>
                    <a:pt x="1928" y="8722"/>
                  </a:cubicBezTo>
                  <a:cubicBezTo>
                    <a:pt x="1691" y="8284"/>
                    <a:pt x="1564" y="7747"/>
                    <a:pt x="1327" y="7210"/>
                  </a:cubicBezTo>
                  <a:cubicBezTo>
                    <a:pt x="1201" y="6885"/>
                    <a:pt x="964" y="6559"/>
                    <a:pt x="837" y="6347"/>
                  </a:cubicBezTo>
                  <a:cubicBezTo>
                    <a:pt x="1074" y="6022"/>
                    <a:pt x="1438" y="5810"/>
                    <a:pt x="1564" y="5485"/>
                  </a:cubicBezTo>
                  <a:cubicBezTo>
                    <a:pt x="1691" y="5160"/>
                    <a:pt x="1691" y="4722"/>
                    <a:pt x="1564" y="4397"/>
                  </a:cubicBezTo>
                  <a:cubicBezTo>
                    <a:pt x="1327" y="4071"/>
                    <a:pt x="837" y="3973"/>
                    <a:pt x="600" y="3760"/>
                  </a:cubicBezTo>
                  <a:cubicBezTo>
                    <a:pt x="363" y="3435"/>
                    <a:pt x="0" y="3110"/>
                    <a:pt x="0" y="2785"/>
                  </a:cubicBezTo>
                  <a:cubicBezTo>
                    <a:pt x="0" y="2559"/>
                    <a:pt x="474" y="2785"/>
                    <a:pt x="600" y="2672"/>
                  </a:cubicBezTo>
                  <a:cubicBezTo>
                    <a:pt x="837" y="2559"/>
                    <a:pt x="837" y="2347"/>
                    <a:pt x="837" y="2135"/>
                  </a:cubicBezTo>
                  <a:cubicBezTo>
                    <a:pt x="1201" y="2022"/>
                    <a:pt x="1691" y="1923"/>
                    <a:pt x="1801" y="1598"/>
                  </a:cubicBezTo>
                  <a:cubicBezTo>
                    <a:pt x="1928" y="1273"/>
                    <a:pt x="1327" y="1060"/>
                    <a:pt x="1201" y="735"/>
                  </a:cubicBezTo>
                  <a:cubicBezTo>
                    <a:pt x="1074" y="509"/>
                    <a:pt x="1201" y="184"/>
                    <a:pt x="1327" y="85"/>
                  </a:cubicBezTo>
                  <a:cubicBezTo>
                    <a:pt x="1691" y="-28"/>
                    <a:pt x="2038" y="-28"/>
                    <a:pt x="2291" y="85"/>
                  </a:cubicBezTo>
                  <a:cubicBezTo>
                    <a:pt x="2528" y="184"/>
                    <a:pt x="2528" y="622"/>
                    <a:pt x="2765" y="622"/>
                  </a:cubicBezTo>
                  <a:cubicBezTo>
                    <a:pt x="3129" y="834"/>
                    <a:pt x="3492" y="834"/>
                    <a:pt x="3855" y="735"/>
                  </a:cubicBezTo>
                  <a:cubicBezTo>
                    <a:pt x="3982" y="622"/>
                    <a:pt x="4092" y="410"/>
                    <a:pt x="4219" y="297"/>
                  </a:cubicBezTo>
                  <a:cubicBezTo>
                    <a:pt x="4219" y="184"/>
                    <a:pt x="4219" y="184"/>
                    <a:pt x="4219" y="184"/>
                  </a:cubicBezTo>
                  <a:cubicBezTo>
                    <a:pt x="4819" y="622"/>
                    <a:pt x="5420" y="834"/>
                    <a:pt x="5910" y="1273"/>
                  </a:cubicBezTo>
                  <a:cubicBezTo>
                    <a:pt x="6036" y="1371"/>
                    <a:pt x="5673" y="1598"/>
                    <a:pt x="5783" y="1697"/>
                  </a:cubicBezTo>
                  <a:cubicBezTo>
                    <a:pt x="6636" y="2460"/>
                    <a:pt x="7600" y="2884"/>
                    <a:pt x="8438" y="3647"/>
                  </a:cubicBezTo>
                  <a:cubicBezTo>
                    <a:pt x="8691" y="3760"/>
                    <a:pt x="8691" y="4298"/>
                    <a:pt x="9054" y="4298"/>
                  </a:cubicBezTo>
                  <a:cubicBezTo>
                    <a:pt x="9402" y="4185"/>
                    <a:pt x="9291" y="3534"/>
                    <a:pt x="9528" y="3435"/>
                  </a:cubicBezTo>
                  <a:cubicBezTo>
                    <a:pt x="10018" y="3110"/>
                    <a:pt x="10492" y="3209"/>
                    <a:pt x="10982" y="3110"/>
                  </a:cubicBezTo>
                  <a:cubicBezTo>
                    <a:pt x="11693" y="2884"/>
                    <a:pt x="12420" y="2672"/>
                    <a:pt x="13146" y="2460"/>
                  </a:cubicBezTo>
                  <a:cubicBezTo>
                    <a:pt x="13383" y="2347"/>
                    <a:pt x="13636" y="2460"/>
                    <a:pt x="13747" y="2347"/>
                  </a:cubicBezTo>
                  <a:cubicBezTo>
                    <a:pt x="14110" y="2234"/>
                    <a:pt x="14363" y="1923"/>
                    <a:pt x="14727" y="1810"/>
                  </a:cubicBezTo>
                  <a:cubicBezTo>
                    <a:pt x="15438" y="1598"/>
                    <a:pt x="16164" y="1371"/>
                    <a:pt x="16891" y="1371"/>
                  </a:cubicBezTo>
                  <a:cubicBezTo>
                    <a:pt x="17255" y="1485"/>
                    <a:pt x="17492" y="1923"/>
                    <a:pt x="17855" y="2022"/>
                  </a:cubicBezTo>
                  <a:cubicBezTo>
                    <a:pt x="18456" y="2347"/>
                    <a:pt x="19182" y="2559"/>
                    <a:pt x="19783" y="2785"/>
                  </a:cubicBezTo>
                  <a:cubicBezTo>
                    <a:pt x="20036" y="3110"/>
                    <a:pt x="20273" y="3435"/>
                    <a:pt x="20383" y="3760"/>
                  </a:cubicBezTo>
                  <a:cubicBezTo>
                    <a:pt x="20636" y="4185"/>
                    <a:pt x="20636" y="4623"/>
                    <a:pt x="21000" y="4948"/>
                  </a:cubicBezTo>
                  <a:cubicBezTo>
                    <a:pt x="21110" y="5047"/>
                    <a:pt x="21474" y="4835"/>
                    <a:pt x="21600" y="5047"/>
                  </a:cubicBezTo>
                  <a:cubicBezTo>
                    <a:pt x="21600" y="5259"/>
                    <a:pt x="21474" y="5485"/>
                    <a:pt x="21237" y="5697"/>
                  </a:cubicBezTo>
                  <a:cubicBezTo>
                    <a:pt x="20747" y="6234"/>
                    <a:pt x="20036" y="6559"/>
                    <a:pt x="19672" y="7097"/>
                  </a:cubicBezTo>
                  <a:cubicBezTo>
                    <a:pt x="19309" y="7634"/>
                    <a:pt x="19783" y="8284"/>
                    <a:pt x="19419" y="8722"/>
                  </a:cubicBezTo>
                  <a:cubicBezTo>
                    <a:pt x="19309" y="9047"/>
                    <a:pt x="18456" y="8609"/>
                    <a:pt x="18456" y="8934"/>
                  </a:cubicBezTo>
                  <a:cubicBezTo>
                    <a:pt x="18345" y="9585"/>
                    <a:pt x="19072" y="10235"/>
                    <a:pt x="19182" y="10885"/>
                  </a:cubicBezTo>
                  <a:cubicBezTo>
                    <a:pt x="19182" y="11097"/>
                    <a:pt x="18945" y="11196"/>
                    <a:pt x="18945" y="11422"/>
                  </a:cubicBezTo>
                  <a:cubicBezTo>
                    <a:pt x="18945" y="11846"/>
                    <a:pt x="19309" y="12285"/>
                    <a:pt x="19419" y="12709"/>
                  </a:cubicBezTo>
                  <a:cubicBezTo>
                    <a:pt x="19419" y="12822"/>
                    <a:pt x="19182" y="12822"/>
                    <a:pt x="19072" y="12935"/>
                  </a:cubicBezTo>
                  <a:cubicBezTo>
                    <a:pt x="18708" y="13797"/>
                    <a:pt x="18092" y="14659"/>
                    <a:pt x="17982" y="15635"/>
                  </a:cubicBezTo>
                  <a:cubicBezTo>
                    <a:pt x="17982" y="16172"/>
                    <a:pt x="18582" y="16384"/>
                    <a:pt x="18819" y="16822"/>
                  </a:cubicBezTo>
                  <a:cubicBezTo>
                    <a:pt x="18582" y="17034"/>
                    <a:pt x="18219" y="17147"/>
                    <a:pt x="17855" y="17359"/>
                  </a:cubicBezTo>
                  <a:cubicBezTo>
                    <a:pt x="17618" y="17473"/>
                    <a:pt x="17255" y="17473"/>
                    <a:pt x="17128" y="17685"/>
                  </a:cubicBezTo>
                  <a:cubicBezTo>
                    <a:pt x="16891" y="18010"/>
                    <a:pt x="17128" y="18434"/>
                    <a:pt x="17128" y="18872"/>
                  </a:cubicBezTo>
                  <a:cubicBezTo>
                    <a:pt x="17128" y="19296"/>
                    <a:pt x="17365" y="19847"/>
                    <a:pt x="17128" y="20173"/>
                  </a:cubicBezTo>
                  <a:cubicBezTo>
                    <a:pt x="17018" y="20385"/>
                    <a:pt x="16528" y="20059"/>
                    <a:pt x="16401" y="20173"/>
                  </a:cubicBezTo>
                  <a:cubicBezTo>
                    <a:pt x="16038" y="20498"/>
                    <a:pt x="16164" y="21035"/>
                    <a:pt x="15927" y="21459"/>
                  </a:cubicBezTo>
                  <a:cubicBezTo>
                    <a:pt x="15801" y="21572"/>
                    <a:pt x="15438" y="21572"/>
                    <a:pt x="15327" y="21459"/>
                  </a:cubicBezTo>
                  <a:cubicBezTo>
                    <a:pt x="14964" y="21360"/>
                    <a:pt x="14727" y="21035"/>
                    <a:pt x="14474" y="20809"/>
                  </a:cubicBezTo>
                  <a:cubicBezTo>
                    <a:pt x="14363" y="20710"/>
                    <a:pt x="14000" y="20498"/>
                    <a:pt x="14000" y="20271"/>
                  </a:cubicBezTo>
                  <a:cubicBezTo>
                    <a:pt x="13873" y="20059"/>
                    <a:pt x="14000" y="19621"/>
                    <a:pt x="13873" y="19409"/>
                  </a:cubicBezTo>
                  <a:cubicBezTo>
                    <a:pt x="13747" y="19084"/>
                    <a:pt x="13383" y="18872"/>
                    <a:pt x="13146" y="18547"/>
                  </a:cubicBezTo>
                  <a:cubicBezTo>
                    <a:pt x="12909" y="18222"/>
                    <a:pt x="12672" y="17784"/>
                    <a:pt x="12420" y="17359"/>
                  </a:cubicBezTo>
                  <a:cubicBezTo>
                    <a:pt x="12309" y="17147"/>
                    <a:pt x="12183" y="16822"/>
                    <a:pt x="11946" y="16610"/>
                  </a:cubicBezTo>
                  <a:cubicBezTo>
                    <a:pt x="11693" y="16285"/>
                    <a:pt x="11456" y="15847"/>
                    <a:pt x="11092" y="15522"/>
                  </a:cubicBezTo>
                  <a:cubicBezTo>
                    <a:pt x="10618" y="15197"/>
                    <a:pt x="10128" y="14985"/>
                    <a:pt x="9528" y="14985"/>
                  </a:cubicBezTo>
                  <a:cubicBezTo>
                    <a:pt x="8928" y="14871"/>
                    <a:pt x="8327" y="15084"/>
                    <a:pt x="7711" y="14985"/>
                  </a:cubicBezTo>
                  <a:cubicBezTo>
                    <a:pt x="7474" y="14985"/>
                    <a:pt x="7347" y="14758"/>
                    <a:pt x="7110" y="14659"/>
                  </a:cubicBezTo>
                  <a:cubicBezTo>
                    <a:pt x="6273" y="13797"/>
                    <a:pt x="6273" y="13797"/>
                    <a:pt x="6273" y="13797"/>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34" name="Shape">
              <a:extLst>
                <a:ext uri="{FF2B5EF4-FFF2-40B4-BE49-F238E27FC236}">
                  <a16:creationId xmlns:a16="http://schemas.microsoft.com/office/drawing/2014/main" id="{534CDE8D-BA63-CB4F-B25F-778BA396AF10}"/>
                </a:ext>
              </a:extLst>
            </p:cNvPr>
            <p:cNvSpPr/>
            <p:nvPr/>
          </p:nvSpPr>
          <p:spPr>
            <a:xfrm>
              <a:off x="3360951" y="4486730"/>
              <a:ext cx="254728" cy="227554"/>
            </a:xfrm>
            <a:custGeom>
              <a:avLst/>
              <a:gdLst/>
              <a:ahLst/>
              <a:cxnLst>
                <a:cxn ang="0">
                  <a:pos x="wd2" y="hd2"/>
                </a:cxn>
                <a:cxn ang="5400000">
                  <a:pos x="wd2" y="hd2"/>
                </a:cxn>
                <a:cxn ang="10800000">
                  <a:pos x="wd2" y="hd2"/>
                </a:cxn>
                <a:cxn ang="16200000">
                  <a:pos x="wd2" y="hd2"/>
                </a:cxn>
              </a:cxnLst>
              <a:rect l="0" t="0" r="r" b="b"/>
              <a:pathLst>
                <a:path w="21386" h="21600" extrusionOk="0">
                  <a:moveTo>
                    <a:pt x="1221" y="986"/>
                  </a:moveTo>
                  <a:cubicBezTo>
                    <a:pt x="655" y="1929"/>
                    <a:pt x="352" y="2614"/>
                    <a:pt x="50" y="3900"/>
                  </a:cubicBezTo>
                  <a:cubicBezTo>
                    <a:pt x="50" y="4243"/>
                    <a:pt x="655" y="4886"/>
                    <a:pt x="655" y="5229"/>
                  </a:cubicBezTo>
                  <a:cubicBezTo>
                    <a:pt x="655" y="5871"/>
                    <a:pt x="-214" y="6214"/>
                    <a:pt x="50" y="6557"/>
                  </a:cubicBezTo>
                  <a:cubicBezTo>
                    <a:pt x="50" y="7200"/>
                    <a:pt x="1221" y="7200"/>
                    <a:pt x="1221" y="7843"/>
                  </a:cubicBezTo>
                  <a:cubicBezTo>
                    <a:pt x="1221" y="9171"/>
                    <a:pt x="50" y="10457"/>
                    <a:pt x="655" y="11443"/>
                  </a:cubicBezTo>
                  <a:cubicBezTo>
                    <a:pt x="919" y="12086"/>
                    <a:pt x="2656" y="11100"/>
                    <a:pt x="3222" y="12086"/>
                  </a:cubicBezTo>
                  <a:cubicBezTo>
                    <a:pt x="3524" y="13071"/>
                    <a:pt x="2656" y="14700"/>
                    <a:pt x="2354" y="16029"/>
                  </a:cubicBezTo>
                  <a:cubicBezTo>
                    <a:pt x="2089" y="17014"/>
                    <a:pt x="1787" y="17657"/>
                    <a:pt x="1787" y="18643"/>
                  </a:cubicBezTo>
                  <a:cubicBezTo>
                    <a:pt x="2089" y="19629"/>
                    <a:pt x="2656" y="20614"/>
                    <a:pt x="3222" y="21600"/>
                  </a:cubicBezTo>
                  <a:cubicBezTo>
                    <a:pt x="4695" y="21257"/>
                    <a:pt x="4695" y="21257"/>
                    <a:pt x="4695" y="21257"/>
                  </a:cubicBezTo>
                  <a:cubicBezTo>
                    <a:pt x="6130" y="19286"/>
                    <a:pt x="7565" y="17657"/>
                    <a:pt x="9000" y="16029"/>
                  </a:cubicBezTo>
                  <a:cubicBezTo>
                    <a:pt x="9302" y="15686"/>
                    <a:pt x="9604" y="15386"/>
                    <a:pt x="10171" y="15043"/>
                  </a:cubicBezTo>
                  <a:cubicBezTo>
                    <a:pt x="10435" y="15043"/>
                    <a:pt x="11039" y="15386"/>
                    <a:pt x="11606" y="15043"/>
                  </a:cubicBezTo>
                  <a:cubicBezTo>
                    <a:pt x="12172" y="15043"/>
                    <a:pt x="12701" y="14700"/>
                    <a:pt x="13305" y="14057"/>
                  </a:cubicBezTo>
                  <a:cubicBezTo>
                    <a:pt x="13569" y="14057"/>
                    <a:pt x="13569" y="13414"/>
                    <a:pt x="13871" y="13414"/>
                  </a:cubicBezTo>
                  <a:cubicBezTo>
                    <a:pt x="15608" y="12771"/>
                    <a:pt x="17610" y="13414"/>
                    <a:pt x="19083" y="12771"/>
                  </a:cubicBezTo>
                  <a:cubicBezTo>
                    <a:pt x="19649" y="12086"/>
                    <a:pt x="18780" y="10800"/>
                    <a:pt x="19083" y="10157"/>
                  </a:cubicBezTo>
                  <a:cubicBezTo>
                    <a:pt x="19649" y="9171"/>
                    <a:pt x="20517" y="9171"/>
                    <a:pt x="21084" y="8486"/>
                  </a:cubicBezTo>
                  <a:cubicBezTo>
                    <a:pt x="21386" y="6857"/>
                    <a:pt x="21386" y="6857"/>
                    <a:pt x="21386" y="6857"/>
                  </a:cubicBezTo>
                  <a:cubicBezTo>
                    <a:pt x="18780" y="6214"/>
                    <a:pt x="16175" y="3900"/>
                    <a:pt x="14740" y="1929"/>
                  </a:cubicBezTo>
                  <a:cubicBezTo>
                    <a:pt x="14173" y="1286"/>
                    <a:pt x="8736" y="2914"/>
                    <a:pt x="6696" y="2271"/>
                  </a:cubicBezTo>
                  <a:cubicBezTo>
                    <a:pt x="5828" y="1929"/>
                    <a:pt x="4091" y="0"/>
                    <a:pt x="3827" y="0"/>
                  </a:cubicBezTo>
                  <a:cubicBezTo>
                    <a:pt x="2958" y="643"/>
                    <a:pt x="2089" y="643"/>
                    <a:pt x="1221" y="986"/>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35" name="Shape">
              <a:extLst>
                <a:ext uri="{FF2B5EF4-FFF2-40B4-BE49-F238E27FC236}">
                  <a16:creationId xmlns:a16="http://schemas.microsoft.com/office/drawing/2014/main" id="{CD91260D-8E3E-AC4A-A7AB-BF8F44D510E4}"/>
                </a:ext>
              </a:extLst>
            </p:cNvPr>
            <p:cNvSpPr/>
            <p:nvPr/>
          </p:nvSpPr>
          <p:spPr>
            <a:xfrm>
              <a:off x="3292975" y="4562071"/>
              <a:ext cx="1046325" cy="1012687"/>
            </a:xfrm>
            <a:custGeom>
              <a:avLst/>
              <a:gdLst/>
              <a:ahLst/>
              <a:cxnLst>
                <a:cxn ang="0">
                  <a:pos x="wd2" y="hd2"/>
                </a:cxn>
                <a:cxn ang="5400000">
                  <a:pos x="wd2" y="hd2"/>
                </a:cxn>
                <a:cxn ang="10800000">
                  <a:pos x="wd2" y="hd2"/>
                </a:cxn>
                <a:cxn ang="16200000">
                  <a:pos x="wd2" y="hd2"/>
                </a:cxn>
              </a:cxnLst>
              <a:rect l="0" t="0" r="r" b="b"/>
              <a:pathLst>
                <a:path w="21600" h="21600" extrusionOk="0">
                  <a:moveTo>
                    <a:pt x="2552" y="3145"/>
                  </a:moveTo>
                  <a:cubicBezTo>
                    <a:pt x="2190" y="3221"/>
                    <a:pt x="2190" y="3221"/>
                    <a:pt x="2190" y="3221"/>
                  </a:cubicBezTo>
                  <a:cubicBezTo>
                    <a:pt x="1976" y="3298"/>
                    <a:pt x="1772" y="3365"/>
                    <a:pt x="1624" y="3509"/>
                  </a:cubicBezTo>
                  <a:cubicBezTo>
                    <a:pt x="1485" y="3662"/>
                    <a:pt x="1624" y="3883"/>
                    <a:pt x="1485" y="4027"/>
                  </a:cubicBezTo>
                  <a:cubicBezTo>
                    <a:pt x="1410" y="4170"/>
                    <a:pt x="1206" y="4314"/>
                    <a:pt x="1058" y="4468"/>
                  </a:cubicBezTo>
                  <a:cubicBezTo>
                    <a:pt x="1206" y="4688"/>
                    <a:pt x="1345" y="4909"/>
                    <a:pt x="1410" y="5129"/>
                  </a:cubicBezTo>
                  <a:cubicBezTo>
                    <a:pt x="1559" y="5417"/>
                    <a:pt x="1559" y="5714"/>
                    <a:pt x="1772" y="5934"/>
                  </a:cubicBezTo>
                  <a:cubicBezTo>
                    <a:pt x="1837" y="6002"/>
                    <a:pt x="2051" y="5858"/>
                    <a:pt x="2125" y="6002"/>
                  </a:cubicBezTo>
                  <a:cubicBezTo>
                    <a:pt x="2125" y="6145"/>
                    <a:pt x="2051" y="6299"/>
                    <a:pt x="1911" y="6443"/>
                  </a:cubicBezTo>
                  <a:cubicBezTo>
                    <a:pt x="1624" y="6807"/>
                    <a:pt x="1206" y="7027"/>
                    <a:pt x="993" y="7392"/>
                  </a:cubicBezTo>
                  <a:cubicBezTo>
                    <a:pt x="779" y="7756"/>
                    <a:pt x="1058" y="8197"/>
                    <a:pt x="844" y="8494"/>
                  </a:cubicBezTo>
                  <a:cubicBezTo>
                    <a:pt x="779" y="8715"/>
                    <a:pt x="278" y="8418"/>
                    <a:pt x="278" y="8638"/>
                  </a:cubicBezTo>
                  <a:cubicBezTo>
                    <a:pt x="213" y="9079"/>
                    <a:pt x="640" y="9520"/>
                    <a:pt x="705" y="9961"/>
                  </a:cubicBezTo>
                  <a:cubicBezTo>
                    <a:pt x="705" y="10105"/>
                    <a:pt x="566" y="10172"/>
                    <a:pt x="566" y="10325"/>
                  </a:cubicBezTo>
                  <a:cubicBezTo>
                    <a:pt x="566" y="10613"/>
                    <a:pt x="779" y="10910"/>
                    <a:pt x="844" y="11198"/>
                  </a:cubicBezTo>
                  <a:cubicBezTo>
                    <a:pt x="844" y="11275"/>
                    <a:pt x="705" y="11275"/>
                    <a:pt x="640" y="11351"/>
                  </a:cubicBezTo>
                  <a:cubicBezTo>
                    <a:pt x="427" y="11936"/>
                    <a:pt x="65" y="12521"/>
                    <a:pt x="0" y="13182"/>
                  </a:cubicBezTo>
                  <a:cubicBezTo>
                    <a:pt x="0" y="13547"/>
                    <a:pt x="353" y="13691"/>
                    <a:pt x="492" y="13988"/>
                  </a:cubicBezTo>
                  <a:cubicBezTo>
                    <a:pt x="640" y="14055"/>
                    <a:pt x="705" y="14132"/>
                    <a:pt x="844" y="14132"/>
                  </a:cubicBezTo>
                  <a:cubicBezTo>
                    <a:pt x="1058" y="14132"/>
                    <a:pt x="1345" y="14055"/>
                    <a:pt x="1624" y="13988"/>
                  </a:cubicBezTo>
                  <a:cubicBezTo>
                    <a:pt x="2051" y="13911"/>
                    <a:pt x="2552" y="13988"/>
                    <a:pt x="2904" y="13767"/>
                  </a:cubicBezTo>
                  <a:cubicBezTo>
                    <a:pt x="3118" y="13623"/>
                    <a:pt x="2978" y="13250"/>
                    <a:pt x="3192" y="13106"/>
                  </a:cubicBezTo>
                  <a:cubicBezTo>
                    <a:pt x="3257" y="13029"/>
                    <a:pt x="3396" y="13250"/>
                    <a:pt x="3544" y="13250"/>
                  </a:cubicBezTo>
                  <a:cubicBezTo>
                    <a:pt x="3823" y="13403"/>
                    <a:pt x="4175" y="13250"/>
                    <a:pt x="4389" y="13470"/>
                  </a:cubicBezTo>
                  <a:cubicBezTo>
                    <a:pt x="4463" y="13691"/>
                    <a:pt x="4110" y="13767"/>
                    <a:pt x="3962" y="13911"/>
                  </a:cubicBezTo>
                  <a:cubicBezTo>
                    <a:pt x="3758" y="14055"/>
                    <a:pt x="3609" y="14208"/>
                    <a:pt x="3470" y="14429"/>
                  </a:cubicBezTo>
                  <a:cubicBezTo>
                    <a:pt x="3396" y="14640"/>
                    <a:pt x="3331" y="14937"/>
                    <a:pt x="3331" y="15157"/>
                  </a:cubicBezTo>
                  <a:cubicBezTo>
                    <a:pt x="3331" y="15378"/>
                    <a:pt x="3257" y="15666"/>
                    <a:pt x="3396" y="15819"/>
                  </a:cubicBezTo>
                  <a:cubicBezTo>
                    <a:pt x="3609" y="15886"/>
                    <a:pt x="3758" y="15598"/>
                    <a:pt x="3962" y="15445"/>
                  </a:cubicBezTo>
                  <a:cubicBezTo>
                    <a:pt x="4110" y="15301"/>
                    <a:pt x="4249" y="15014"/>
                    <a:pt x="4519" y="14937"/>
                  </a:cubicBezTo>
                  <a:cubicBezTo>
                    <a:pt x="4667" y="14860"/>
                    <a:pt x="4806" y="15014"/>
                    <a:pt x="4945" y="15157"/>
                  </a:cubicBezTo>
                  <a:cubicBezTo>
                    <a:pt x="5094" y="15225"/>
                    <a:pt x="5094" y="15598"/>
                    <a:pt x="5307" y="15598"/>
                  </a:cubicBezTo>
                  <a:cubicBezTo>
                    <a:pt x="5586" y="15666"/>
                    <a:pt x="5938" y="15301"/>
                    <a:pt x="6300" y="15378"/>
                  </a:cubicBezTo>
                  <a:cubicBezTo>
                    <a:pt x="6439" y="15445"/>
                    <a:pt x="6365" y="15666"/>
                    <a:pt x="6365" y="15819"/>
                  </a:cubicBezTo>
                  <a:cubicBezTo>
                    <a:pt x="6504" y="16039"/>
                    <a:pt x="6578" y="16183"/>
                    <a:pt x="6653" y="16404"/>
                  </a:cubicBezTo>
                  <a:cubicBezTo>
                    <a:pt x="6792" y="16624"/>
                    <a:pt x="7005" y="16768"/>
                    <a:pt x="7144" y="16989"/>
                  </a:cubicBezTo>
                  <a:cubicBezTo>
                    <a:pt x="7219" y="17132"/>
                    <a:pt x="7070" y="17430"/>
                    <a:pt x="7219" y="17573"/>
                  </a:cubicBezTo>
                  <a:cubicBezTo>
                    <a:pt x="7284" y="17650"/>
                    <a:pt x="7432" y="17573"/>
                    <a:pt x="7571" y="17573"/>
                  </a:cubicBezTo>
                  <a:cubicBezTo>
                    <a:pt x="7645" y="17573"/>
                    <a:pt x="7710" y="17717"/>
                    <a:pt x="7785" y="17650"/>
                  </a:cubicBezTo>
                  <a:cubicBezTo>
                    <a:pt x="8063" y="17573"/>
                    <a:pt x="8211" y="17276"/>
                    <a:pt x="8490" y="17209"/>
                  </a:cubicBezTo>
                  <a:cubicBezTo>
                    <a:pt x="8638" y="17209"/>
                    <a:pt x="8777" y="17353"/>
                    <a:pt x="8916" y="17430"/>
                  </a:cubicBezTo>
                  <a:cubicBezTo>
                    <a:pt x="9130" y="17430"/>
                    <a:pt x="9269" y="17209"/>
                    <a:pt x="9418" y="17276"/>
                  </a:cubicBezTo>
                  <a:cubicBezTo>
                    <a:pt x="9557" y="17353"/>
                    <a:pt x="9696" y="17650"/>
                    <a:pt x="9622" y="17794"/>
                  </a:cubicBezTo>
                  <a:cubicBezTo>
                    <a:pt x="9557" y="18081"/>
                    <a:pt x="8991" y="18158"/>
                    <a:pt x="9056" y="18455"/>
                  </a:cubicBezTo>
                  <a:cubicBezTo>
                    <a:pt x="9130" y="18743"/>
                    <a:pt x="9622" y="18379"/>
                    <a:pt x="9909" y="18523"/>
                  </a:cubicBezTo>
                  <a:cubicBezTo>
                    <a:pt x="9984" y="18599"/>
                    <a:pt x="9984" y="18820"/>
                    <a:pt x="9909" y="18964"/>
                  </a:cubicBezTo>
                  <a:cubicBezTo>
                    <a:pt x="9835" y="19107"/>
                    <a:pt x="9622" y="19107"/>
                    <a:pt x="9622" y="19261"/>
                  </a:cubicBezTo>
                  <a:cubicBezTo>
                    <a:pt x="9482" y="19846"/>
                    <a:pt x="9269" y="20430"/>
                    <a:pt x="9343" y="20938"/>
                  </a:cubicBezTo>
                  <a:cubicBezTo>
                    <a:pt x="9418" y="21312"/>
                    <a:pt x="9835" y="21379"/>
                    <a:pt x="10123" y="21600"/>
                  </a:cubicBezTo>
                  <a:cubicBezTo>
                    <a:pt x="10123" y="21456"/>
                    <a:pt x="10475" y="21456"/>
                    <a:pt x="10614" y="21379"/>
                  </a:cubicBezTo>
                  <a:cubicBezTo>
                    <a:pt x="10976" y="21312"/>
                    <a:pt x="11255" y="21015"/>
                    <a:pt x="11468" y="20795"/>
                  </a:cubicBezTo>
                  <a:cubicBezTo>
                    <a:pt x="11607" y="20651"/>
                    <a:pt x="11821" y="20574"/>
                    <a:pt x="11895" y="20497"/>
                  </a:cubicBezTo>
                  <a:cubicBezTo>
                    <a:pt x="11969" y="20430"/>
                    <a:pt x="11969" y="20354"/>
                    <a:pt x="11969" y="20354"/>
                  </a:cubicBezTo>
                  <a:cubicBezTo>
                    <a:pt x="12034" y="20133"/>
                    <a:pt x="12322" y="19328"/>
                    <a:pt x="12535" y="19328"/>
                  </a:cubicBezTo>
                  <a:cubicBezTo>
                    <a:pt x="12674" y="19261"/>
                    <a:pt x="12953" y="19261"/>
                    <a:pt x="12953" y="19040"/>
                  </a:cubicBezTo>
                  <a:cubicBezTo>
                    <a:pt x="12953" y="18820"/>
                    <a:pt x="13101" y="18676"/>
                    <a:pt x="13101" y="18523"/>
                  </a:cubicBezTo>
                  <a:cubicBezTo>
                    <a:pt x="12600" y="18379"/>
                    <a:pt x="13166" y="17861"/>
                    <a:pt x="13240" y="17650"/>
                  </a:cubicBezTo>
                  <a:cubicBezTo>
                    <a:pt x="13593" y="17353"/>
                    <a:pt x="13806" y="17209"/>
                    <a:pt x="14094" y="16845"/>
                  </a:cubicBezTo>
                  <a:cubicBezTo>
                    <a:pt x="14372" y="16480"/>
                    <a:pt x="15087" y="15742"/>
                    <a:pt x="15504" y="15598"/>
                  </a:cubicBezTo>
                  <a:cubicBezTo>
                    <a:pt x="15792" y="15522"/>
                    <a:pt x="16079" y="15445"/>
                    <a:pt x="16293" y="15598"/>
                  </a:cubicBezTo>
                  <a:cubicBezTo>
                    <a:pt x="16358" y="15666"/>
                    <a:pt x="16497" y="15886"/>
                    <a:pt x="16571" y="15819"/>
                  </a:cubicBezTo>
                  <a:cubicBezTo>
                    <a:pt x="16645" y="15819"/>
                    <a:pt x="16859" y="15666"/>
                    <a:pt x="16924" y="15598"/>
                  </a:cubicBezTo>
                  <a:cubicBezTo>
                    <a:pt x="17425" y="15445"/>
                    <a:pt x="17137" y="14352"/>
                    <a:pt x="17351" y="14352"/>
                  </a:cubicBezTo>
                  <a:cubicBezTo>
                    <a:pt x="17777" y="14132"/>
                    <a:pt x="17777" y="14132"/>
                    <a:pt x="17777" y="14132"/>
                  </a:cubicBezTo>
                  <a:cubicBezTo>
                    <a:pt x="18056" y="13988"/>
                    <a:pt x="18269" y="13623"/>
                    <a:pt x="18631" y="13691"/>
                  </a:cubicBezTo>
                  <a:cubicBezTo>
                    <a:pt x="18835" y="13767"/>
                    <a:pt x="19197" y="13403"/>
                    <a:pt x="19336" y="13250"/>
                  </a:cubicBezTo>
                  <a:cubicBezTo>
                    <a:pt x="19410" y="13182"/>
                    <a:pt x="19763" y="12741"/>
                    <a:pt x="19763" y="12588"/>
                  </a:cubicBezTo>
                  <a:cubicBezTo>
                    <a:pt x="19689" y="12588"/>
                    <a:pt x="19689" y="12588"/>
                    <a:pt x="19624" y="12588"/>
                  </a:cubicBezTo>
                  <a:cubicBezTo>
                    <a:pt x="19624" y="12521"/>
                    <a:pt x="19123" y="12157"/>
                    <a:pt x="19048" y="12080"/>
                  </a:cubicBezTo>
                  <a:cubicBezTo>
                    <a:pt x="18835" y="11639"/>
                    <a:pt x="18984" y="11351"/>
                    <a:pt x="18835" y="10910"/>
                  </a:cubicBezTo>
                  <a:cubicBezTo>
                    <a:pt x="18835" y="10690"/>
                    <a:pt x="18770" y="10393"/>
                    <a:pt x="18631" y="10249"/>
                  </a:cubicBezTo>
                  <a:cubicBezTo>
                    <a:pt x="18557" y="10172"/>
                    <a:pt x="18269" y="9961"/>
                    <a:pt x="18204" y="9808"/>
                  </a:cubicBezTo>
                  <a:cubicBezTo>
                    <a:pt x="18204" y="9808"/>
                    <a:pt x="18130" y="9741"/>
                    <a:pt x="18056" y="9741"/>
                  </a:cubicBezTo>
                  <a:lnTo>
                    <a:pt x="17991" y="9741"/>
                  </a:lnTo>
                  <a:cubicBezTo>
                    <a:pt x="17991" y="9664"/>
                    <a:pt x="18056" y="9156"/>
                    <a:pt x="17916" y="9079"/>
                  </a:cubicBezTo>
                  <a:cubicBezTo>
                    <a:pt x="17842" y="8935"/>
                    <a:pt x="17638" y="8859"/>
                    <a:pt x="17638" y="8715"/>
                  </a:cubicBezTo>
                  <a:cubicBezTo>
                    <a:pt x="17564" y="8638"/>
                    <a:pt x="17490" y="8571"/>
                    <a:pt x="17490" y="8571"/>
                  </a:cubicBezTo>
                  <a:cubicBezTo>
                    <a:pt x="17425" y="8494"/>
                    <a:pt x="17276" y="8053"/>
                    <a:pt x="17276" y="7977"/>
                  </a:cubicBezTo>
                  <a:cubicBezTo>
                    <a:pt x="17351" y="7977"/>
                    <a:pt x="17351" y="7977"/>
                    <a:pt x="17351" y="7977"/>
                  </a:cubicBezTo>
                  <a:cubicBezTo>
                    <a:pt x="17703" y="7977"/>
                    <a:pt x="18130" y="8053"/>
                    <a:pt x="18482" y="8053"/>
                  </a:cubicBezTo>
                  <a:cubicBezTo>
                    <a:pt x="18696" y="7756"/>
                    <a:pt x="18835" y="7248"/>
                    <a:pt x="19123" y="6884"/>
                  </a:cubicBezTo>
                  <a:cubicBezTo>
                    <a:pt x="19262" y="6730"/>
                    <a:pt x="19475" y="6663"/>
                    <a:pt x="19624" y="6519"/>
                  </a:cubicBezTo>
                  <a:cubicBezTo>
                    <a:pt x="19763" y="6222"/>
                    <a:pt x="19763" y="6222"/>
                    <a:pt x="19763" y="5934"/>
                  </a:cubicBezTo>
                  <a:lnTo>
                    <a:pt x="19763" y="5858"/>
                  </a:lnTo>
                  <a:cubicBezTo>
                    <a:pt x="19828" y="5858"/>
                    <a:pt x="19902" y="5781"/>
                    <a:pt x="19902" y="5781"/>
                  </a:cubicBezTo>
                  <a:cubicBezTo>
                    <a:pt x="19976" y="5714"/>
                    <a:pt x="20115" y="5493"/>
                    <a:pt x="20115" y="5417"/>
                  </a:cubicBezTo>
                  <a:cubicBezTo>
                    <a:pt x="20756" y="5417"/>
                    <a:pt x="20394" y="4909"/>
                    <a:pt x="20821" y="4832"/>
                  </a:cubicBezTo>
                  <a:cubicBezTo>
                    <a:pt x="20895" y="4688"/>
                    <a:pt x="20895" y="4391"/>
                    <a:pt x="20969" y="4314"/>
                  </a:cubicBezTo>
                  <a:cubicBezTo>
                    <a:pt x="20969" y="4247"/>
                    <a:pt x="20969" y="4170"/>
                    <a:pt x="20969" y="4094"/>
                  </a:cubicBezTo>
                  <a:lnTo>
                    <a:pt x="21034" y="4027"/>
                  </a:lnTo>
                  <a:cubicBezTo>
                    <a:pt x="21108" y="3950"/>
                    <a:pt x="21173" y="3883"/>
                    <a:pt x="21247" y="3883"/>
                  </a:cubicBezTo>
                  <a:cubicBezTo>
                    <a:pt x="21247" y="3806"/>
                    <a:pt x="21322" y="3806"/>
                    <a:pt x="21322" y="3806"/>
                  </a:cubicBezTo>
                  <a:cubicBezTo>
                    <a:pt x="21387" y="3806"/>
                    <a:pt x="21461" y="3729"/>
                    <a:pt x="21461" y="3729"/>
                  </a:cubicBezTo>
                  <a:cubicBezTo>
                    <a:pt x="21600" y="3586"/>
                    <a:pt x="21600" y="3586"/>
                    <a:pt x="21600" y="3586"/>
                  </a:cubicBezTo>
                  <a:cubicBezTo>
                    <a:pt x="21387" y="3221"/>
                    <a:pt x="21173" y="2857"/>
                    <a:pt x="21108" y="2560"/>
                  </a:cubicBezTo>
                  <a:cubicBezTo>
                    <a:pt x="21108" y="1611"/>
                    <a:pt x="20329" y="1754"/>
                    <a:pt x="20115" y="949"/>
                  </a:cubicBezTo>
                  <a:cubicBezTo>
                    <a:pt x="20041" y="729"/>
                    <a:pt x="18631" y="364"/>
                    <a:pt x="18418" y="441"/>
                  </a:cubicBezTo>
                  <a:cubicBezTo>
                    <a:pt x="17777" y="585"/>
                    <a:pt x="17137" y="441"/>
                    <a:pt x="16710" y="0"/>
                  </a:cubicBezTo>
                  <a:cubicBezTo>
                    <a:pt x="16358" y="441"/>
                    <a:pt x="16293" y="585"/>
                    <a:pt x="15931" y="949"/>
                  </a:cubicBezTo>
                  <a:cubicBezTo>
                    <a:pt x="15718" y="1093"/>
                    <a:pt x="15578" y="1390"/>
                    <a:pt x="15365" y="1313"/>
                  </a:cubicBezTo>
                  <a:cubicBezTo>
                    <a:pt x="15152" y="1246"/>
                    <a:pt x="15152" y="872"/>
                    <a:pt x="14938" y="729"/>
                  </a:cubicBezTo>
                  <a:cubicBezTo>
                    <a:pt x="14725" y="662"/>
                    <a:pt x="14521" y="585"/>
                    <a:pt x="14307" y="662"/>
                  </a:cubicBezTo>
                  <a:cubicBezTo>
                    <a:pt x="14159" y="662"/>
                    <a:pt x="14307" y="872"/>
                    <a:pt x="14233" y="949"/>
                  </a:cubicBezTo>
                  <a:cubicBezTo>
                    <a:pt x="14159" y="1093"/>
                    <a:pt x="13806" y="1093"/>
                    <a:pt x="13880" y="1246"/>
                  </a:cubicBezTo>
                  <a:cubicBezTo>
                    <a:pt x="13880" y="1534"/>
                    <a:pt x="14307" y="1611"/>
                    <a:pt x="14446" y="1831"/>
                  </a:cubicBezTo>
                  <a:cubicBezTo>
                    <a:pt x="14521" y="2052"/>
                    <a:pt x="14521" y="2416"/>
                    <a:pt x="14372" y="2560"/>
                  </a:cubicBezTo>
                  <a:cubicBezTo>
                    <a:pt x="14233" y="2704"/>
                    <a:pt x="14020" y="2339"/>
                    <a:pt x="13880" y="2416"/>
                  </a:cubicBezTo>
                  <a:cubicBezTo>
                    <a:pt x="13741" y="2493"/>
                    <a:pt x="13880" y="2857"/>
                    <a:pt x="13741" y="2924"/>
                  </a:cubicBezTo>
                  <a:cubicBezTo>
                    <a:pt x="13528" y="3001"/>
                    <a:pt x="13240" y="2857"/>
                    <a:pt x="13027" y="2780"/>
                  </a:cubicBezTo>
                  <a:cubicBezTo>
                    <a:pt x="12888" y="2780"/>
                    <a:pt x="12888" y="2636"/>
                    <a:pt x="12813" y="2560"/>
                  </a:cubicBezTo>
                  <a:cubicBezTo>
                    <a:pt x="12739" y="2560"/>
                    <a:pt x="12600" y="2493"/>
                    <a:pt x="12535" y="2493"/>
                  </a:cubicBezTo>
                  <a:cubicBezTo>
                    <a:pt x="12173" y="2560"/>
                    <a:pt x="11821" y="2857"/>
                    <a:pt x="11468" y="2857"/>
                  </a:cubicBezTo>
                  <a:cubicBezTo>
                    <a:pt x="11329" y="2857"/>
                    <a:pt x="11190" y="2560"/>
                    <a:pt x="10976" y="2560"/>
                  </a:cubicBezTo>
                  <a:cubicBezTo>
                    <a:pt x="10763" y="2560"/>
                    <a:pt x="10549" y="2704"/>
                    <a:pt x="10336" y="2857"/>
                  </a:cubicBezTo>
                  <a:cubicBezTo>
                    <a:pt x="10197" y="2924"/>
                    <a:pt x="10262" y="3221"/>
                    <a:pt x="10123" y="3221"/>
                  </a:cubicBezTo>
                  <a:cubicBezTo>
                    <a:pt x="9984" y="3298"/>
                    <a:pt x="9909" y="3077"/>
                    <a:pt x="9835" y="3001"/>
                  </a:cubicBezTo>
                  <a:cubicBezTo>
                    <a:pt x="9696" y="3145"/>
                    <a:pt x="9622" y="3365"/>
                    <a:pt x="9418" y="3509"/>
                  </a:cubicBezTo>
                  <a:cubicBezTo>
                    <a:pt x="9204" y="3662"/>
                    <a:pt x="8991" y="3883"/>
                    <a:pt x="8703" y="3806"/>
                  </a:cubicBezTo>
                  <a:cubicBezTo>
                    <a:pt x="8564" y="3806"/>
                    <a:pt x="8777" y="3145"/>
                    <a:pt x="8564" y="3221"/>
                  </a:cubicBezTo>
                  <a:cubicBezTo>
                    <a:pt x="7785" y="3662"/>
                    <a:pt x="7070" y="4314"/>
                    <a:pt x="6504" y="5052"/>
                  </a:cubicBezTo>
                  <a:cubicBezTo>
                    <a:pt x="6365" y="5196"/>
                    <a:pt x="6653" y="5561"/>
                    <a:pt x="6578" y="5714"/>
                  </a:cubicBezTo>
                  <a:cubicBezTo>
                    <a:pt x="6439" y="5934"/>
                    <a:pt x="6152" y="6002"/>
                    <a:pt x="5938" y="6002"/>
                  </a:cubicBezTo>
                  <a:cubicBezTo>
                    <a:pt x="5799" y="5934"/>
                    <a:pt x="5660" y="5714"/>
                    <a:pt x="5660" y="5561"/>
                  </a:cubicBezTo>
                  <a:cubicBezTo>
                    <a:pt x="5660" y="5417"/>
                    <a:pt x="5799" y="5340"/>
                    <a:pt x="5799" y="5196"/>
                  </a:cubicBezTo>
                  <a:cubicBezTo>
                    <a:pt x="5725" y="5052"/>
                    <a:pt x="5521" y="5052"/>
                    <a:pt x="5521" y="4909"/>
                  </a:cubicBezTo>
                  <a:cubicBezTo>
                    <a:pt x="5446" y="4832"/>
                    <a:pt x="5586" y="4688"/>
                    <a:pt x="5521" y="4611"/>
                  </a:cubicBezTo>
                  <a:cubicBezTo>
                    <a:pt x="5446" y="4314"/>
                    <a:pt x="5446" y="3729"/>
                    <a:pt x="5159" y="3662"/>
                  </a:cubicBezTo>
                  <a:cubicBezTo>
                    <a:pt x="4667" y="3586"/>
                    <a:pt x="4389" y="4314"/>
                    <a:pt x="3897" y="4314"/>
                  </a:cubicBezTo>
                  <a:cubicBezTo>
                    <a:pt x="3758" y="4391"/>
                    <a:pt x="3758" y="3950"/>
                    <a:pt x="3609" y="3883"/>
                  </a:cubicBezTo>
                  <a:cubicBezTo>
                    <a:pt x="3470" y="3729"/>
                    <a:pt x="3192" y="3883"/>
                    <a:pt x="3043" y="3806"/>
                  </a:cubicBezTo>
                  <a:cubicBezTo>
                    <a:pt x="2830" y="3662"/>
                    <a:pt x="2691" y="3365"/>
                    <a:pt x="2552" y="3145"/>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36" name="Shape">
              <a:extLst>
                <a:ext uri="{FF2B5EF4-FFF2-40B4-BE49-F238E27FC236}">
                  <a16:creationId xmlns:a16="http://schemas.microsoft.com/office/drawing/2014/main" id="{285D87AB-3AE1-EF47-BE76-991317628F8F}"/>
                </a:ext>
              </a:extLst>
            </p:cNvPr>
            <p:cNvSpPr/>
            <p:nvPr/>
          </p:nvSpPr>
          <p:spPr>
            <a:xfrm>
              <a:off x="3415892" y="4575950"/>
              <a:ext cx="352442" cy="267211"/>
            </a:xfrm>
            <a:custGeom>
              <a:avLst/>
              <a:gdLst/>
              <a:ahLst/>
              <a:cxnLst>
                <a:cxn ang="0">
                  <a:pos x="wd2" y="hd2"/>
                </a:cxn>
                <a:cxn ang="5400000">
                  <a:pos x="wd2" y="hd2"/>
                </a:cxn>
                <a:cxn ang="10800000">
                  <a:pos x="wd2" y="hd2"/>
                </a:cxn>
                <a:cxn ang="16200000">
                  <a:pos x="wd2" y="hd2"/>
                </a:cxn>
              </a:cxnLst>
              <a:rect l="0" t="0" r="r" b="b"/>
              <a:pathLst>
                <a:path w="21600" h="21600" extrusionOk="0">
                  <a:moveTo>
                    <a:pt x="21600" y="10256"/>
                  </a:moveTo>
                  <a:cubicBezTo>
                    <a:pt x="21187" y="10800"/>
                    <a:pt x="20967" y="11634"/>
                    <a:pt x="20362" y="12177"/>
                  </a:cubicBezTo>
                  <a:cubicBezTo>
                    <a:pt x="19729" y="12757"/>
                    <a:pt x="19096" y="13591"/>
                    <a:pt x="18243" y="13301"/>
                  </a:cubicBezTo>
                  <a:cubicBezTo>
                    <a:pt x="17830" y="13301"/>
                    <a:pt x="18463" y="10800"/>
                    <a:pt x="17830" y="11090"/>
                  </a:cubicBezTo>
                  <a:cubicBezTo>
                    <a:pt x="15519" y="12757"/>
                    <a:pt x="13400" y="15221"/>
                    <a:pt x="11722" y="18012"/>
                  </a:cubicBezTo>
                  <a:cubicBezTo>
                    <a:pt x="11309" y="18556"/>
                    <a:pt x="12162" y="19933"/>
                    <a:pt x="11942" y="20513"/>
                  </a:cubicBezTo>
                  <a:cubicBezTo>
                    <a:pt x="11529" y="21346"/>
                    <a:pt x="10676" y="21600"/>
                    <a:pt x="10043" y="21600"/>
                  </a:cubicBezTo>
                  <a:cubicBezTo>
                    <a:pt x="9631" y="21346"/>
                    <a:pt x="9218" y="20513"/>
                    <a:pt x="9218" y="19933"/>
                  </a:cubicBezTo>
                  <a:cubicBezTo>
                    <a:pt x="9218" y="19389"/>
                    <a:pt x="9631" y="19099"/>
                    <a:pt x="9631" y="18556"/>
                  </a:cubicBezTo>
                  <a:cubicBezTo>
                    <a:pt x="9410" y="18012"/>
                    <a:pt x="8805" y="18012"/>
                    <a:pt x="8805" y="17468"/>
                  </a:cubicBezTo>
                  <a:cubicBezTo>
                    <a:pt x="8585" y="17179"/>
                    <a:pt x="8998" y="16635"/>
                    <a:pt x="8805" y="16345"/>
                  </a:cubicBezTo>
                  <a:cubicBezTo>
                    <a:pt x="8585" y="15221"/>
                    <a:pt x="8585" y="13011"/>
                    <a:pt x="7732" y="12757"/>
                  </a:cubicBezTo>
                  <a:cubicBezTo>
                    <a:pt x="6274" y="12467"/>
                    <a:pt x="5448" y="15221"/>
                    <a:pt x="3990" y="15221"/>
                  </a:cubicBezTo>
                  <a:cubicBezTo>
                    <a:pt x="3577" y="15511"/>
                    <a:pt x="3577" y="13844"/>
                    <a:pt x="3137" y="13591"/>
                  </a:cubicBezTo>
                  <a:cubicBezTo>
                    <a:pt x="2724" y="13011"/>
                    <a:pt x="1899" y="13591"/>
                    <a:pt x="1458" y="13301"/>
                  </a:cubicBezTo>
                  <a:cubicBezTo>
                    <a:pt x="825" y="12757"/>
                    <a:pt x="413" y="11634"/>
                    <a:pt x="0" y="10800"/>
                  </a:cubicBezTo>
                  <a:cubicBezTo>
                    <a:pt x="1046" y="9133"/>
                    <a:pt x="2091" y="7756"/>
                    <a:pt x="3137" y="6379"/>
                  </a:cubicBezTo>
                  <a:cubicBezTo>
                    <a:pt x="3357" y="6089"/>
                    <a:pt x="3577" y="5835"/>
                    <a:pt x="3990" y="5545"/>
                  </a:cubicBezTo>
                  <a:cubicBezTo>
                    <a:pt x="4182" y="5545"/>
                    <a:pt x="4623" y="5835"/>
                    <a:pt x="5035" y="5545"/>
                  </a:cubicBezTo>
                  <a:cubicBezTo>
                    <a:pt x="5448" y="5545"/>
                    <a:pt x="5833" y="5255"/>
                    <a:pt x="6274" y="4711"/>
                  </a:cubicBezTo>
                  <a:cubicBezTo>
                    <a:pt x="6466" y="4711"/>
                    <a:pt x="6466" y="4168"/>
                    <a:pt x="6686" y="4168"/>
                  </a:cubicBezTo>
                  <a:cubicBezTo>
                    <a:pt x="7952" y="3624"/>
                    <a:pt x="9410" y="4168"/>
                    <a:pt x="10484" y="3624"/>
                  </a:cubicBezTo>
                  <a:cubicBezTo>
                    <a:pt x="10896" y="3044"/>
                    <a:pt x="10263" y="1957"/>
                    <a:pt x="10484" y="1413"/>
                  </a:cubicBezTo>
                  <a:cubicBezTo>
                    <a:pt x="10896" y="580"/>
                    <a:pt x="11529" y="580"/>
                    <a:pt x="11942" y="0"/>
                  </a:cubicBezTo>
                  <a:cubicBezTo>
                    <a:pt x="12988" y="1123"/>
                    <a:pt x="13841" y="2501"/>
                    <a:pt x="15106" y="3044"/>
                  </a:cubicBezTo>
                  <a:cubicBezTo>
                    <a:pt x="15299" y="3334"/>
                    <a:pt x="15106" y="2211"/>
                    <a:pt x="15299" y="1957"/>
                  </a:cubicBezTo>
                  <a:cubicBezTo>
                    <a:pt x="15739" y="1667"/>
                    <a:pt x="16344" y="1123"/>
                    <a:pt x="16565" y="1667"/>
                  </a:cubicBezTo>
                  <a:cubicBezTo>
                    <a:pt x="17418" y="2501"/>
                    <a:pt x="17418" y="4168"/>
                    <a:pt x="18050" y="5545"/>
                  </a:cubicBezTo>
                  <a:cubicBezTo>
                    <a:pt x="18243" y="5835"/>
                    <a:pt x="18683" y="6089"/>
                    <a:pt x="19096" y="6379"/>
                  </a:cubicBezTo>
                  <a:cubicBezTo>
                    <a:pt x="19729" y="6922"/>
                    <a:pt x="20362" y="7502"/>
                    <a:pt x="20967" y="8046"/>
                  </a:cubicBezTo>
                  <a:cubicBezTo>
                    <a:pt x="21407" y="8589"/>
                    <a:pt x="21407" y="9423"/>
                    <a:pt x="21600" y="10256"/>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37" name="Shape">
              <a:extLst>
                <a:ext uri="{FF2B5EF4-FFF2-40B4-BE49-F238E27FC236}">
                  <a16:creationId xmlns:a16="http://schemas.microsoft.com/office/drawing/2014/main" id="{2CAECA7D-D70E-A34F-AAD4-1404D0037CDB}"/>
                </a:ext>
              </a:extLst>
            </p:cNvPr>
            <p:cNvSpPr/>
            <p:nvPr/>
          </p:nvSpPr>
          <p:spPr>
            <a:xfrm>
              <a:off x="3612162" y="4410775"/>
              <a:ext cx="491217" cy="302651"/>
            </a:xfrm>
            <a:custGeom>
              <a:avLst/>
              <a:gdLst/>
              <a:ahLst/>
              <a:cxnLst>
                <a:cxn ang="0">
                  <a:pos x="wd2" y="hd2"/>
                </a:cxn>
                <a:cxn ang="5400000">
                  <a:pos x="wd2" y="hd2"/>
                </a:cxn>
                <a:cxn ang="10800000">
                  <a:pos x="wd2" y="hd2"/>
                </a:cxn>
                <a:cxn ang="16200000">
                  <a:pos x="wd2" y="hd2"/>
                </a:cxn>
              </a:cxnLst>
              <a:rect l="0" t="0" r="r" b="b"/>
              <a:pathLst>
                <a:path w="21600" h="21167" extrusionOk="0">
                  <a:moveTo>
                    <a:pt x="158" y="10315"/>
                  </a:moveTo>
                  <a:cubicBezTo>
                    <a:pt x="0" y="11508"/>
                    <a:pt x="0" y="11508"/>
                    <a:pt x="0" y="11508"/>
                  </a:cubicBezTo>
                  <a:cubicBezTo>
                    <a:pt x="752" y="12481"/>
                    <a:pt x="1365" y="13674"/>
                    <a:pt x="2275" y="14145"/>
                  </a:cubicBezTo>
                  <a:cubicBezTo>
                    <a:pt x="2413" y="14396"/>
                    <a:pt x="2275" y="13423"/>
                    <a:pt x="2413" y="13203"/>
                  </a:cubicBezTo>
                  <a:cubicBezTo>
                    <a:pt x="2730" y="12952"/>
                    <a:pt x="3165" y="12481"/>
                    <a:pt x="3323" y="12952"/>
                  </a:cubicBezTo>
                  <a:cubicBezTo>
                    <a:pt x="3936" y="13674"/>
                    <a:pt x="3936" y="15118"/>
                    <a:pt x="4391" y="16311"/>
                  </a:cubicBezTo>
                  <a:cubicBezTo>
                    <a:pt x="4530" y="16563"/>
                    <a:pt x="4846" y="16782"/>
                    <a:pt x="5143" y="17033"/>
                  </a:cubicBezTo>
                  <a:cubicBezTo>
                    <a:pt x="5598" y="17504"/>
                    <a:pt x="6053" y="18007"/>
                    <a:pt x="6488" y="18478"/>
                  </a:cubicBezTo>
                  <a:cubicBezTo>
                    <a:pt x="6804" y="18949"/>
                    <a:pt x="6804" y="19671"/>
                    <a:pt x="6943" y="20393"/>
                  </a:cubicBezTo>
                  <a:cubicBezTo>
                    <a:pt x="7101" y="20644"/>
                    <a:pt x="7259" y="21366"/>
                    <a:pt x="7556" y="21115"/>
                  </a:cubicBezTo>
                  <a:cubicBezTo>
                    <a:pt x="7853" y="21115"/>
                    <a:pt x="7714" y="20142"/>
                    <a:pt x="8011" y="19922"/>
                  </a:cubicBezTo>
                  <a:cubicBezTo>
                    <a:pt x="8466" y="19419"/>
                    <a:pt x="8921" y="18949"/>
                    <a:pt x="9376" y="18949"/>
                  </a:cubicBezTo>
                  <a:cubicBezTo>
                    <a:pt x="9831" y="18949"/>
                    <a:pt x="10127" y="19922"/>
                    <a:pt x="10424" y="19922"/>
                  </a:cubicBezTo>
                  <a:cubicBezTo>
                    <a:pt x="11176" y="19922"/>
                    <a:pt x="11927" y="18949"/>
                    <a:pt x="12699" y="18729"/>
                  </a:cubicBezTo>
                  <a:cubicBezTo>
                    <a:pt x="12837" y="18729"/>
                    <a:pt x="13134" y="18949"/>
                    <a:pt x="13292" y="18949"/>
                  </a:cubicBezTo>
                  <a:cubicBezTo>
                    <a:pt x="13451" y="19200"/>
                    <a:pt x="13451" y="19671"/>
                    <a:pt x="13747" y="19671"/>
                  </a:cubicBezTo>
                  <a:cubicBezTo>
                    <a:pt x="14202" y="19922"/>
                    <a:pt x="14815" y="20393"/>
                    <a:pt x="15270" y="20142"/>
                  </a:cubicBezTo>
                  <a:cubicBezTo>
                    <a:pt x="15567" y="19922"/>
                    <a:pt x="15270" y="18729"/>
                    <a:pt x="15567" y="18478"/>
                  </a:cubicBezTo>
                  <a:cubicBezTo>
                    <a:pt x="15864" y="18226"/>
                    <a:pt x="16319" y="19419"/>
                    <a:pt x="16615" y="18949"/>
                  </a:cubicBezTo>
                  <a:cubicBezTo>
                    <a:pt x="16932" y="18478"/>
                    <a:pt x="16932" y="17285"/>
                    <a:pt x="16774" y="16563"/>
                  </a:cubicBezTo>
                  <a:cubicBezTo>
                    <a:pt x="16477" y="15840"/>
                    <a:pt x="15567" y="15589"/>
                    <a:pt x="15567" y="14647"/>
                  </a:cubicBezTo>
                  <a:cubicBezTo>
                    <a:pt x="15409" y="14145"/>
                    <a:pt x="16160" y="14145"/>
                    <a:pt x="16319" y="13674"/>
                  </a:cubicBezTo>
                  <a:cubicBezTo>
                    <a:pt x="16477" y="13423"/>
                    <a:pt x="16160" y="12732"/>
                    <a:pt x="16477" y="12732"/>
                  </a:cubicBezTo>
                  <a:cubicBezTo>
                    <a:pt x="16932" y="12481"/>
                    <a:pt x="17367" y="12732"/>
                    <a:pt x="17822" y="12952"/>
                  </a:cubicBezTo>
                  <a:cubicBezTo>
                    <a:pt x="18277" y="13423"/>
                    <a:pt x="18277" y="14647"/>
                    <a:pt x="18732" y="14867"/>
                  </a:cubicBezTo>
                  <a:cubicBezTo>
                    <a:pt x="19187" y="15118"/>
                    <a:pt x="19484" y="14145"/>
                    <a:pt x="19938" y="13674"/>
                  </a:cubicBezTo>
                  <a:cubicBezTo>
                    <a:pt x="20710" y="12481"/>
                    <a:pt x="20848" y="12010"/>
                    <a:pt x="21600" y="10566"/>
                  </a:cubicBezTo>
                  <a:cubicBezTo>
                    <a:pt x="21462" y="10315"/>
                    <a:pt x="21303" y="10095"/>
                    <a:pt x="21145" y="9844"/>
                  </a:cubicBezTo>
                  <a:cubicBezTo>
                    <a:pt x="19800" y="7207"/>
                    <a:pt x="18890" y="7207"/>
                    <a:pt x="17070" y="6233"/>
                  </a:cubicBezTo>
                  <a:cubicBezTo>
                    <a:pt x="14499" y="4789"/>
                    <a:pt x="14815" y="488"/>
                    <a:pt x="12541" y="237"/>
                  </a:cubicBezTo>
                  <a:cubicBezTo>
                    <a:pt x="8604" y="17"/>
                    <a:pt x="8604" y="17"/>
                    <a:pt x="8604" y="17"/>
                  </a:cubicBezTo>
                  <a:cubicBezTo>
                    <a:pt x="6804" y="-234"/>
                    <a:pt x="7259" y="2403"/>
                    <a:pt x="5895" y="3376"/>
                  </a:cubicBezTo>
                  <a:cubicBezTo>
                    <a:pt x="4391" y="5040"/>
                    <a:pt x="6349" y="7426"/>
                    <a:pt x="3481" y="7678"/>
                  </a:cubicBezTo>
                  <a:cubicBezTo>
                    <a:pt x="3165" y="7678"/>
                    <a:pt x="2413" y="9373"/>
                    <a:pt x="1958" y="9593"/>
                  </a:cubicBezTo>
                  <a:cubicBezTo>
                    <a:pt x="1365" y="10315"/>
                    <a:pt x="752" y="10566"/>
                    <a:pt x="158" y="10315"/>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38" name="Shape">
              <a:extLst>
                <a:ext uri="{FF2B5EF4-FFF2-40B4-BE49-F238E27FC236}">
                  <a16:creationId xmlns:a16="http://schemas.microsoft.com/office/drawing/2014/main" id="{9E7B91F0-A264-8944-A903-88E473363519}"/>
                </a:ext>
              </a:extLst>
            </p:cNvPr>
            <p:cNvSpPr/>
            <p:nvPr/>
          </p:nvSpPr>
          <p:spPr>
            <a:xfrm>
              <a:off x="2962225" y="4367770"/>
              <a:ext cx="352109" cy="251348"/>
            </a:xfrm>
            <a:custGeom>
              <a:avLst/>
              <a:gdLst/>
              <a:ahLst/>
              <a:cxnLst>
                <a:cxn ang="0">
                  <a:pos x="wd2" y="hd2"/>
                </a:cxn>
                <a:cxn ang="5400000">
                  <a:pos x="wd2" y="hd2"/>
                </a:cxn>
                <a:cxn ang="10800000">
                  <a:pos x="wd2" y="hd2"/>
                </a:cxn>
                <a:cxn ang="16200000">
                  <a:pos x="wd2" y="hd2"/>
                </a:cxn>
              </a:cxnLst>
              <a:rect l="0" t="0" r="r" b="b"/>
              <a:pathLst>
                <a:path w="21459" h="21600" extrusionOk="0">
                  <a:moveTo>
                    <a:pt x="10124" y="2981"/>
                  </a:moveTo>
                  <a:cubicBezTo>
                    <a:pt x="7187" y="0"/>
                    <a:pt x="7187" y="0"/>
                    <a:pt x="7187" y="0"/>
                  </a:cubicBezTo>
                  <a:cubicBezTo>
                    <a:pt x="6775" y="890"/>
                    <a:pt x="6144" y="1781"/>
                    <a:pt x="6144" y="2981"/>
                  </a:cubicBezTo>
                  <a:cubicBezTo>
                    <a:pt x="6364" y="3871"/>
                    <a:pt x="7187" y="4142"/>
                    <a:pt x="7187" y="4761"/>
                  </a:cubicBezTo>
                  <a:cubicBezTo>
                    <a:pt x="7407" y="5032"/>
                    <a:pt x="7187" y="5652"/>
                    <a:pt x="6775" y="5652"/>
                  </a:cubicBezTo>
                  <a:cubicBezTo>
                    <a:pt x="6144" y="6232"/>
                    <a:pt x="5293" y="6232"/>
                    <a:pt x="4689" y="6232"/>
                  </a:cubicBezTo>
                  <a:cubicBezTo>
                    <a:pt x="3427" y="6232"/>
                    <a:pt x="2164" y="5652"/>
                    <a:pt x="1122" y="5923"/>
                  </a:cubicBezTo>
                  <a:cubicBezTo>
                    <a:pt x="682" y="5923"/>
                    <a:pt x="490" y="6813"/>
                    <a:pt x="271" y="7394"/>
                  </a:cubicBezTo>
                  <a:cubicBezTo>
                    <a:pt x="271" y="8284"/>
                    <a:pt x="-141" y="8903"/>
                    <a:pt x="51" y="9484"/>
                  </a:cubicBezTo>
                  <a:cubicBezTo>
                    <a:pt x="271" y="10065"/>
                    <a:pt x="902" y="9484"/>
                    <a:pt x="1314" y="10065"/>
                  </a:cubicBezTo>
                  <a:cubicBezTo>
                    <a:pt x="1725" y="10065"/>
                    <a:pt x="1945" y="10645"/>
                    <a:pt x="1945" y="10955"/>
                  </a:cubicBezTo>
                  <a:cubicBezTo>
                    <a:pt x="1945" y="11535"/>
                    <a:pt x="1533" y="12116"/>
                    <a:pt x="1725" y="12116"/>
                  </a:cubicBezTo>
                  <a:cubicBezTo>
                    <a:pt x="2164" y="12735"/>
                    <a:pt x="2796" y="11845"/>
                    <a:pt x="3207" y="12426"/>
                  </a:cubicBezTo>
                  <a:cubicBezTo>
                    <a:pt x="3619" y="12735"/>
                    <a:pt x="3207" y="14206"/>
                    <a:pt x="3839" y="14516"/>
                  </a:cubicBezTo>
                  <a:cubicBezTo>
                    <a:pt x="4689" y="15097"/>
                    <a:pt x="6364" y="13626"/>
                    <a:pt x="6995" y="14787"/>
                  </a:cubicBezTo>
                  <a:cubicBezTo>
                    <a:pt x="7407" y="15677"/>
                    <a:pt x="4882" y="15987"/>
                    <a:pt x="5101" y="17187"/>
                  </a:cubicBezTo>
                  <a:cubicBezTo>
                    <a:pt x="5101" y="18658"/>
                    <a:pt x="6556" y="18929"/>
                    <a:pt x="7187" y="20129"/>
                  </a:cubicBezTo>
                  <a:cubicBezTo>
                    <a:pt x="7599" y="20400"/>
                    <a:pt x="7599" y="21019"/>
                    <a:pt x="7818" y="21290"/>
                  </a:cubicBezTo>
                  <a:cubicBezTo>
                    <a:pt x="8038" y="21600"/>
                    <a:pt x="8230" y="21600"/>
                    <a:pt x="8450" y="21600"/>
                  </a:cubicBezTo>
                  <a:cubicBezTo>
                    <a:pt x="9273" y="21290"/>
                    <a:pt x="10343" y="21600"/>
                    <a:pt x="10975" y="21019"/>
                  </a:cubicBezTo>
                  <a:cubicBezTo>
                    <a:pt x="11606" y="20129"/>
                    <a:pt x="11606" y="18658"/>
                    <a:pt x="12210" y="18039"/>
                  </a:cubicBezTo>
                  <a:cubicBezTo>
                    <a:pt x="13061" y="17187"/>
                    <a:pt x="14103" y="17187"/>
                    <a:pt x="14954" y="16568"/>
                  </a:cubicBezTo>
                  <a:cubicBezTo>
                    <a:pt x="15146" y="16568"/>
                    <a:pt x="14954" y="15987"/>
                    <a:pt x="14954" y="15677"/>
                  </a:cubicBezTo>
                  <a:cubicBezTo>
                    <a:pt x="15146" y="15097"/>
                    <a:pt x="15586" y="14516"/>
                    <a:pt x="15778" y="14206"/>
                  </a:cubicBezTo>
                  <a:cubicBezTo>
                    <a:pt x="16629" y="13006"/>
                    <a:pt x="17040" y="11535"/>
                    <a:pt x="18083" y="11265"/>
                  </a:cubicBezTo>
                  <a:cubicBezTo>
                    <a:pt x="18934" y="10955"/>
                    <a:pt x="19757" y="12735"/>
                    <a:pt x="20608" y="12426"/>
                  </a:cubicBezTo>
                  <a:cubicBezTo>
                    <a:pt x="21459" y="12116"/>
                    <a:pt x="21239" y="11265"/>
                    <a:pt x="21459" y="10374"/>
                  </a:cubicBezTo>
                  <a:cubicBezTo>
                    <a:pt x="20196" y="9755"/>
                    <a:pt x="18714" y="9174"/>
                    <a:pt x="17040" y="8903"/>
                  </a:cubicBezTo>
                  <a:cubicBezTo>
                    <a:pt x="14735" y="8594"/>
                    <a:pt x="13472" y="6542"/>
                    <a:pt x="11386" y="5923"/>
                  </a:cubicBezTo>
                  <a:cubicBezTo>
                    <a:pt x="10124" y="2981"/>
                    <a:pt x="10124" y="2981"/>
                    <a:pt x="10124" y="2981"/>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39" name="Shape">
              <a:extLst>
                <a:ext uri="{FF2B5EF4-FFF2-40B4-BE49-F238E27FC236}">
                  <a16:creationId xmlns:a16="http://schemas.microsoft.com/office/drawing/2014/main" id="{29450587-2516-C749-86AC-43968E2594B0}"/>
                </a:ext>
              </a:extLst>
            </p:cNvPr>
            <p:cNvSpPr/>
            <p:nvPr/>
          </p:nvSpPr>
          <p:spPr>
            <a:xfrm>
              <a:off x="3100670" y="4486730"/>
              <a:ext cx="300021" cy="285053"/>
            </a:xfrm>
            <a:custGeom>
              <a:avLst/>
              <a:gdLst/>
              <a:ahLst/>
              <a:cxnLst>
                <a:cxn ang="0">
                  <a:pos x="wd2" y="hd2"/>
                </a:cxn>
                <a:cxn ang="5400000">
                  <a:pos x="wd2" y="hd2"/>
                </a:cxn>
                <a:cxn ang="10800000">
                  <a:pos x="wd2" y="hd2"/>
                </a:cxn>
                <a:cxn ang="16200000">
                  <a:pos x="wd2" y="hd2"/>
                </a:cxn>
              </a:cxnLst>
              <a:rect l="0" t="0" r="r" b="b"/>
              <a:pathLst>
                <a:path w="21396" h="21600" extrusionOk="0">
                  <a:moveTo>
                    <a:pt x="19639" y="784"/>
                  </a:moveTo>
                  <a:cubicBezTo>
                    <a:pt x="18161" y="784"/>
                    <a:pt x="16682" y="511"/>
                    <a:pt x="15236" y="0"/>
                  </a:cubicBezTo>
                  <a:cubicBezTo>
                    <a:pt x="14979" y="784"/>
                    <a:pt x="15236" y="1533"/>
                    <a:pt x="14239" y="1806"/>
                  </a:cubicBezTo>
                  <a:cubicBezTo>
                    <a:pt x="13243" y="2078"/>
                    <a:pt x="12279" y="511"/>
                    <a:pt x="11282" y="784"/>
                  </a:cubicBezTo>
                  <a:cubicBezTo>
                    <a:pt x="10061" y="1022"/>
                    <a:pt x="9579" y="2317"/>
                    <a:pt x="8582" y="3373"/>
                  </a:cubicBezTo>
                  <a:cubicBezTo>
                    <a:pt x="8357" y="3645"/>
                    <a:pt x="7843" y="4156"/>
                    <a:pt x="7618" y="4668"/>
                  </a:cubicBezTo>
                  <a:cubicBezTo>
                    <a:pt x="7618" y="4940"/>
                    <a:pt x="7843" y="5451"/>
                    <a:pt x="7618" y="5451"/>
                  </a:cubicBezTo>
                  <a:cubicBezTo>
                    <a:pt x="6621" y="5996"/>
                    <a:pt x="5400" y="5996"/>
                    <a:pt x="4404" y="6746"/>
                  </a:cubicBezTo>
                  <a:cubicBezTo>
                    <a:pt x="3696" y="7291"/>
                    <a:pt x="3696" y="8585"/>
                    <a:pt x="2957" y="9369"/>
                  </a:cubicBezTo>
                  <a:cubicBezTo>
                    <a:pt x="2218" y="9880"/>
                    <a:pt x="964" y="9608"/>
                    <a:pt x="0" y="9880"/>
                  </a:cubicBezTo>
                  <a:cubicBezTo>
                    <a:pt x="482" y="10664"/>
                    <a:pt x="739" y="11958"/>
                    <a:pt x="1479" y="11958"/>
                  </a:cubicBezTo>
                  <a:cubicBezTo>
                    <a:pt x="2700" y="12231"/>
                    <a:pt x="3921" y="10902"/>
                    <a:pt x="5143" y="10664"/>
                  </a:cubicBezTo>
                  <a:cubicBezTo>
                    <a:pt x="5400" y="10664"/>
                    <a:pt x="5657" y="11447"/>
                    <a:pt x="5400" y="11686"/>
                  </a:cubicBezTo>
                  <a:cubicBezTo>
                    <a:pt x="4918" y="12231"/>
                    <a:pt x="3696" y="12469"/>
                    <a:pt x="3439" y="13253"/>
                  </a:cubicBezTo>
                  <a:cubicBezTo>
                    <a:pt x="3182" y="14037"/>
                    <a:pt x="3921" y="15093"/>
                    <a:pt x="4179" y="16115"/>
                  </a:cubicBezTo>
                  <a:cubicBezTo>
                    <a:pt x="4404" y="16660"/>
                    <a:pt x="5143" y="16660"/>
                    <a:pt x="5400" y="17444"/>
                  </a:cubicBezTo>
                  <a:cubicBezTo>
                    <a:pt x="5400" y="17682"/>
                    <a:pt x="4661" y="17955"/>
                    <a:pt x="4404" y="18466"/>
                  </a:cubicBezTo>
                  <a:cubicBezTo>
                    <a:pt x="4179" y="19249"/>
                    <a:pt x="4179" y="20033"/>
                    <a:pt x="3921" y="20816"/>
                  </a:cubicBezTo>
                  <a:cubicBezTo>
                    <a:pt x="4404" y="20544"/>
                    <a:pt x="4918" y="20816"/>
                    <a:pt x="5143" y="20544"/>
                  </a:cubicBezTo>
                  <a:cubicBezTo>
                    <a:pt x="5882" y="20271"/>
                    <a:pt x="6396" y="19522"/>
                    <a:pt x="7136" y="19249"/>
                  </a:cubicBezTo>
                  <a:cubicBezTo>
                    <a:pt x="8582" y="18738"/>
                    <a:pt x="10061" y="18193"/>
                    <a:pt x="11539" y="18193"/>
                  </a:cubicBezTo>
                  <a:cubicBezTo>
                    <a:pt x="12279" y="18466"/>
                    <a:pt x="12761" y="19522"/>
                    <a:pt x="13500" y="19760"/>
                  </a:cubicBezTo>
                  <a:cubicBezTo>
                    <a:pt x="14721" y="20544"/>
                    <a:pt x="16200" y="21055"/>
                    <a:pt x="17421" y="21600"/>
                  </a:cubicBezTo>
                  <a:cubicBezTo>
                    <a:pt x="17936" y="21055"/>
                    <a:pt x="18643" y="20544"/>
                    <a:pt x="18900" y="20033"/>
                  </a:cubicBezTo>
                  <a:cubicBezTo>
                    <a:pt x="19382" y="19522"/>
                    <a:pt x="18900" y="18738"/>
                    <a:pt x="19382" y="18193"/>
                  </a:cubicBezTo>
                  <a:cubicBezTo>
                    <a:pt x="19896" y="17682"/>
                    <a:pt x="20604" y="17444"/>
                    <a:pt x="21343" y="17171"/>
                  </a:cubicBezTo>
                  <a:cubicBezTo>
                    <a:pt x="20861" y="16387"/>
                    <a:pt x="20379" y="15604"/>
                    <a:pt x="20121" y="14820"/>
                  </a:cubicBezTo>
                  <a:cubicBezTo>
                    <a:pt x="20121" y="14037"/>
                    <a:pt x="20379" y="13526"/>
                    <a:pt x="20604" y="12742"/>
                  </a:cubicBezTo>
                  <a:cubicBezTo>
                    <a:pt x="20861" y="11686"/>
                    <a:pt x="21600" y="10391"/>
                    <a:pt x="21343" y="9608"/>
                  </a:cubicBezTo>
                  <a:cubicBezTo>
                    <a:pt x="20861" y="8824"/>
                    <a:pt x="19382" y="9608"/>
                    <a:pt x="19157" y="9097"/>
                  </a:cubicBezTo>
                  <a:cubicBezTo>
                    <a:pt x="18643" y="8313"/>
                    <a:pt x="19639" y="7291"/>
                    <a:pt x="19639" y="6235"/>
                  </a:cubicBezTo>
                  <a:cubicBezTo>
                    <a:pt x="19639" y="5724"/>
                    <a:pt x="18643" y="5724"/>
                    <a:pt x="18643" y="5213"/>
                  </a:cubicBezTo>
                  <a:cubicBezTo>
                    <a:pt x="18418" y="4940"/>
                    <a:pt x="19157" y="4668"/>
                    <a:pt x="19157" y="4156"/>
                  </a:cubicBezTo>
                  <a:cubicBezTo>
                    <a:pt x="19157" y="3884"/>
                    <a:pt x="18643" y="3373"/>
                    <a:pt x="18643" y="3100"/>
                  </a:cubicBezTo>
                  <a:cubicBezTo>
                    <a:pt x="18900" y="2078"/>
                    <a:pt x="19157" y="1533"/>
                    <a:pt x="19639" y="784"/>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40" name="Shape">
              <a:extLst>
                <a:ext uri="{FF2B5EF4-FFF2-40B4-BE49-F238E27FC236}">
                  <a16:creationId xmlns:a16="http://schemas.microsoft.com/office/drawing/2014/main" id="{4A9B1C80-73BD-8140-BC12-7C5F0426C88B}"/>
                </a:ext>
              </a:extLst>
            </p:cNvPr>
            <p:cNvSpPr/>
            <p:nvPr/>
          </p:nvSpPr>
          <p:spPr>
            <a:xfrm>
              <a:off x="2829063" y="4453025"/>
              <a:ext cx="348351" cy="368325"/>
            </a:xfrm>
            <a:custGeom>
              <a:avLst/>
              <a:gdLst/>
              <a:ahLst/>
              <a:cxnLst>
                <a:cxn ang="0">
                  <a:pos x="wd2" y="hd2"/>
                </a:cxn>
                <a:cxn ang="5400000">
                  <a:pos x="wd2" y="hd2"/>
                </a:cxn>
                <a:cxn ang="10800000">
                  <a:pos x="wd2" y="hd2"/>
                </a:cxn>
                <a:cxn ang="16200000">
                  <a:pos x="wd2" y="hd2"/>
                </a:cxn>
              </a:cxnLst>
              <a:rect l="0" t="0" r="r" b="b"/>
              <a:pathLst>
                <a:path w="21470" h="21600" extrusionOk="0">
                  <a:moveTo>
                    <a:pt x="8457" y="0"/>
                  </a:moveTo>
                  <a:cubicBezTo>
                    <a:pt x="8457" y="607"/>
                    <a:pt x="8041" y="1030"/>
                    <a:pt x="8235" y="1426"/>
                  </a:cubicBezTo>
                  <a:cubicBezTo>
                    <a:pt x="8457" y="1822"/>
                    <a:pt x="9095" y="1426"/>
                    <a:pt x="9511" y="1822"/>
                  </a:cubicBezTo>
                  <a:cubicBezTo>
                    <a:pt x="9927" y="1822"/>
                    <a:pt x="10148" y="2218"/>
                    <a:pt x="10148" y="2429"/>
                  </a:cubicBezTo>
                  <a:cubicBezTo>
                    <a:pt x="10148" y="2825"/>
                    <a:pt x="9732" y="3222"/>
                    <a:pt x="9927" y="3222"/>
                  </a:cubicBezTo>
                  <a:cubicBezTo>
                    <a:pt x="10370" y="3644"/>
                    <a:pt x="11008" y="3037"/>
                    <a:pt x="11424" y="3433"/>
                  </a:cubicBezTo>
                  <a:cubicBezTo>
                    <a:pt x="11840" y="3644"/>
                    <a:pt x="11424" y="4647"/>
                    <a:pt x="12062" y="4859"/>
                  </a:cubicBezTo>
                  <a:cubicBezTo>
                    <a:pt x="12921" y="5255"/>
                    <a:pt x="14613" y="4251"/>
                    <a:pt x="15250" y="5044"/>
                  </a:cubicBezTo>
                  <a:cubicBezTo>
                    <a:pt x="15666" y="5651"/>
                    <a:pt x="13115" y="5862"/>
                    <a:pt x="13337" y="6681"/>
                  </a:cubicBezTo>
                  <a:cubicBezTo>
                    <a:pt x="13337" y="7684"/>
                    <a:pt x="14807" y="7869"/>
                    <a:pt x="15444" y="8688"/>
                  </a:cubicBezTo>
                  <a:cubicBezTo>
                    <a:pt x="15860" y="8872"/>
                    <a:pt x="15860" y="9295"/>
                    <a:pt x="16082" y="9480"/>
                  </a:cubicBezTo>
                  <a:cubicBezTo>
                    <a:pt x="16304" y="9691"/>
                    <a:pt x="16498" y="9691"/>
                    <a:pt x="16720" y="9691"/>
                  </a:cubicBezTo>
                  <a:cubicBezTo>
                    <a:pt x="17136" y="10298"/>
                    <a:pt x="17358" y="11302"/>
                    <a:pt x="17995" y="11302"/>
                  </a:cubicBezTo>
                  <a:cubicBezTo>
                    <a:pt x="19049" y="11513"/>
                    <a:pt x="20103" y="10483"/>
                    <a:pt x="21156" y="10298"/>
                  </a:cubicBezTo>
                  <a:cubicBezTo>
                    <a:pt x="21378" y="10298"/>
                    <a:pt x="21600" y="10906"/>
                    <a:pt x="21378" y="11090"/>
                  </a:cubicBezTo>
                  <a:cubicBezTo>
                    <a:pt x="20962" y="11513"/>
                    <a:pt x="19909" y="11698"/>
                    <a:pt x="19687" y="12305"/>
                  </a:cubicBezTo>
                  <a:cubicBezTo>
                    <a:pt x="19465" y="12912"/>
                    <a:pt x="20103" y="13731"/>
                    <a:pt x="20325" y="14523"/>
                  </a:cubicBezTo>
                  <a:cubicBezTo>
                    <a:pt x="20519" y="14946"/>
                    <a:pt x="21156" y="14946"/>
                    <a:pt x="21378" y="15553"/>
                  </a:cubicBezTo>
                  <a:cubicBezTo>
                    <a:pt x="21378" y="15738"/>
                    <a:pt x="20740" y="15949"/>
                    <a:pt x="20519" y="16345"/>
                  </a:cubicBezTo>
                  <a:cubicBezTo>
                    <a:pt x="20325" y="16953"/>
                    <a:pt x="20325" y="17560"/>
                    <a:pt x="20103" y="18167"/>
                  </a:cubicBezTo>
                  <a:cubicBezTo>
                    <a:pt x="18827" y="18563"/>
                    <a:pt x="17552" y="18959"/>
                    <a:pt x="16304" y="19382"/>
                  </a:cubicBezTo>
                  <a:cubicBezTo>
                    <a:pt x="15444" y="19567"/>
                    <a:pt x="14613" y="19382"/>
                    <a:pt x="13753" y="19989"/>
                  </a:cubicBezTo>
                  <a:cubicBezTo>
                    <a:pt x="13337" y="20174"/>
                    <a:pt x="13531" y="21389"/>
                    <a:pt x="12921" y="21600"/>
                  </a:cubicBezTo>
                  <a:cubicBezTo>
                    <a:pt x="12283" y="21600"/>
                    <a:pt x="12283" y="20597"/>
                    <a:pt x="11840" y="20385"/>
                  </a:cubicBezTo>
                  <a:cubicBezTo>
                    <a:pt x="10370" y="18959"/>
                    <a:pt x="8679" y="18167"/>
                    <a:pt x="7182" y="16741"/>
                  </a:cubicBezTo>
                  <a:cubicBezTo>
                    <a:pt x="6987" y="16556"/>
                    <a:pt x="7625" y="16134"/>
                    <a:pt x="7403" y="15949"/>
                  </a:cubicBezTo>
                  <a:cubicBezTo>
                    <a:pt x="6544" y="15131"/>
                    <a:pt x="5490" y="14734"/>
                    <a:pt x="4436" y="13916"/>
                  </a:cubicBezTo>
                  <a:cubicBezTo>
                    <a:pt x="2523" y="12516"/>
                    <a:pt x="2523" y="12516"/>
                    <a:pt x="2523" y="12516"/>
                  </a:cubicBezTo>
                  <a:cubicBezTo>
                    <a:pt x="1885" y="11302"/>
                    <a:pt x="1885" y="11302"/>
                    <a:pt x="1885" y="11302"/>
                  </a:cubicBezTo>
                  <a:cubicBezTo>
                    <a:pt x="0" y="10906"/>
                    <a:pt x="0" y="10906"/>
                    <a:pt x="0" y="10906"/>
                  </a:cubicBezTo>
                  <a:cubicBezTo>
                    <a:pt x="0" y="9480"/>
                    <a:pt x="0" y="9480"/>
                    <a:pt x="0" y="9480"/>
                  </a:cubicBezTo>
                  <a:cubicBezTo>
                    <a:pt x="610" y="9480"/>
                    <a:pt x="1248" y="9295"/>
                    <a:pt x="1691" y="9295"/>
                  </a:cubicBezTo>
                  <a:cubicBezTo>
                    <a:pt x="1470" y="8872"/>
                    <a:pt x="610" y="8291"/>
                    <a:pt x="1054" y="8291"/>
                  </a:cubicBezTo>
                  <a:cubicBezTo>
                    <a:pt x="2107" y="7869"/>
                    <a:pt x="3161" y="8688"/>
                    <a:pt x="4021" y="8476"/>
                  </a:cubicBezTo>
                  <a:cubicBezTo>
                    <a:pt x="4436" y="8476"/>
                    <a:pt x="4215" y="7869"/>
                    <a:pt x="4436" y="7684"/>
                  </a:cubicBezTo>
                  <a:cubicBezTo>
                    <a:pt x="5074" y="7473"/>
                    <a:pt x="6128" y="7869"/>
                    <a:pt x="6766" y="7262"/>
                  </a:cubicBezTo>
                  <a:cubicBezTo>
                    <a:pt x="7182" y="7077"/>
                    <a:pt x="6350" y="6469"/>
                    <a:pt x="6350" y="5862"/>
                  </a:cubicBezTo>
                  <a:cubicBezTo>
                    <a:pt x="6544" y="5651"/>
                    <a:pt x="6987" y="5466"/>
                    <a:pt x="7182" y="5255"/>
                  </a:cubicBezTo>
                  <a:cubicBezTo>
                    <a:pt x="7182" y="4859"/>
                    <a:pt x="7182" y="4251"/>
                    <a:pt x="6987" y="4436"/>
                  </a:cubicBezTo>
                  <a:cubicBezTo>
                    <a:pt x="5934" y="4436"/>
                    <a:pt x="5074" y="5466"/>
                    <a:pt x="4021" y="5651"/>
                  </a:cubicBezTo>
                  <a:cubicBezTo>
                    <a:pt x="3799" y="5651"/>
                    <a:pt x="4436" y="5044"/>
                    <a:pt x="4436" y="4647"/>
                  </a:cubicBezTo>
                  <a:cubicBezTo>
                    <a:pt x="4436" y="4251"/>
                    <a:pt x="4436" y="3829"/>
                    <a:pt x="4215" y="3644"/>
                  </a:cubicBezTo>
                  <a:cubicBezTo>
                    <a:pt x="4021" y="3037"/>
                    <a:pt x="3383" y="2825"/>
                    <a:pt x="3161" y="2218"/>
                  </a:cubicBezTo>
                  <a:cubicBezTo>
                    <a:pt x="2939" y="2033"/>
                    <a:pt x="2939" y="1822"/>
                    <a:pt x="2939" y="1426"/>
                  </a:cubicBezTo>
                  <a:cubicBezTo>
                    <a:pt x="3577" y="1215"/>
                    <a:pt x="4215" y="1215"/>
                    <a:pt x="4852" y="819"/>
                  </a:cubicBezTo>
                  <a:cubicBezTo>
                    <a:pt x="5074" y="819"/>
                    <a:pt x="5074" y="211"/>
                    <a:pt x="5296" y="211"/>
                  </a:cubicBezTo>
                  <a:cubicBezTo>
                    <a:pt x="6350" y="0"/>
                    <a:pt x="7403" y="211"/>
                    <a:pt x="8457" y="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41" name="Shape">
              <a:extLst>
                <a:ext uri="{FF2B5EF4-FFF2-40B4-BE49-F238E27FC236}">
                  <a16:creationId xmlns:a16="http://schemas.microsoft.com/office/drawing/2014/main" id="{6531AA7D-FA60-DA4D-BB21-0BE3F1ED43F5}"/>
                </a:ext>
              </a:extLst>
            </p:cNvPr>
            <p:cNvSpPr/>
            <p:nvPr/>
          </p:nvSpPr>
          <p:spPr>
            <a:xfrm>
              <a:off x="2529703" y="4387597"/>
              <a:ext cx="187893" cy="237469"/>
            </a:xfrm>
            <a:custGeom>
              <a:avLst/>
              <a:gdLst/>
              <a:ahLst/>
              <a:cxnLst>
                <a:cxn ang="0">
                  <a:pos x="wd2" y="hd2"/>
                </a:cxn>
                <a:cxn ang="5400000">
                  <a:pos x="wd2" y="hd2"/>
                </a:cxn>
                <a:cxn ang="10800000">
                  <a:pos x="wd2" y="hd2"/>
                </a:cxn>
                <a:cxn ang="16200000">
                  <a:pos x="wd2" y="hd2"/>
                </a:cxn>
              </a:cxnLst>
              <a:rect l="0" t="0" r="r" b="b"/>
              <a:pathLst>
                <a:path w="21600" h="21600" extrusionOk="0">
                  <a:moveTo>
                    <a:pt x="4320" y="0"/>
                  </a:moveTo>
                  <a:cubicBezTo>
                    <a:pt x="5503" y="328"/>
                    <a:pt x="6686" y="615"/>
                    <a:pt x="8229" y="943"/>
                  </a:cubicBezTo>
                  <a:cubicBezTo>
                    <a:pt x="8640" y="943"/>
                    <a:pt x="9411" y="615"/>
                    <a:pt x="9823" y="943"/>
                  </a:cubicBezTo>
                  <a:cubicBezTo>
                    <a:pt x="10594" y="943"/>
                    <a:pt x="10594" y="1557"/>
                    <a:pt x="11417" y="1885"/>
                  </a:cubicBezTo>
                  <a:cubicBezTo>
                    <a:pt x="12189" y="2213"/>
                    <a:pt x="13731" y="1557"/>
                    <a:pt x="14143" y="2500"/>
                  </a:cubicBezTo>
                  <a:cubicBezTo>
                    <a:pt x="14554" y="2828"/>
                    <a:pt x="12549" y="2828"/>
                    <a:pt x="12189" y="3443"/>
                  </a:cubicBezTo>
                  <a:cubicBezTo>
                    <a:pt x="12189" y="5328"/>
                    <a:pt x="12960" y="6886"/>
                    <a:pt x="13731" y="8443"/>
                  </a:cubicBezTo>
                  <a:cubicBezTo>
                    <a:pt x="14143" y="8771"/>
                    <a:pt x="14914" y="8156"/>
                    <a:pt x="15326" y="8443"/>
                  </a:cubicBezTo>
                  <a:cubicBezTo>
                    <a:pt x="16509" y="9386"/>
                    <a:pt x="16509" y="10657"/>
                    <a:pt x="17691" y="11599"/>
                  </a:cubicBezTo>
                  <a:cubicBezTo>
                    <a:pt x="18051" y="11886"/>
                    <a:pt x="18874" y="11886"/>
                    <a:pt x="19234" y="12214"/>
                  </a:cubicBezTo>
                  <a:cubicBezTo>
                    <a:pt x="20829" y="14714"/>
                    <a:pt x="20829" y="14714"/>
                    <a:pt x="20829" y="14714"/>
                  </a:cubicBezTo>
                  <a:cubicBezTo>
                    <a:pt x="21189" y="17870"/>
                    <a:pt x="21189" y="17870"/>
                    <a:pt x="21189" y="17870"/>
                  </a:cubicBezTo>
                  <a:cubicBezTo>
                    <a:pt x="21189" y="18813"/>
                    <a:pt x="21600" y="19428"/>
                    <a:pt x="21600" y="20370"/>
                  </a:cubicBezTo>
                  <a:cubicBezTo>
                    <a:pt x="21600" y="20657"/>
                    <a:pt x="20829" y="20985"/>
                    <a:pt x="20417" y="21600"/>
                  </a:cubicBezTo>
                  <a:cubicBezTo>
                    <a:pt x="19234" y="20985"/>
                    <a:pt x="18051" y="20370"/>
                    <a:pt x="16920" y="19715"/>
                  </a:cubicBezTo>
                  <a:cubicBezTo>
                    <a:pt x="15326" y="18813"/>
                    <a:pt x="14554" y="17542"/>
                    <a:pt x="12960" y="16928"/>
                  </a:cubicBezTo>
                  <a:cubicBezTo>
                    <a:pt x="9051" y="15985"/>
                    <a:pt x="5091" y="16313"/>
                    <a:pt x="1183" y="15985"/>
                  </a:cubicBezTo>
                  <a:cubicBezTo>
                    <a:pt x="1954" y="15042"/>
                    <a:pt x="3137" y="14099"/>
                    <a:pt x="3137" y="13157"/>
                  </a:cubicBezTo>
                  <a:cubicBezTo>
                    <a:pt x="3549" y="12542"/>
                    <a:pt x="3137" y="11599"/>
                    <a:pt x="2777" y="10943"/>
                  </a:cubicBezTo>
                  <a:cubicBezTo>
                    <a:pt x="1954" y="10042"/>
                    <a:pt x="0" y="9386"/>
                    <a:pt x="0" y="8443"/>
                  </a:cubicBezTo>
                  <a:cubicBezTo>
                    <a:pt x="0" y="7828"/>
                    <a:pt x="1954" y="8443"/>
                    <a:pt x="2777" y="8156"/>
                  </a:cubicBezTo>
                  <a:cubicBezTo>
                    <a:pt x="3549" y="7828"/>
                    <a:pt x="4320" y="7214"/>
                    <a:pt x="4320" y="6599"/>
                  </a:cubicBezTo>
                  <a:cubicBezTo>
                    <a:pt x="4731" y="5656"/>
                    <a:pt x="3549" y="4713"/>
                    <a:pt x="3137" y="3771"/>
                  </a:cubicBezTo>
                  <a:cubicBezTo>
                    <a:pt x="3137" y="2500"/>
                    <a:pt x="3909" y="1271"/>
                    <a:pt x="4320" y="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42" name="Shape">
              <a:extLst>
                <a:ext uri="{FF2B5EF4-FFF2-40B4-BE49-F238E27FC236}">
                  <a16:creationId xmlns:a16="http://schemas.microsoft.com/office/drawing/2014/main" id="{6E50B89B-D0D2-4446-BC91-A45FB7B65E62}"/>
                </a:ext>
              </a:extLst>
            </p:cNvPr>
            <p:cNvSpPr/>
            <p:nvPr/>
          </p:nvSpPr>
          <p:spPr>
            <a:xfrm>
              <a:off x="2708131" y="4574752"/>
              <a:ext cx="191857" cy="177207"/>
            </a:xfrm>
            <a:custGeom>
              <a:avLst/>
              <a:gdLst/>
              <a:ahLst/>
              <a:cxnLst>
                <a:cxn ang="0">
                  <a:pos x="wd2" y="hd2"/>
                </a:cxn>
                <a:cxn ang="5400000">
                  <a:pos x="wd2" y="hd2"/>
                </a:cxn>
                <a:cxn ang="10800000">
                  <a:pos x="wd2" y="hd2"/>
                </a:cxn>
                <a:cxn ang="16200000">
                  <a:pos x="wd2" y="hd2"/>
                </a:cxn>
              </a:cxnLst>
              <a:rect l="0" t="0" r="r" b="b"/>
              <a:pathLst>
                <a:path w="21600" h="21505" extrusionOk="0">
                  <a:moveTo>
                    <a:pt x="757" y="1156"/>
                  </a:moveTo>
                  <a:cubicBezTo>
                    <a:pt x="1564" y="1537"/>
                    <a:pt x="2725" y="1156"/>
                    <a:pt x="3482" y="1973"/>
                  </a:cubicBezTo>
                  <a:cubicBezTo>
                    <a:pt x="3886" y="1973"/>
                    <a:pt x="3079" y="2789"/>
                    <a:pt x="3482" y="3605"/>
                  </a:cubicBezTo>
                  <a:cubicBezTo>
                    <a:pt x="3482" y="4040"/>
                    <a:pt x="4239" y="4040"/>
                    <a:pt x="4643" y="4040"/>
                  </a:cubicBezTo>
                  <a:cubicBezTo>
                    <a:pt x="5804" y="4040"/>
                    <a:pt x="6964" y="3605"/>
                    <a:pt x="7318" y="2789"/>
                  </a:cubicBezTo>
                  <a:cubicBezTo>
                    <a:pt x="7721" y="2408"/>
                    <a:pt x="6964" y="1156"/>
                    <a:pt x="7721" y="286"/>
                  </a:cubicBezTo>
                  <a:cubicBezTo>
                    <a:pt x="7721" y="-95"/>
                    <a:pt x="8479" y="-95"/>
                    <a:pt x="8882" y="286"/>
                  </a:cubicBezTo>
                  <a:cubicBezTo>
                    <a:pt x="10043" y="1156"/>
                    <a:pt x="10447" y="2408"/>
                    <a:pt x="11204" y="3605"/>
                  </a:cubicBezTo>
                  <a:cubicBezTo>
                    <a:pt x="11557" y="4040"/>
                    <a:pt x="11557" y="4856"/>
                    <a:pt x="11961" y="4856"/>
                  </a:cubicBezTo>
                  <a:cubicBezTo>
                    <a:pt x="12364" y="4856"/>
                    <a:pt x="13121" y="4856"/>
                    <a:pt x="13525" y="4856"/>
                  </a:cubicBezTo>
                  <a:cubicBezTo>
                    <a:pt x="13525" y="7794"/>
                    <a:pt x="13525" y="7794"/>
                    <a:pt x="13525" y="7794"/>
                  </a:cubicBezTo>
                  <a:cubicBezTo>
                    <a:pt x="16957" y="8610"/>
                    <a:pt x="16957" y="8610"/>
                    <a:pt x="16957" y="8610"/>
                  </a:cubicBezTo>
                  <a:cubicBezTo>
                    <a:pt x="18118" y="11113"/>
                    <a:pt x="18118" y="11113"/>
                    <a:pt x="18118" y="11113"/>
                  </a:cubicBezTo>
                  <a:cubicBezTo>
                    <a:pt x="21600" y="13997"/>
                    <a:pt x="21600" y="13997"/>
                    <a:pt x="21600" y="13997"/>
                  </a:cubicBezTo>
                  <a:cubicBezTo>
                    <a:pt x="21600" y="14432"/>
                    <a:pt x="21600" y="14432"/>
                    <a:pt x="21600" y="14432"/>
                  </a:cubicBezTo>
                  <a:cubicBezTo>
                    <a:pt x="21196" y="14867"/>
                    <a:pt x="20843" y="15683"/>
                    <a:pt x="20439" y="16119"/>
                  </a:cubicBezTo>
                  <a:cubicBezTo>
                    <a:pt x="19279" y="16499"/>
                    <a:pt x="18118" y="16499"/>
                    <a:pt x="16957" y="15683"/>
                  </a:cubicBezTo>
                  <a:cubicBezTo>
                    <a:pt x="16200" y="15683"/>
                    <a:pt x="16200" y="13997"/>
                    <a:pt x="15443" y="13616"/>
                  </a:cubicBezTo>
                  <a:cubicBezTo>
                    <a:pt x="14636" y="13181"/>
                    <a:pt x="13525" y="13181"/>
                    <a:pt x="12364" y="13616"/>
                  </a:cubicBezTo>
                  <a:cubicBezTo>
                    <a:pt x="11961" y="13997"/>
                    <a:pt x="11557" y="15248"/>
                    <a:pt x="11961" y="16119"/>
                  </a:cubicBezTo>
                  <a:cubicBezTo>
                    <a:pt x="12364" y="17370"/>
                    <a:pt x="14282" y="18186"/>
                    <a:pt x="13879" y="19437"/>
                  </a:cubicBezTo>
                  <a:cubicBezTo>
                    <a:pt x="13525" y="20689"/>
                    <a:pt x="11961" y="21070"/>
                    <a:pt x="10800" y="21505"/>
                  </a:cubicBezTo>
                  <a:cubicBezTo>
                    <a:pt x="10447" y="21505"/>
                    <a:pt x="9639" y="21505"/>
                    <a:pt x="9286" y="21070"/>
                  </a:cubicBezTo>
                  <a:cubicBezTo>
                    <a:pt x="8882" y="20254"/>
                    <a:pt x="9639" y="18186"/>
                    <a:pt x="8479" y="17751"/>
                  </a:cubicBezTo>
                  <a:cubicBezTo>
                    <a:pt x="7721" y="16935"/>
                    <a:pt x="6157" y="17370"/>
                    <a:pt x="5400" y="17751"/>
                  </a:cubicBezTo>
                  <a:cubicBezTo>
                    <a:pt x="4239" y="18186"/>
                    <a:pt x="4239" y="19818"/>
                    <a:pt x="3482" y="20254"/>
                  </a:cubicBezTo>
                  <a:cubicBezTo>
                    <a:pt x="2725" y="20689"/>
                    <a:pt x="1564" y="20689"/>
                    <a:pt x="1161" y="20254"/>
                  </a:cubicBezTo>
                  <a:cubicBezTo>
                    <a:pt x="404" y="19002"/>
                    <a:pt x="757" y="17370"/>
                    <a:pt x="757" y="16119"/>
                  </a:cubicBezTo>
                  <a:cubicBezTo>
                    <a:pt x="757" y="14867"/>
                    <a:pt x="1161" y="13616"/>
                    <a:pt x="1161" y="12364"/>
                  </a:cubicBezTo>
                  <a:cubicBezTo>
                    <a:pt x="1161" y="11929"/>
                    <a:pt x="757" y="11548"/>
                    <a:pt x="757" y="11113"/>
                  </a:cubicBezTo>
                  <a:cubicBezTo>
                    <a:pt x="757" y="10678"/>
                    <a:pt x="1564" y="10678"/>
                    <a:pt x="1918" y="10297"/>
                  </a:cubicBezTo>
                  <a:cubicBezTo>
                    <a:pt x="1918" y="9426"/>
                    <a:pt x="1918" y="8610"/>
                    <a:pt x="1564" y="7794"/>
                  </a:cubicBezTo>
                  <a:cubicBezTo>
                    <a:pt x="1161" y="6924"/>
                    <a:pt x="404" y="6543"/>
                    <a:pt x="0" y="6108"/>
                  </a:cubicBezTo>
                  <a:cubicBezTo>
                    <a:pt x="404" y="5291"/>
                    <a:pt x="1161" y="4856"/>
                    <a:pt x="1161" y="4475"/>
                  </a:cubicBezTo>
                  <a:cubicBezTo>
                    <a:pt x="1161" y="3224"/>
                    <a:pt x="757" y="2408"/>
                    <a:pt x="757" y="1156"/>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43" name="Shape">
              <a:extLst>
                <a:ext uri="{FF2B5EF4-FFF2-40B4-BE49-F238E27FC236}">
                  <a16:creationId xmlns:a16="http://schemas.microsoft.com/office/drawing/2014/main" id="{6747F591-09C5-C64C-A744-DB74056FEA46}"/>
                </a:ext>
              </a:extLst>
            </p:cNvPr>
            <p:cNvSpPr/>
            <p:nvPr/>
          </p:nvSpPr>
          <p:spPr>
            <a:xfrm>
              <a:off x="2698217" y="4453025"/>
              <a:ext cx="247367" cy="161588"/>
            </a:xfrm>
            <a:custGeom>
              <a:avLst/>
              <a:gdLst/>
              <a:ahLst/>
              <a:cxnLst>
                <a:cxn ang="0">
                  <a:pos x="wd2" y="hd2"/>
                </a:cxn>
                <a:cxn ang="5400000">
                  <a:pos x="wd2" y="hd2"/>
                </a:cxn>
                <a:cxn ang="10800000">
                  <a:pos x="wd2" y="hd2"/>
                </a:cxn>
                <a:cxn ang="16200000">
                  <a:pos x="wd2" y="hd2"/>
                </a:cxn>
              </a:cxnLst>
              <a:rect l="0" t="0" r="r" b="b"/>
              <a:pathLst>
                <a:path w="21600" h="21267" extrusionOk="0">
                  <a:moveTo>
                    <a:pt x="13824" y="20717"/>
                  </a:moveTo>
                  <a:cubicBezTo>
                    <a:pt x="13510" y="19775"/>
                    <a:pt x="12292" y="18481"/>
                    <a:pt x="12921" y="18481"/>
                  </a:cubicBezTo>
                  <a:cubicBezTo>
                    <a:pt x="14413" y="17539"/>
                    <a:pt x="15905" y="19363"/>
                    <a:pt x="17123" y="18893"/>
                  </a:cubicBezTo>
                  <a:cubicBezTo>
                    <a:pt x="17712" y="18893"/>
                    <a:pt x="17398" y="17539"/>
                    <a:pt x="17712" y="17127"/>
                  </a:cubicBezTo>
                  <a:cubicBezTo>
                    <a:pt x="18615" y="16656"/>
                    <a:pt x="20108" y="17539"/>
                    <a:pt x="21011" y="16185"/>
                  </a:cubicBezTo>
                  <a:cubicBezTo>
                    <a:pt x="21600" y="15773"/>
                    <a:pt x="20422" y="14420"/>
                    <a:pt x="20422" y="13066"/>
                  </a:cubicBezTo>
                  <a:cubicBezTo>
                    <a:pt x="20697" y="12595"/>
                    <a:pt x="21325" y="12183"/>
                    <a:pt x="21600" y="11712"/>
                  </a:cubicBezTo>
                  <a:cubicBezTo>
                    <a:pt x="21600" y="10829"/>
                    <a:pt x="21600" y="9476"/>
                    <a:pt x="21325" y="9888"/>
                  </a:cubicBezTo>
                  <a:cubicBezTo>
                    <a:pt x="19833" y="9888"/>
                    <a:pt x="18615" y="12183"/>
                    <a:pt x="17123" y="12595"/>
                  </a:cubicBezTo>
                  <a:cubicBezTo>
                    <a:pt x="16809" y="12595"/>
                    <a:pt x="17712" y="11241"/>
                    <a:pt x="17712" y="10359"/>
                  </a:cubicBezTo>
                  <a:cubicBezTo>
                    <a:pt x="17712" y="9476"/>
                    <a:pt x="17712" y="8534"/>
                    <a:pt x="17398" y="8122"/>
                  </a:cubicBezTo>
                  <a:cubicBezTo>
                    <a:pt x="17123" y="6768"/>
                    <a:pt x="16220" y="6298"/>
                    <a:pt x="15905" y="4944"/>
                  </a:cubicBezTo>
                  <a:cubicBezTo>
                    <a:pt x="15591" y="4532"/>
                    <a:pt x="15591" y="4061"/>
                    <a:pt x="15591" y="3178"/>
                  </a:cubicBezTo>
                  <a:cubicBezTo>
                    <a:pt x="15316" y="2295"/>
                    <a:pt x="15591" y="0"/>
                    <a:pt x="15002" y="0"/>
                  </a:cubicBezTo>
                  <a:cubicBezTo>
                    <a:pt x="14099" y="0"/>
                    <a:pt x="13824" y="2295"/>
                    <a:pt x="12921" y="2707"/>
                  </a:cubicBezTo>
                  <a:cubicBezTo>
                    <a:pt x="12292" y="3178"/>
                    <a:pt x="11703" y="1825"/>
                    <a:pt x="11428" y="1354"/>
                  </a:cubicBezTo>
                  <a:cubicBezTo>
                    <a:pt x="10800" y="1354"/>
                    <a:pt x="9897" y="1825"/>
                    <a:pt x="9622" y="1354"/>
                  </a:cubicBezTo>
                  <a:cubicBezTo>
                    <a:pt x="8719" y="1354"/>
                    <a:pt x="8129" y="471"/>
                    <a:pt x="7501" y="0"/>
                  </a:cubicBezTo>
                  <a:cubicBezTo>
                    <a:pt x="7226" y="0"/>
                    <a:pt x="6912" y="471"/>
                    <a:pt x="6912" y="942"/>
                  </a:cubicBezTo>
                  <a:cubicBezTo>
                    <a:pt x="6912" y="2295"/>
                    <a:pt x="7815" y="4061"/>
                    <a:pt x="7815" y="5415"/>
                  </a:cubicBezTo>
                  <a:cubicBezTo>
                    <a:pt x="8129" y="6298"/>
                    <a:pt x="8129" y="7651"/>
                    <a:pt x="8129" y="8122"/>
                  </a:cubicBezTo>
                  <a:cubicBezTo>
                    <a:pt x="7501" y="9476"/>
                    <a:pt x="7226" y="10829"/>
                    <a:pt x="6323" y="11241"/>
                  </a:cubicBezTo>
                  <a:cubicBezTo>
                    <a:pt x="5695" y="11712"/>
                    <a:pt x="4791" y="11712"/>
                    <a:pt x="4516" y="10829"/>
                  </a:cubicBezTo>
                  <a:cubicBezTo>
                    <a:pt x="3613" y="10359"/>
                    <a:pt x="3299" y="8122"/>
                    <a:pt x="2396" y="7651"/>
                  </a:cubicBezTo>
                  <a:cubicBezTo>
                    <a:pt x="1492" y="7180"/>
                    <a:pt x="903" y="8534"/>
                    <a:pt x="0" y="9005"/>
                  </a:cubicBezTo>
                  <a:cubicBezTo>
                    <a:pt x="1217" y="12595"/>
                    <a:pt x="1217" y="12595"/>
                    <a:pt x="1217" y="12595"/>
                  </a:cubicBezTo>
                  <a:cubicBezTo>
                    <a:pt x="1492" y="17127"/>
                    <a:pt x="1492" y="17127"/>
                    <a:pt x="1492" y="17127"/>
                  </a:cubicBezTo>
                  <a:cubicBezTo>
                    <a:pt x="2121" y="17539"/>
                    <a:pt x="3024" y="17127"/>
                    <a:pt x="3613" y="18010"/>
                  </a:cubicBezTo>
                  <a:cubicBezTo>
                    <a:pt x="3927" y="18010"/>
                    <a:pt x="3299" y="18893"/>
                    <a:pt x="3613" y="19775"/>
                  </a:cubicBezTo>
                  <a:cubicBezTo>
                    <a:pt x="3613" y="20246"/>
                    <a:pt x="4202" y="20246"/>
                    <a:pt x="4516" y="20246"/>
                  </a:cubicBezTo>
                  <a:cubicBezTo>
                    <a:pt x="5420" y="20246"/>
                    <a:pt x="6323" y="19775"/>
                    <a:pt x="6598" y="18893"/>
                  </a:cubicBezTo>
                  <a:cubicBezTo>
                    <a:pt x="6912" y="18481"/>
                    <a:pt x="6323" y="17127"/>
                    <a:pt x="6912" y="16185"/>
                  </a:cubicBezTo>
                  <a:cubicBezTo>
                    <a:pt x="6912" y="15773"/>
                    <a:pt x="7501" y="15773"/>
                    <a:pt x="7815" y="16185"/>
                  </a:cubicBezTo>
                  <a:cubicBezTo>
                    <a:pt x="8719" y="17127"/>
                    <a:pt x="9033" y="18481"/>
                    <a:pt x="9622" y="19775"/>
                  </a:cubicBezTo>
                  <a:cubicBezTo>
                    <a:pt x="9897" y="20246"/>
                    <a:pt x="9897" y="21129"/>
                    <a:pt x="10211" y="21129"/>
                  </a:cubicBezTo>
                  <a:cubicBezTo>
                    <a:pt x="11428" y="21600"/>
                    <a:pt x="12607" y="20717"/>
                    <a:pt x="13824" y="20717"/>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44" name="Shape">
              <a:extLst>
                <a:ext uri="{FF2B5EF4-FFF2-40B4-BE49-F238E27FC236}">
                  <a16:creationId xmlns:a16="http://schemas.microsoft.com/office/drawing/2014/main" id="{D14AAA26-C519-F543-9EBE-F63D136D614B}"/>
                </a:ext>
              </a:extLst>
            </p:cNvPr>
            <p:cNvSpPr/>
            <p:nvPr/>
          </p:nvSpPr>
          <p:spPr>
            <a:xfrm>
              <a:off x="2327485" y="4543800"/>
              <a:ext cx="234919" cy="140546"/>
            </a:xfrm>
            <a:custGeom>
              <a:avLst/>
              <a:gdLst/>
              <a:ahLst/>
              <a:cxnLst>
                <a:cxn ang="0">
                  <a:pos x="wd2" y="hd2"/>
                </a:cxn>
                <a:cxn ang="5400000">
                  <a:pos x="wd2" y="hd2"/>
                </a:cxn>
                <a:cxn ang="10800000">
                  <a:pos x="wd2" y="hd2"/>
                </a:cxn>
                <a:cxn ang="16200000">
                  <a:pos x="wd2" y="hd2"/>
                </a:cxn>
              </a:cxnLst>
              <a:rect l="0" t="0" r="r" b="b"/>
              <a:pathLst>
                <a:path w="21369" h="20478" extrusionOk="0">
                  <a:moveTo>
                    <a:pt x="19428" y="5761"/>
                  </a:moveTo>
                  <a:cubicBezTo>
                    <a:pt x="19428" y="6221"/>
                    <a:pt x="19428" y="6221"/>
                    <a:pt x="19756" y="6746"/>
                  </a:cubicBezTo>
                  <a:cubicBezTo>
                    <a:pt x="19756" y="7731"/>
                    <a:pt x="20698" y="7271"/>
                    <a:pt x="20698" y="8256"/>
                  </a:cubicBezTo>
                  <a:cubicBezTo>
                    <a:pt x="20985" y="9241"/>
                    <a:pt x="20698" y="10751"/>
                    <a:pt x="20698" y="12261"/>
                  </a:cubicBezTo>
                  <a:cubicBezTo>
                    <a:pt x="20698" y="13246"/>
                    <a:pt x="21600" y="14231"/>
                    <a:pt x="21313" y="15281"/>
                  </a:cubicBezTo>
                  <a:cubicBezTo>
                    <a:pt x="20985" y="16266"/>
                    <a:pt x="20043" y="16266"/>
                    <a:pt x="19756" y="17251"/>
                  </a:cubicBezTo>
                  <a:cubicBezTo>
                    <a:pt x="19100" y="17776"/>
                    <a:pt x="19756" y="19811"/>
                    <a:pt x="18813" y="20271"/>
                  </a:cubicBezTo>
                  <a:cubicBezTo>
                    <a:pt x="17870" y="20796"/>
                    <a:pt x="16600" y="20271"/>
                    <a:pt x="15370" y="19286"/>
                  </a:cubicBezTo>
                  <a:cubicBezTo>
                    <a:pt x="14714" y="19286"/>
                    <a:pt x="14427" y="17776"/>
                    <a:pt x="13772" y="17776"/>
                  </a:cubicBezTo>
                  <a:cubicBezTo>
                    <a:pt x="13157" y="17251"/>
                    <a:pt x="12214" y="17776"/>
                    <a:pt x="11599" y="17776"/>
                  </a:cubicBezTo>
                  <a:cubicBezTo>
                    <a:pt x="11271" y="16791"/>
                    <a:pt x="10984" y="15741"/>
                    <a:pt x="10657" y="15281"/>
                  </a:cubicBezTo>
                  <a:cubicBezTo>
                    <a:pt x="10329" y="14756"/>
                    <a:pt x="9714" y="14756"/>
                    <a:pt x="9099" y="13771"/>
                  </a:cubicBezTo>
                  <a:cubicBezTo>
                    <a:pt x="8771" y="12721"/>
                    <a:pt x="9099" y="10751"/>
                    <a:pt x="8484" y="10226"/>
                  </a:cubicBezTo>
                  <a:cubicBezTo>
                    <a:pt x="7542" y="10226"/>
                    <a:pt x="7542" y="12261"/>
                    <a:pt x="6599" y="12721"/>
                  </a:cubicBezTo>
                  <a:cubicBezTo>
                    <a:pt x="5984" y="13246"/>
                    <a:pt x="5041" y="13771"/>
                    <a:pt x="4386" y="13771"/>
                  </a:cubicBezTo>
                  <a:cubicBezTo>
                    <a:pt x="2828" y="13771"/>
                    <a:pt x="1557" y="12721"/>
                    <a:pt x="0" y="12721"/>
                  </a:cubicBezTo>
                  <a:cubicBezTo>
                    <a:pt x="0" y="10751"/>
                    <a:pt x="0" y="9241"/>
                    <a:pt x="328" y="7271"/>
                  </a:cubicBezTo>
                  <a:cubicBezTo>
                    <a:pt x="943" y="5761"/>
                    <a:pt x="328" y="3267"/>
                    <a:pt x="1557" y="1756"/>
                  </a:cubicBezTo>
                  <a:cubicBezTo>
                    <a:pt x="2213" y="706"/>
                    <a:pt x="3156" y="706"/>
                    <a:pt x="4099" y="246"/>
                  </a:cubicBezTo>
                  <a:cubicBezTo>
                    <a:pt x="5984" y="-804"/>
                    <a:pt x="8484" y="1756"/>
                    <a:pt x="10329" y="3267"/>
                  </a:cubicBezTo>
                  <a:cubicBezTo>
                    <a:pt x="12829" y="4711"/>
                    <a:pt x="16313" y="5236"/>
                    <a:pt x="19428" y="5761"/>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45" name="Shape">
              <a:extLst>
                <a:ext uri="{FF2B5EF4-FFF2-40B4-BE49-F238E27FC236}">
                  <a16:creationId xmlns:a16="http://schemas.microsoft.com/office/drawing/2014/main" id="{5A8B4A7D-2448-C649-9AD7-F082B327E41E}"/>
                </a:ext>
              </a:extLst>
            </p:cNvPr>
            <p:cNvSpPr/>
            <p:nvPr/>
          </p:nvSpPr>
          <p:spPr>
            <a:xfrm>
              <a:off x="2433341" y="4562072"/>
              <a:ext cx="292183" cy="215661"/>
            </a:xfrm>
            <a:custGeom>
              <a:avLst/>
              <a:gdLst/>
              <a:ahLst/>
              <a:cxnLst>
                <a:cxn ang="0">
                  <a:pos x="wd2" y="hd2"/>
                </a:cxn>
                <a:cxn ang="5400000">
                  <a:pos x="wd2" y="hd2"/>
                </a:cxn>
                <a:cxn ang="10800000">
                  <a:pos x="wd2" y="hd2"/>
                </a:cxn>
                <a:cxn ang="16200000">
                  <a:pos x="wd2" y="hd2"/>
                </a:cxn>
              </a:cxnLst>
              <a:rect l="0" t="0" r="r" b="b"/>
              <a:pathLst>
                <a:path w="21398" h="21600" extrusionOk="0">
                  <a:moveTo>
                    <a:pt x="7832" y="359"/>
                  </a:moveTo>
                  <a:cubicBezTo>
                    <a:pt x="9577" y="674"/>
                    <a:pt x="11355" y="1347"/>
                    <a:pt x="12113" y="2066"/>
                  </a:cubicBezTo>
                  <a:cubicBezTo>
                    <a:pt x="10861" y="2066"/>
                    <a:pt x="9347" y="2066"/>
                    <a:pt x="7832" y="2066"/>
                  </a:cubicBezTo>
                  <a:cubicBezTo>
                    <a:pt x="7832" y="2380"/>
                    <a:pt x="7832" y="2380"/>
                    <a:pt x="8096" y="2739"/>
                  </a:cubicBezTo>
                  <a:cubicBezTo>
                    <a:pt x="8096" y="3413"/>
                    <a:pt x="8853" y="3099"/>
                    <a:pt x="8853" y="3772"/>
                  </a:cubicBezTo>
                  <a:cubicBezTo>
                    <a:pt x="9083" y="4446"/>
                    <a:pt x="8853" y="5479"/>
                    <a:pt x="8853" y="6511"/>
                  </a:cubicBezTo>
                  <a:cubicBezTo>
                    <a:pt x="8853" y="7185"/>
                    <a:pt x="9577" y="7859"/>
                    <a:pt x="9347" y="8577"/>
                  </a:cubicBezTo>
                  <a:cubicBezTo>
                    <a:pt x="9083" y="9251"/>
                    <a:pt x="8326" y="9251"/>
                    <a:pt x="8096" y="9924"/>
                  </a:cubicBezTo>
                  <a:cubicBezTo>
                    <a:pt x="7569" y="10284"/>
                    <a:pt x="8096" y="11676"/>
                    <a:pt x="7338" y="11990"/>
                  </a:cubicBezTo>
                  <a:cubicBezTo>
                    <a:pt x="6581" y="12349"/>
                    <a:pt x="5560" y="11990"/>
                    <a:pt x="4572" y="11316"/>
                  </a:cubicBezTo>
                  <a:cubicBezTo>
                    <a:pt x="4046" y="11316"/>
                    <a:pt x="3815" y="10284"/>
                    <a:pt x="3288" y="10284"/>
                  </a:cubicBezTo>
                  <a:cubicBezTo>
                    <a:pt x="2794" y="9924"/>
                    <a:pt x="2037" y="10284"/>
                    <a:pt x="1543" y="10284"/>
                  </a:cubicBezTo>
                  <a:cubicBezTo>
                    <a:pt x="1049" y="10643"/>
                    <a:pt x="-202" y="10957"/>
                    <a:pt x="28" y="11676"/>
                  </a:cubicBezTo>
                  <a:cubicBezTo>
                    <a:pt x="522" y="13023"/>
                    <a:pt x="2037" y="13382"/>
                    <a:pt x="2794" y="14415"/>
                  </a:cubicBezTo>
                  <a:cubicBezTo>
                    <a:pt x="3288" y="14729"/>
                    <a:pt x="2794" y="15448"/>
                    <a:pt x="3058" y="15762"/>
                  </a:cubicBezTo>
                  <a:cubicBezTo>
                    <a:pt x="3552" y="16436"/>
                    <a:pt x="4046" y="16121"/>
                    <a:pt x="4572" y="16436"/>
                  </a:cubicBezTo>
                  <a:cubicBezTo>
                    <a:pt x="5066" y="16795"/>
                    <a:pt x="5330" y="17469"/>
                    <a:pt x="5560" y="18187"/>
                  </a:cubicBezTo>
                  <a:cubicBezTo>
                    <a:pt x="6087" y="19175"/>
                    <a:pt x="5560" y="20567"/>
                    <a:pt x="6087" y="20926"/>
                  </a:cubicBezTo>
                  <a:cubicBezTo>
                    <a:pt x="6581" y="21241"/>
                    <a:pt x="6581" y="19894"/>
                    <a:pt x="7075" y="19894"/>
                  </a:cubicBezTo>
                  <a:cubicBezTo>
                    <a:pt x="7569" y="19894"/>
                    <a:pt x="7832" y="21600"/>
                    <a:pt x="8589" y="21600"/>
                  </a:cubicBezTo>
                  <a:cubicBezTo>
                    <a:pt x="9347" y="21241"/>
                    <a:pt x="9841" y="19534"/>
                    <a:pt x="10861" y="19534"/>
                  </a:cubicBezTo>
                  <a:cubicBezTo>
                    <a:pt x="11092" y="19534"/>
                    <a:pt x="11355" y="20208"/>
                    <a:pt x="11586" y="20926"/>
                  </a:cubicBezTo>
                  <a:cubicBezTo>
                    <a:pt x="12113" y="20208"/>
                    <a:pt x="12607" y="19894"/>
                    <a:pt x="13100" y="19534"/>
                  </a:cubicBezTo>
                  <a:cubicBezTo>
                    <a:pt x="13858" y="18501"/>
                    <a:pt x="14121" y="17469"/>
                    <a:pt x="14878" y="16795"/>
                  </a:cubicBezTo>
                  <a:cubicBezTo>
                    <a:pt x="15866" y="16436"/>
                    <a:pt x="16887" y="17154"/>
                    <a:pt x="17908" y="16795"/>
                  </a:cubicBezTo>
                  <a:cubicBezTo>
                    <a:pt x="18896" y="16436"/>
                    <a:pt x="19653" y="15089"/>
                    <a:pt x="20641" y="14415"/>
                  </a:cubicBezTo>
                  <a:cubicBezTo>
                    <a:pt x="20641" y="13382"/>
                    <a:pt x="20904" y="12349"/>
                    <a:pt x="20904" y="11316"/>
                  </a:cubicBezTo>
                  <a:cubicBezTo>
                    <a:pt x="20904" y="10957"/>
                    <a:pt x="20641" y="10643"/>
                    <a:pt x="20641" y="10284"/>
                  </a:cubicBezTo>
                  <a:cubicBezTo>
                    <a:pt x="20641" y="9924"/>
                    <a:pt x="21168" y="9924"/>
                    <a:pt x="21398" y="9610"/>
                  </a:cubicBezTo>
                  <a:cubicBezTo>
                    <a:pt x="21398" y="8891"/>
                    <a:pt x="21398" y="8218"/>
                    <a:pt x="21168" y="7544"/>
                  </a:cubicBezTo>
                  <a:cubicBezTo>
                    <a:pt x="20904" y="6826"/>
                    <a:pt x="20410" y="6511"/>
                    <a:pt x="20147" y="6152"/>
                  </a:cubicBezTo>
                  <a:cubicBezTo>
                    <a:pt x="19389" y="5479"/>
                    <a:pt x="18632" y="4805"/>
                    <a:pt x="17908" y="4086"/>
                  </a:cubicBezTo>
                  <a:cubicBezTo>
                    <a:pt x="16887" y="3099"/>
                    <a:pt x="16393" y="1706"/>
                    <a:pt x="15372" y="1033"/>
                  </a:cubicBezTo>
                  <a:cubicBezTo>
                    <a:pt x="12870" y="0"/>
                    <a:pt x="10335" y="359"/>
                    <a:pt x="7832" y="0"/>
                  </a:cubicBezTo>
                  <a:cubicBezTo>
                    <a:pt x="7832" y="0"/>
                    <a:pt x="7832" y="0"/>
                    <a:pt x="7832" y="359"/>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46" name="Shape">
              <a:extLst>
                <a:ext uri="{FF2B5EF4-FFF2-40B4-BE49-F238E27FC236}">
                  <a16:creationId xmlns:a16="http://schemas.microsoft.com/office/drawing/2014/main" id="{41DB969F-7E14-3D47-A4B8-0FFAF2A492AC}"/>
                </a:ext>
              </a:extLst>
            </p:cNvPr>
            <p:cNvSpPr/>
            <p:nvPr/>
          </p:nvSpPr>
          <p:spPr>
            <a:xfrm>
              <a:off x="2434172" y="3305067"/>
              <a:ext cx="1169612" cy="1026567"/>
            </a:xfrm>
            <a:custGeom>
              <a:avLst/>
              <a:gdLst/>
              <a:ahLst/>
              <a:cxnLst>
                <a:cxn ang="0">
                  <a:pos x="wd2" y="hd2"/>
                </a:cxn>
                <a:cxn ang="5400000">
                  <a:pos x="wd2" y="hd2"/>
                </a:cxn>
                <a:cxn ang="10800000">
                  <a:pos x="wd2" y="hd2"/>
                </a:cxn>
                <a:cxn ang="16200000">
                  <a:pos x="wd2" y="hd2"/>
                </a:cxn>
              </a:cxnLst>
              <a:rect l="0" t="0" r="r" b="b"/>
              <a:pathLst>
                <a:path w="21534" h="21600" extrusionOk="0">
                  <a:moveTo>
                    <a:pt x="1382" y="8672"/>
                  </a:moveTo>
                  <a:cubicBezTo>
                    <a:pt x="1382" y="8379"/>
                    <a:pt x="1572" y="7944"/>
                    <a:pt x="1382" y="7660"/>
                  </a:cubicBezTo>
                  <a:cubicBezTo>
                    <a:pt x="1258" y="7518"/>
                    <a:pt x="1001" y="7944"/>
                    <a:pt x="811" y="8020"/>
                  </a:cubicBezTo>
                  <a:cubicBezTo>
                    <a:pt x="621" y="8020"/>
                    <a:pt x="306" y="8095"/>
                    <a:pt x="116" y="7878"/>
                  </a:cubicBezTo>
                  <a:cubicBezTo>
                    <a:pt x="-8" y="7660"/>
                    <a:pt x="-66" y="7225"/>
                    <a:pt x="116" y="7083"/>
                  </a:cubicBezTo>
                  <a:cubicBezTo>
                    <a:pt x="372" y="6866"/>
                    <a:pt x="753" y="7083"/>
                    <a:pt x="1067" y="7008"/>
                  </a:cubicBezTo>
                  <a:cubicBezTo>
                    <a:pt x="1382" y="6932"/>
                    <a:pt x="1638" y="6866"/>
                    <a:pt x="1886" y="6715"/>
                  </a:cubicBezTo>
                  <a:cubicBezTo>
                    <a:pt x="1953" y="6648"/>
                    <a:pt x="1886" y="6506"/>
                    <a:pt x="1886" y="6355"/>
                  </a:cubicBezTo>
                  <a:cubicBezTo>
                    <a:pt x="1828" y="6289"/>
                    <a:pt x="1638" y="6289"/>
                    <a:pt x="1696" y="6213"/>
                  </a:cubicBezTo>
                  <a:cubicBezTo>
                    <a:pt x="1696" y="5920"/>
                    <a:pt x="1886" y="5778"/>
                    <a:pt x="1953" y="5495"/>
                  </a:cubicBezTo>
                  <a:cubicBezTo>
                    <a:pt x="2019" y="5277"/>
                    <a:pt x="1886" y="5060"/>
                    <a:pt x="1953" y="4842"/>
                  </a:cubicBezTo>
                  <a:cubicBezTo>
                    <a:pt x="2077" y="4625"/>
                    <a:pt x="2333" y="4700"/>
                    <a:pt x="2457" y="4549"/>
                  </a:cubicBezTo>
                  <a:cubicBezTo>
                    <a:pt x="2647" y="4331"/>
                    <a:pt x="2581" y="3830"/>
                    <a:pt x="2838" y="3688"/>
                  </a:cubicBezTo>
                  <a:cubicBezTo>
                    <a:pt x="3028" y="3613"/>
                    <a:pt x="3152" y="3972"/>
                    <a:pt x="3276" y="4123"/>
                  </a:cubicBezTo>
                  <a:cubicBezTo>
                    <a:pt x="3466" y="4265"/>
                    <a:pt x="3599" y="4700"/>
                    <a:pt x="3781" y="4549"/>
                  </a:cubicBezTo>
                  <a:cubicBezTo>
                    <a:pt x="4294" y="4189"/>
                    <a:pt x="4352" y="3395"/>
                    <a:pt x="4798" y="3036"/>
                  </a:cubicBezTo>
                  <a:cubicBezTo>
                    <a:pt x="4922" y="2894"/>
                    <a:pt x="5113" y="3319"/>
                    <a:pt x="5237" y="3253"/>
                  </a:cubicBezTo>
                  <a:cubicBezTo>
                    <a:pt x="5427" y="3111"/>
                    <a:pt x="5427" y="2743"/>
                    <a:pt x="5617" y="2535"/>
                  </a:cubicBezTo>
                  <a:cubicBezTo>
                    <a:pt x="5741" y="2383"/>
                    <a:pt x="5998" y="2383"/>
                    <a:pt x="6122" y="2383"/>
                  </a:cubicBezTo>
                  <a:cubicBezTo>
                    <a:pt x="6312" y="2383"/>
                    <a:pt x="6436" y="2459"/>
                    <a:pt x="6569" y="2383"/>
                  </a:cubicBezTo>
                  <a:cubicBezTo>
                    <a:pt x="6693" y="2317"/>
                    <a:pt x="6759" y="2166"/>
                    <a:pt x="6883" y="2024"/>
                  </a:cubicBezTo>
                  <a:cubicBezTo>
                    <a:pt x="6941" y="1948"/>
                    <a:pt x="7073" y="1948"/>
                    <a:pt x="7131" y="1806"/>
                  </a:cubicBezTo>
                  <a:cubicBezTo>
                    <a:pt x="7131" y="1664"/>
                    <a:pt x="6941" y="1589"/>
                    <a:pt x="6941" y="1447"/>
                  </a:cubicBezTo>
                  <a:cubicBezTo>
                    <a:pt x="7007" y="1305"/>
                    <a:pt x="7073" y="1088"/>
                    <a:pt x="7197" y="1088"/>
                  </a:cubicBezTo>
                  <a:cubicBezTo>
                    <a:pt x="7636" y="1088"/>
                    <a:pt x="7950" y="1447"/>
                    <a:pt x="8331" y="1447"/>
                  </a:cubicBezTo>
                  <a:cubicBezTo>
                    <a:pt x="8587" y="1523"/>
                    <a:pt x="8844" y="1305"/>
                    <a:pt x="9092" y="1305"/>
                  </a:cubicBezTo>
                  <a:cubicBezTo>
                    <a:pt x="9216" y="1305"/>
                    <a:pt x="9216" y="1589"/>
                    <a:pt x="9282" y="1589"/>
                  </a:cubicBezTo>
                  <a:cubicBezTo>
                    <a:pt x="9406" y="1589"/>
                    <a:pt x="9472" y="1371"/>
                    <a:pt x="9597" y="1305"/>
                  </a:cubicBezTo>
                  <a:cubicBezTo>
                    <a:pt x="9663" y="1305"/>
                    <a:pt x="9721" y="1523"/>
                    <a:pt x="9853" y="1447"/>
                  </a:cubicBezTo>
                  <a:cubicBezTo>
                    <a:pt x="9977" y="1371"/>
                    <a:pt x="9977" y="1154"/>
                    <a:pt x="10043" y="936"/>
                  </a:cubicBezTo>
                  <a:cubicBezTo>
                    <a:pt x="10043" y="719"/>
                    <a:pt x="9911" y="511"/>
                    <a:pt x="9977" y="293"/>
                  </a:cubicBezTo>
                  <a:cubicBezTo>
                    <a:pt x="10043" y="142"/>
                    <a:pt x="10167" y="0"/>
                    <a:pt x="10291" y="0"/>
                  </a:cubicBezTo>
                  <a:cubicBezTo>
                    <a:pt x="10482" y="76"/>
                    <a:pt x="10606" y="293"/>
                    <a:pt x="10738" y="435"/>
                  </a:cubicBezTo>
                  <a:cubicBezTo>
                    <a:pt x="10862" y="511"/>
                    <a:pt x="10928" y="653"/>
                    <a:pt x="11052" y="719"/>
                  </a:cubicBezTo>
                  <a:cubicBezTo>
                    <a:pt x="11177" y="719"/>
                    <a:pt x="11301" y="719"/>
                    <a:pt x="11433" y="653"/>
                  </a:cubicBezTo>
                  <a:cubicBezTo>
                    <a:pt x="11557" y="577"/>
                    <a:pt x="11557" y="293"/>
                    <a:pt x="11681" y="293"/>
                  </a:cubicBezTo>
                  <a:cubicBezTo>
                    <a:pt x="11814" y="218"/>
                    <a:pt x="11938" y="359"/>
                    <a:pt x="12062" y="435"/>
                  </a:cubicBezTo>
                  <a:cubicBezTo>
                    <a:pt x="12186" y="511"/>
                    <a:pt x="12252" y="719"/>
                    <a:pt x="12376" y="719"/>
                  </a:cubicBezTo>
                  <a:cubicBezTo>
                    <a:pt x="12566" y="719"/>
                    <a:pt x="12690" y="359"/>
                    <a:pt x="12947" y="359"/>
                  </a:cubicBezTo>
                  <a:cubicBezTo>
                    <a:pt x="13071" y="435"/>
                    <a:pt x="13071" y="719"/>
                    <a:pt x="13203" y="870"/>
                  </a:cubicBezTo>
                  <a:cubicBezTo>
                    <a:pt x="13327" y="936"/>
                    <a:pt x="13518" y="936"/>
                    <a:pt x="13642" y="870"/>
                  </a:cubicBezTo>
                  <a:cubicBezTo>
                    <a:pt x="13766" y="794"/>
                    <a:pt x="13708" y="511"/>
                    <a:pt x="13832" y="435"/>
                  </a:cubicBezTo>
                  <a:cubicBezTo>
                    <a:pt x="13956" y="359"/>
                    <a:pt x="14089" y="577"/>
                    <a:pt x="14213" y="577"/>
                  </a:cubicBezTo>
                  <a:cubicBezTo>
                    <a:pt x="14461" y="577"/>
                    <a:pt x="14717" y="359"/>
                    <a:pt x="14908" y="511"/>
                  </a:cubicBezTo>
                  <a:cubicBezTo>
                    <a:pt x="15156" y="653"/>
                    <a:pt x="15156" y="1012"/>
                    <a:pt x="15156" y="1305"/>
                  </a:cubicBezTo>
                  <a:cubicBezTo>
                    <a:pt x="15222" y="1371"/>
                    <a:pt x="15156" y="1447"/>
                    <a:pt x="15156" y="1523"/>
                  </a:cubicBezTo>
                  <a:cubicBezTo>
                    <a:pt x="15156" y="1589"/>
                    <a:pt x="15098" y="1664"/>
                    <a:pt x="15156" y="1664"/>
                  </a:cubicBezTo>
                  <a:cubicBezTo>
                    <a:pt x="15288" y="1664"/>
                    <a:pt x="15412" y="1523"/>
                    <a:pt x="15536" y="1589"/>
                  </a:cubicBezTo>
                  <a:cubicBezTo>
                    <a:pt x="15793" y="1589"/>
                    <a:pt x="16041" y="1948"/>
                    <a:pt x="16364" y="1948"/>
                  </a:cubicBezTo>
                  <a:cubicBezTo>
                    <a:pt x="16488" y="1948"/>
                    <a:pt x="16546" y="1664"/>
                    <a:pt x="16736" y="1664"/>
                  </a:cubicBezTo>
                  <a:cubicBezTo>
                    <a:pt x="16992" y="1664"/>
                    <a:pt x="17240" y="1882"/>
                    <a:pt x="17497" y="2024"/>
                  </a:cubicBezTo>
                  <a:cubicBezTo>
                    <a:pt x="17497" y="2317"/>
                    <a:pt x="17373" y="2601"/>
                    <a:pt x="17431" y="2894"/>
                  </a:cubicBezTo>
                  <a:cubicBezTo>
                    <a:pt x="17431" y="3111"/>
                    <a:pt x="17687" y="3111"/>
                    <a:pt x="17745" y="3253"/>
                  </a:cubicBezTo>
                  <a:cubicBezTo>
                    <a:pt x="17877" y="3395"/>
                    <a:pt x="17877" y="3613"/>
                    <a:pt x="17877" y="3830"/>
                  </a:cubicBezTo>
                  <a:cubicBezTo>
                    <a:pt x="17745" y="4189"/>
                    <a:pt x="17497" y="4483"/>
                    <a:pt x="17431" y="4842"/>
                  </a:cubicBezTo>
                  <a:cubicBezTo>
                    <a:pt x="17431" y="5060"/>
                    <a:pt x="17687" y="5135"/>
                    <a:pt x="17745" y="5277"/>
                  </a:cubicBezTo>
                  <a:cubicBezTo>
                    <a:pt x="17877" y="5561"/>
                    <a:pt x="17877" y="5920"/>
                    <a:pt x="18068" y="6138"/>
                  </a:cubicBezTo>
                  <a:cubicBezTo>
                    <a:pt x="18126" y="6289"/>
                    <a:pt x="18258" y="6355"/>
                    <a:pt x="18382" y="6431"/>
                  </a:cubicBezTo>
                  <a:cubicBezTo>
                    <a:pt x="18382" y="6431"/>
                    <a:pt x="18316" y="7150"/>
                    <a:pt x="18821" y="7367"/>
                  </a:cubicBezTo>
                  <a:cubicBezTo>
                    <a:pt x="19391" y="7585"/>
                    <a:pt x="20012" y="7585"/>
                    <a:pt x="20459" y="7944"/>
                  </a:cubicBezTo>
                  <a:cubicBezTo>
                    <a:pt x="20583" y="8020"/>
                    <a:pt x="20334" y="8237"/>
                    <a:pt x="20334" y="8455"/>
                  </a:cubicBezTo>
                  <a:cubicBezTo>
                    <a:pt x="20268" y="8521"/>
                    <a:pt x="20268" y="8672"/>
                    <a:pt x="20268" y="8814"/>
                  </a:cubicBezTo>
                  <a:cubicBezTo>
                    <a:pt x="20268" y="8956"/>
                    <a:pt x="20202" y="9249"/>
                    <a:pt x="20334" y="9249"/>
                  </a:cubicBezTo>
                  <a:cubicBezTo>
                    <a:pt x="20583" y="9315"/>
                    <a:pt x="20897" y="8956"/>
                    <a:pt x="21153" y="8956"/>
                  </a:cubicBezTo>
                  <a:cubicBezTo>
                    <a:pt x="21278" y="9032"/>
                    <a:pt x="21153" y="9249"/>
                    <a:pt x="21087" y="9315"/>
                  </a:cubicBezTo>
                  <a:cubicBezTo>
                    <a:pt x="20773" y="9608"/>
                    <a:pt x="20268" y="9684"/>
                    <a:pt x="20078" y="10119"/>
                  </a:cubicBezTo>
                  <a:cubicBezTo>
                    <a:pt x="19954" y="10337"/>
                    <a:pt x="20202" y="10620"/>
                    <a:pt x="20268" y="10838"/>
                  </a:cubicBezTo>
                  <a:cubicBezTo>
                    <a:pt x="20268" y="10980"/>
                    <a:pt x="20268" y="11122"/>
                    <a:pt x="20202" y="11122"/>
                  </a:cubicBezTo>
                  <a:cubicBezTo>
                    <a:pt x="20078" y="11273"/>
                    <a:pt x="19822" y="11122"/>
                    <a:pt x="19822" y="11273"/>
                  </a:cubicBezTo>
                  <a:cubicBezTo>
                    <a:pt x="19706" y="11490"/>
                    <a:pt x="19772" y="11774"/>
                    <a:pt x="19954" y="11850"/>
                  </a:cubicBezTo>
                  <a:cubicBezTo>
                    <a:pt x="20268" y="12133"/>
                    <a:pt x="20715" y="12067"/>
                    <a:pt x="21087" y="12209"/>
                  </a:cubicBezTo>
                  <a:cubicBezTo>
                    <a:pt x="21534" y="13004"/>
                    <a:pt x="21534" y="13004"/>
                    <a:pt x="21534" y="13004"/>
                  </a:cubicBezTo>
                  <a:cubicBezTo>
                    <a:pt x="21220" y="13079"/>
                    <a:pt x="20963" y="13363"/>
                    <a:pt x="20583" y="13940"/>
                  </a:cubicBezTo>
                  <a:cubicBezTo>
                    <a:pt x="20459" y="14233"/>
                    <a:pt x="19458" y="15169"/>
                    <a:pt x="19391" y="15320"/>
                  </a:cubicBezTo>
                  <a:cubicBezTo>
                    <a:pt x="19011" y="15529"/>
                    <a:pt x="19143" y="15897"/>
                    <a:pt x="19077" y="16115"/>
                  </a:cubicBezTo>
                  <a:cubicBezTo>
                    <a:pt x="19011" y="16257"/>
                    <a:pt x="18821" y="16323"/>
                    <a:pt x="18763" y="16540"/>
                  </a:cubicBezTo>
                  <a:cubicBezTo>
                    <a:pt x="18639" y="16834"/>
                    <a:pt x="18696" y="17193"/>
                    <a:pt x="18572" y="17411"/>
                  </a:cubicBezTo>
                  <a:cubicBezTo>
                    <a:pt x="18506" y="17552"/>
                    <a:pt x="18382" y="17552"/>
                    <a:pt x="18258" y="17628"/>
                  </a:cubicBezTo>
                  <a:cubicBezTo>
                    <a:pt x="18126" y="17628"/>
                    <a:pt x="17935" y="17411"/>
                    <a:pt x="17811" y="17486"/>
                  </a:cubicBezTo>
                  <a:cubicBezTo>
                    <a:pt x="17687" y="17628"/>
                    <a:pt x="17497" y="17846"/>
                    <a:pt x="17497" y="18063"/>
                  </a:cubicBezTo>
                  <a:cubicBezTo>
                    <a:pt x="17497" y="18205"/>
                    <a:pt x="17745" y="18205"/>
                    <a:pt x="17811" y="18347"/>
                  </a:cubicBezTo>
                  <a:cubicBezTo>
                    <a:pt x="17811" y="18498"/>
                    <a:pt x="17687" y="18716"/>
                    <a:pt x="17811" y="18782"/>
                  </a:cubicBezTo>
                  <a:cubicBezTo>
                    <a:pt x="18068" y="18924"/>
                    <a:pt x="18382" y="18716"/>
                    <a:pt x="18639" y="18857"/>
                  </a:cubicBezTo>
                  <a:cubicBezTo>
                    <a:pt x="18763" y="18924"/>
                    <a:pt x="18887" y="19075"/>
                    <a:pt x="18953" y="19217"/>
                  </a:cubicBezTo>
                  <a:cubicBezTo>
                    <a:pt x="19011" y="19434"/>
                    <a:pt x="19143" y="19718"/>
                    <a:pt x="19011" y="19936"/>
                  </a:cubicBezTo>
                  <a:cubicBezTo>
                    <a:pt x="18953" y="20153"/>
                    <a:pt x="18572" y="20011"/>
                    <a:pt x="18506" y="20229"/>
                  </a:cubicBezTo>
                  <a:cubicBezTo>
                    <a:pt x="18448" y="20304"/>
                    <a:pt x="18639" y="20446"/>
                    <a:pt x="18639" y="20588"/>
                  </a:cubicBezTo>
                  <a:cubicBezTo>
                    <a:pt x="18639" y="20664"/>
                    <a:pt x="18506" y="20664"/>
                    <a:pt x="18448" y="20664"/>
                  </a:cubicBezTo>
                  <a:cubicBezTo>
                    <a:pt x="18316" y="20664"/>
                    <a:pt x="18126" y="20512"/>
                    <a:pt x="18002" y="20512"/>
                  </a:cubicBezTo>
                  <a:cubicBezTo>
                    <a:pt x="17877" y="20588"/>
                    <a:pt x="17687" y="20664"/>
                    <a:pt x="17621" y="20806"/>
                  </a:cubicBezTo>
                  <a:cubicBezTo>
                    <a:pt x="17555" y="20881"/>
                    <a:pt x="17687" y="21165"/>
                    <a:pt x="17555" y="21241"/>
                  </a:cubicBezTo>
                  <a:cubicBezTo>
                    <a:pt x="17431" y="21382"/>
                    <a:pt x="17183" y="21458"/>
                    <a:pt x="16992" y="21458"/>
                  </a:cubicBezTo>
                  <a:cubicBezTo>
                    <a:pt x="16868" y="21458"/>
                    <a:pt x="16736" y="21241"/>
                    <a:pt x="16546" y="21241"/>
                  </a:cubicBezTo>
                  <a:cubicBezTo>
                    <a:pt x="16173" y="21165"/>
                    <a:pt x="15793" y="21316"/>
                    <a:pt x="15412" y="21241"/>
                  </a:cubicBezTo>
                  <a:cubicBezTo>
                    <a:pt x="15346" y="21165"/>
                    <a:pt x="15346" y="20947"/>
                    <a:pt x="15288" y="20881"/>
                  </a:cubicBezTo>
                  <a:cubicBezTo>
                    <a:pt x="15156" y="20881"/>
                    <a:pt x="15032" y="20881"/>
                    <a:pt x="14965" y="20947"/>
                  </a:cubicBezTo>
                  <a:cubicBezTo>
                    <a:pt x="14841" y="21099"/>
                    <a:pt x="14965" y="21316"/>
                    <a:pt x="14841" y="21458"/>
                  </a:cubicBezTo>
                  <a:cubicBezTo>
                    <a:pt x="14651" y="21600"/>
                    <a:pt x="14403" y="21524"/>
                    <a:pt x="14146" y="21600"/>
                  </a:cubicBezTo>
                  <a:cubicBezTo>
                    <a:pt x="14146" y="21382"/>
                    <a:pt x="13956" y="21099"/>
                    <a:pt x="14089" y="20881"/>
                  </a:cubicBezTo>
                  <a:cubicBezTo>
                    <a:pt x="14146" y="20664"/>
                    <a:pt x="14527" y="20730"/>
                    <a:pt x="14651" y="20512"/>
                  </a:cubicBezTo>
                  <a:cubicBezTo>
                    <a:pt x="14775" y="20371"/>
                    <a:pt x="14965" y="20153"/>
                    <a:pt x="14908" y="19936"/>
                  </a:cubicBezTo>
                  <a:cubicBezTo>
                    <a:pt x="14908" y="19718"/>
                    <a:pt x="14651" y="19718"/>
                    <a:pt x="14461" y="19718"/>
                  </a:cubicBezTo>
                  <a:cubicBezTo>
                    <a:pt x="14337" y="19718"/>
                    <a:pt x="14337" y="19936"/>
                    <a:pt x="14213" y="19936"/>
                  </a:cubicBezTo>
                  <a:cubicBezTo>
                    <a:pt x="14089" y="19936"/>
                    <a:pt x="13956" y="19869"/>
                    <a:pt x="13898" y="19869"/>
                  </a:cubicBezTo>
                  <a:cubicBezTo>
                    <a:pt x="13766" y="19936"/>
                    <a:pt x="13766" y="20153"/>
                    <a:pt x="13642" y="20153"/>
                  </a:cubicBezTo>
                  <a:cubicBezTo>
                    <a:pt x="13385" y="20153"/>
                    <a:pt x="13137" y="20153"/>
                    <a:pt x="12881" y="20011"/>
                  </a:cubicBezTo>
                  <a:cubicBezTo>
                    <a:pt x="12757" y="19936"/>
                    <a:pt x="12757" y="19718"/>
                    <a:pt x="12633" y="19576"/>
                  </a:cubicBezTo>
                  <a:cubicBezTo>
                    <a:pt x="12566" y="19501"/>
                    <a:pt x="12500" y="19434"/>
                    <a:pt x="12442" y="19501"/>
                  </a:cubicBezTo>
                  <a:cubicBezTo>
                    <a:pt x="12128" y="19576"/>
                    <a:pt x="11871" y="19794"/>
                    <a:pt x="11557" y="19936"/>
                  </a:cubicBezTo>
                  <a:cubicBezTo>
                    <a:pt x="11491" y="19718"/>
                    <a:pt x="11557" y="19359"/>
                    <a:pt x="11367" y="19141"/>
                  </a:cubicBezTo>
                  <a:cubicBezTo>
                    <a:pt x="11301" y="19075"/>
                    <a:pt x="11177" y="19434"/>
                    <a:pt x="11052" y="19359"/>
                  </a:cubicBezTo>
                  <a:cubicBezTo>
                    <a:pt x="10928" y="19359"/>
                    <a:pt x="10928" y="19075"/>
                    <a:pt x="10796" y="18999"/>
                  </a:cubicBezTo>
                  <a:cubicBezTo>
                    <a:pt x="10606" y="18924"/>
                    <a:pt x="10416" y="19141"/>
                    <a:pt x="10225" y="18999"/>
                  </a:cubicBezTo>
                  <a:cubicBezTo>
                    <a:pt x="9911" y="18716"/>
                    <a:pt x="9787" y="18129"/>
                    <a:pt x="9406" y="17770"/>
                  </a:cubicBezTo>
                  <a:cubicBezTo>
                    <a:pt x="9282" y="17704"/>
                    <a:pt x="9034" y="17846"/>
                    <a:pt x="8844" y="17846"/>
                  </a:cubicBezTo>
                  <a:cubicBezTo>
                    <a:pt x="8653" y="17770"/>
                    <a:pt x="8587" y="17486"/>
                    <a:pt x="8463" y="17486"/>
                  </a:cubicBezTo>
                  <a:cubicBezTo>
                    <a:pt x="8273" y="17486"/>
                    <a:pt x="8207" y="17770"/>
                    <a:pt x="8083" y="17704"/>
                  </a:cubicBezTo>
                  <a:cubicBezTo>
                    <a:pt x="7636" y="17552"/>
                    <a:pt x="7264" y="17269"/>
                    <a:pt x="6883" y="16900"/>
                  </a:cubicBezTo>
                  <a:cubicBezTo>
                    <a:pt x="6693" y="16758"/>
                    <a:pt x="6503" y="16616"/>
                    <a:pt x="6378" y="16399"/>
                  </a:cubicBezTo>
                  <a:cubicBezTo>
                    <a:pt x="6312" y="16257"/>
                    <a:pt x="6569" y="16181"/>
                    <a:pt x="6569" y="16039"/>
                  </a:cubicBezTo>
                  <a:cubicBezTo>
                    <a:pt x="6569" y="15897"/>
                    <a:pt x="6312" y="15822"/>
                    <a:pt x="6312" y="15680"/>
                  </a:cubicBezTo>
                  <a:cubicBezTo>
                    <a:pt x="6246" y="15462"/>
                    <a:pt x="6188" y="15169"/>
                    <a:pt x="6312" y="14952"/>
                  </a:cubicBezTo>
                  <a:cubicBezTo>
                    <a:pt x="6436" y="14810"/>
                    <a:pt x="6817" y="15103"/>
                    <a:pt x="6883" y="14885"/>
                  </a:cubicBezTo>
                  <a:cubicBezTo>
                    <a:pt x="7073" y="14233"/>
                    <a:pt x="6693" y="13580"/>
                    <a:pt x="6883" y="12937"/>
                  </a:cubicBezTo>
                  <a:cubicBezTo>
                    <a:pt x="6941" y="12720"/>
                    <a:pt x="7197" y="13297"/>
                    <a:pt x="7388" y="13297"/>
                  </a:cubicBezTo>
                  <a:cubicBezTo>
                    <a:pt x="7512" y="13297"/>
                    <a:pt x="7512" y="13004"/>
                    <a:pt x="7702" y="12937"/>
                  </a:cubicBezTo>
                  <a:cubicBezTo>
                    <a:pt x="7768" y="12862"/>
                    <a:pt x="8016" y="12937"/>
                    <a:pt x="8083" y="12786"/>
                  </a:cubicBezTo>
                  <a:cubicBezTo>
                    <a:pt x="8141" y="12568"/>
                    <a:pt x="8083" y="12209"/>
                    <a:pt x="8016" y="11992"/>
                  </a:cubicBezTo>
                  <a:cubicBezTo>
                    <a:pt x="7892" y="11774"/>
                    <a:pt x="7702" y="11557"/>
                    <a:pt x="7512" y="11557"/>
                  </a:cubicBezTo>
                  <a:cubicBezTo>
                    <a:pt x="6817" y="11698"/>
                    <a:pt x="6246" y="12568"/>
                    <a:pt x="5551" y="12502"/>
                  </a:cubicBezTo>
                  <a:cubicBezTo>
                    <a:pt x="5237" y="12427"/>
                    <a:pt x="5617" y="11698"/>
                    <a:pt x="5493" y="11339"/>
                  </a:cubicBezTo>
                  <a:cubicBezTo>
                    <a:pt x="5427" y="11122"/>
                    <a:pt x="5237" y="10980"/>
                    <a:pt x="5113" y="10838"/>
                  </a:cubicBezTo>
                  <a:cubicBezTo>
                    <a:pt x="4989" y="10696"/>
                    <a:pt x="4856" y="10545"/>
                    <a:pt x="4732" y="10620"/>
                  </a:cubicBezTo>
                  <a:cubicBezTo>
                    <a:pt x="4608" y="10620"/>
                    <a:pt x="4608" y="10838"/>
                    <a:pt x="4484" y="10913"/>
                  </a:cubicBezTo>
                  <a:cubicBezTo>
                    <a:pt x="4037" y="11122"/>
                    <a:pt x="3657" y="11273"/>
                    <a:pt x="3152" y="11415"/>
                  </a:cubicBezTo>
                  <a:cubicBezTo>
                    <a:pt x="3086" y="11415"/>
                    <a:pt x="3028" y="11197"/>
                    <a:pt x="2962" y="11122"/>
                  </a:cubicBezTo>
                  <a:cubicBezTo>
                    <a:pt x="2772" y="11122"/>
                    <a:pt x="2581" y="11122"/>
                    <a:pt x="2523" y="11273"/>
                  </a:cubicBezTo>
                  <a:cubicBezTo>
                    <a:pt x="2457" y="11415"/>
                    <a:pt x="2772" y="11632"/>
                    <a:pt x="2647" y="11698"/>
                  </a:cubicBezTo>
                  <a:cubicBezTo>
                    <a:pt x="2391" y="11850"/>
                    <a:pt x="2077" y="11632"/>
                    <a:pt x="1828" y="11698"/>
                  </a:cubicBezTo>
                  <a:cubicBezTo>
                    <a:pt x="1696" y="11774"/>
                    <a:pt x="1572" y="11850"/>
                    <a:pt x="1448" y="11992"/>
                  </a:cubicBezTo>
                  <a:cubicBezTo>
                    <a:pt x="1382" y="12067"/>
                    <a:pt x="1448" y="12209"/>
                    <a:pt x="1382" y="12351"/>
                  </a:cubicBezTo>
                  <a:cubicBezTo>
                    <a:pt x="1324" y="12427"/>
                    <a:pt x="1191" y="12351"/>
                    <a:pt x="1067" y="12351"/>
                  </a:cubicBezTo>
                  <a:cubicBezTo>
                    <a:pt x="877" y="12285"/>
                    <a:pt x="563" y="12285"/>
                    <a:pt x="563" y="11992"/>
                  </a:cubicBezTo>
                  <a:cubicBezTo>
                    <a:pt x="497" y="11632"/>
                    <a:pt x="1001" y="11339"/>
                    <a:pt x="943" y="10913"/>
                  </a:cubicBezTo>
                  <a:cubicBezTo>
                    <a:pt x="943" y="10696"/>
                    <a:pt x="563" y="10762"/>
                    <a:pt x="439" y="10545"/>
                  </a:cubicBezTo>
                  <a:cubicBezTo>
                    <a:pt x="372" y="10478"/>
                    <a:pt x="372" y="10337"/>
                    <a:pt x="497" y="10261"/>
                  </a:cubicBezTo>
                  <a:cubicBezTo>
                    <a:pt x="877" y="10119"/>
                    <a:pt x="1258" y="9968"/>
                    <a:pt x="1696" y="9826"/>
                  </a:cubicBezTo>
                  <a:cubicBezTo>
                    <a:pt x="1886" y="9826"/>
                    <a:pt x="2267" y="10119"/>
                    <a:pt x="2267" y="9826"/>
                  </a:cubicBezTo>
                  <a:cubicBezTo>
                    <a:pt x="2333" y="9533"/>
                    <a:pt x="2019" y="9249"/>
                    <a:pt x="1828" y="9032"/>
                  </a:cubicBezTo>
                  <a:cubicBezTo>
                    <a:pt x="1696" y="8890"/>
                    <a:pt x="1514" y="8814"/>
                    <a:pt x="1382" y="8672"/>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47" name="Shape">
              <a:extLst>
                <a:ext uri="{FF2B5EF4-FFF2-40B4-BE49-F238E27FC236}">
                  <a16:creationId xmlns:a16="http://schemas.microsoft.com/office/drawing/2014/main" id="{891F3210-B7E1-A247-B495-DF2E91CA8418}"/>
                </a:ext>
              </a:extLst>
            </p:cNvPr>
            <p:cNvSpPr/>
            <p:nvPr/>
          </p:nvSpPr>
          <p:spPr>
            <a:xfrm>
              <a:off x="3128426" y="3923478"/>
              <a:ext cx="816515" cy="552908"/>
            </a:xfrm>
            <a:custGeom>
              <a:avLst/>
              <a:gdLst/>
              <a:ahLst/>
              <a:cxnLst>
                <a:cxn ang="0">
                  <a:pos x="wd2" y="hd2"/>
                </a:cxn>
                <a:cxn ang="5400000">
                  <a:pos x="wd2" y="hd2"/>
                </a:cxn>
                <a:cxn ang="10800000">
                  <a:pos x="wd2" y="hd2"/>
                </a:cxn>
                <a:cxn ang="16200000">
                  <a:pos x="wd2" y="hd2"/>
                </a:cxn>
              </a:cxnLst>
              <a:rect l="0" t="0" r="r" b="b"/>
              <a:pathLst>
                <a:path w="20699" h="20716" extrusionOk="0">
                  <a:moveTo>
                    <a:pt x="0" y="17902"/>
                  </a:moveTo>
                  <a:cubicBezTo>
                    <a:pt x="171" y="17514"/>
                    <a:pt x="171" y="16875"/>
                    <a:pt x="434" y="16740"/>
                  </a:cubicBezTo>
                  <a:cubicBezTo>
                    <a:pt x="867" y="16353"/>
                    <a:pt x="1483" y="16875"/>
                    <a:pt x="1837" y="16605"/>
                  </a:cubicBezTo>
                  <a:cubicBezTo>
                    <a:pt x="2008" y="16487"/>
                    <a:pt x="1392" y="16353"/>
                    <a:pt x="1392" y="15965"/>
                  </a:cubicBezTo>
                  <a:cubicBezTo>
                    <a:pt x="1392" y="15713"/>
                    <a:pt x="1746" y="15578"/>
                    <a:pt x="1917" y="15326"/>
                  </a:cubicBezTo>
                  <a:cubicBezTo>
                    <a:pt x="2271" y="15191"/>
                    <a:pt x="2613" y="15326"/>
                    <a:pt x="2875" y="15073"/>
                  </a:cubicBezTo>
                  <a:cubicBezTo>
                    <a:pt x="3047" y="14821"/>
                    <a:pt x="2875" y="14433"/>
                    <a:pt x="3047" y="14164"/>
                  </a:cubicBezTo>
                  <a:cubicBezTo>
                    <a:pt x="3138" y="14046"/>
                    <a:pt x="3309" y="14046"/>
                    <a:pt x="3492" y="14046"/>
                  </a:cubicBezTo>
                  <a:cubicBezTo>
                    <a:pt x="3571" y="14164"/>
                    <a:pt x="3571" y="14551"/>
                    <a:pt x="3663" y="14686"/>
                  </a:cubicBezTo>
                  <a:cubicBezTo>
                    <a:pt x="4188" y="14821"/>
                    <a:pt x="4713" y="14551"/>
                    <a:pt x="5226" y="14686"/>
                  </a:cubicBezTo>
                  <a:cubicBezTo>
                    <a:pt x="5488" y="14686"/>
                    <a:pt x="5671" y="15073"/>
                    <a:pt x="5842" y="15073"/>
                  </a:cubicBezTo>
                  <a:cubicBezTo>
                    <a:pt x="6105" y="15073"/>
                    <a:pt x="6447" y="14939"/>
                    <a:pt x="6618" y="14686"/>
                  </a:cubicBezTo>
                  <a:cubicBezTo>
                    <a:pt x="6801" y="14551"/>
                    <a:pt x="6618" y="14046"/>
                    <a:pt x="6709" y="13912"/>
                  </a:cubicBezTo>
                  <a:cubicBezTo>
                    <a:pt x="6801" y="13659"/>
                    <a:pt x="7063" y="13524"/>
                    <a:pt x="7234" y="13390"/>
                  </a:cubicBezTo>
                  <a:cubicBezTo>
                    <a:pt x="7405" y="13390"/>
                    <a:pt x="7668" y="13659"/>
                    <a:pt x="7850" y="13659"/>
                  </a:cubicBezTo>
                  <a:cubicBezTo>
                    <a:pt x="7930" y="13659"/>
                    <a:pt x="8113" y="13659"/>
                    <a:pt x="8113" y="13524"/>
                  </a:cubicBezTo>
                  <a:cubicBezTo>
                    <a:pt x="8113" y="13272"/>
                    <a:pt x="7850" y="13019"/>
                    <a:pt x="7930" y="12885"/>
                  </a:cubicBezTo>
                  <a:cubicBezTo>
                    <a:pt x="8022" y="12497"/>
                    <a:pt x="8546" y="12750"/>
                    <a:pt x="8626" y="12363"/>
                  </a:cubicBezTo>
                  <a:cubicBezTo>
                    <a:pt x="8809" y="11975"/>
                    <a:pt x="8626" y="11470"/>
                    <a:pt x="8546" y="11083"/>
                  </a:cubicBezTo>
                  <a:cubicBezTo>
                    <a:pt x="8455" y="10831"/>
                    <a:pt x="8284" y="10561"/>
                    <a:pt x="8113" y="10443"/>
                  </a:cubicBezTo>
                  <a:cubicBezTo>
                    <a:pt x="7759" y="10191"/>
                    <a:pt x="7326" y="10561"/>
                    <a:pt x="6972" y="10309"/>
                  </a:cubicBezTo>
                  <a:cubicBezTo>
                    <a:pt x="6801" y="10191"/>
                    <a:pt x="6972" y="9804"/>
                    <a:pt x="6972" y="9534"/>
                  </a:cubicBezTo>
                  <a:cubicBezTo>
                    <a:pt x="6881" y="9282"/>
                    <a:pt x="6538" y="9282"/>
                    <a:pt x="6538" y="9029"/>
                  </a:cubicBezTo>
                  <a:cubicBezTo>
                    <a:pt x="6538" y="8642"/>
                    <a:pt x="6801" y="8255"/>
                    <a:pt x="6972" y="8002"/>
                  </a:cubicBezTo>
                  <a:cubicBezTo>
                    <a:pt x="7143" y="7868"/>
                    <a:pt x="7405" y="8255"/>
                    <a:pt x="7588" y="8255"/>
                  </a:cubicBezTo>
                  <a:cubicBezTo>
                    <a:pt x="7759" y="8120"/>
                    <a:pt x="7930" y="8120"/>
                    <a:pt x="8022" y="7868"/>
                  </a:cubicBezTo>
                  <a:cubicBezTo>
                    <a:pt x="8193" y="7480"/>
                    <a:pt x="8113" y="6841"/>
                    <a:pt x="8284" y="6319"/>
                  </a:cubicBezTo>
                  <a:cubicBezTo>
                    <a:pt x="8364" y="5931"/>
                    <a:pt x="8626" y="5814"/>
                    <a:pt x="8718" y="5561"/>
                  </a:cubicBezTo>
                  <a:cubicBezTo>
                    <a:pt x="8809" y="5174"/>
                    <a:pt x="8626" y="4517"/>
                    <a:pt x="9151" y="4147"/>
                  </a:cubicBezTo>
                  <a:cubicBezTo>
                    <a:pt x="11319" y="4147"/>
                    <a:pt x="13407" y="22"/>
                    <a:pt x="15507" y="22"/>
                  </a:cubicBezTo>
                  <a:cubicBezTo>
                    <a:pt x="16899" y="22"/>
                    <a:pt x="16979" y="-365"/>
                    <a:pt x="16808" y="2076"/>
                  </a:cubicBezTo>
                  <a:cubicBezTo>
                    <a:pt x="16728" y="3878"/>
                    <a:pt x="16899" y="5426"/>
                    <a:pt x="18291" y="5561"/>
                  </a:cubicBezTo>
                  <a:cubicBezTo>
                    <a:pt x="18987" y="5814"/>
                    <a:pt x="21600" y="8002"/>
                    <a:pt x="20379" y="8895"/>
                  </a:cubicBezTo>
                  <a:cubicBezTo>
                    <a:pt x="19945" y="9147"/>
                    <a:pt x="19512" y="10191"/>
                    <a:pt x="19078" y="10561"/>
                  </a:cubicBezTo>
                  <a:cubicBezTo>
                    <a:pt x="18645" y="11218"/>
                    <a:pt x="17161" y="12363"/>
                    <a:pt x="16636" y="12497"/>
                  </a:cubicBezTo>
                  <a:cubicBezTo>
                    <a:pt x="15507" y="12632"/>
                    <a:pt x="15678" y="11975"/>
                    <a:pt x="14891" y="11470"/>
                  </a:cubicBezTo>
                  <a:cubicBezTo>
                    <a:pt x="14286" y="11083"/>
                    <a:pt x="12449" y="13777"/>
                    <a:pt x="11935" y="14299"/>
                  </a:cubicBezTo>
                  <a:cubicBezTo>
                    <a:pt x="11582" y="14686"/>
                    <a:pt x="10977" y="15326"/>
                    <a:pt x="10794" y="15848"/>
                  </a:cubicBezTo>
                  <a:cubicBezTo>
                    <a:pt x="10532" y="16740"/>
                    <a:pt x="10886" y="17514"/>
                    <a:pt x="10269" y="18289"/>
                  </a:cubicBezTo>
                  <a:cubicBezTo>
                    <a:pt x="10007" y="18794"/>
                    <a:pt x="9414" y="19063"/>
                    <a:pt x="8980" y="18794"/>
                  </a:cubicBezTo>
                  <a:cubicBezTo>
                    <a:pt x="8455" y="18541"/>
                    <a:pt x="7326" y="19450"/>
                    <a:pt x="6881" y="19821"/>
                  </a:cubicBezTo>
                  <a:cubicBezTo>
                    <a:pt x="6447" y="19955"/>
                    <a:pt x="6709" y="21235"/>
                    <a:pt x="5922" y="20477"/>
                  </a:cubicBezTo>
                  <a:cubicBezTo>
                    <a:pt x="5580" y="20090"/>
                    <a:pt x="4884" y="19821"/>
                    <a:pt x="4450" y="19821"/>
                  </a:cubicBezTo>
                  <a:cubicBezTo>
                    <a:pt x="3663" y="19703"/>
                    <a:pt x="3309" y="18929"/>
                    <a:pt x="2442" y="18929"/>
                  </a:cubicBezTo>
                  <a:cubicBezTo>
                    <a:pt x="1837" y="18929"/>
                    <a:pt x="1130" y="19181"/>
                    <a:pt x="525" y="19181"/>
                  </a:cubicBezTo>
                  <a:cubicBezTo>
                    <a:pt x="0" y="17902"/>
                    <a:pt x="0" y="17902"/>
                    <a:pt x="0" y="17902"/>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48" name="Shape">
              <a:extLst>
                <a:ext uri="{FF2B5EF4-FFF2-40B4-BE49-F238E27FC236}">
                  <a16:creationId xmlns:a16="http://schemas.microsoft.com/office/drawing/2014/main" id="{99AC6C88-C053-E740-9088-47F9FFBB115B}"/>
                </a:ext>
              </a:extLst>
            </p:cNvPr>
            <p:cNvSpPr/>
            <p:nvPr/>
          </p:nvSpPr>
          <p:spPr>
            <a:xfrm>
              <a:off x="3031281" y="4230842"/>
              <a:ext cx="213090" cy="170184"/>
            </a:xfrm>
            <a:custGeom>
              <a:avLst/>
              <a:gdLst/>
              <a:ahLst/>
              <a:cxnLst>
                <a:cxn ang="0">
                  <a:pos x="wd2" y="hd2"/>
                </a:cxn>
                <a:cxn ang="5400000">
                  <a:pos x="wd2" y="hd2"/>
                </a:cxn>
                <a:cxn ang="10800000">
                  <a:pos x="wd2" y="hd2"/>
                </a:cxn>
                <a:cxn ang="16200000">
                  <a:pos x="wd2" y="hd2"/>
                </a:cxn>
              </a:cxnLst>
              <a:rect l="0" t="0" r="r" b="b"/>
              <a:pathLst>
                <a:path w="21344" h="21367" extrusionOk="0">
                  <a:moveTo>
                    <a:pt x="9610" y="21367"/>
                  </a:moveTo>
                  <a:cubicBezTo>
                    <a:pt x="10284" y="20066"/>
                    <a:pt x="10284" y="17918"/>
                    <a:pt x="11316" y="17465"/>
                  </a:cubicBezTo>
                  <a:cubicBezTo>
                    <a:pt x="13023" y="16165"/>
                    <a:pt x="15448" y="17918"/>
                    <a:pt x="16840" y="17013"/>
                  </a:cubicBezTo>
                  <a:cubicBezTo>
                    <a:pt x="17514" y="16617"/>
                    <a:pt x="15089" y="16165"/>
                    <a:pt x="15089" y="14864"/>
                  </a:cubicBezTo>
                  <a:cubicBezTo>
                    <a:pt x="15089" y="14016"/>
                    <a:pt x="16481" y="13564"/>
                    <a:pt x="17154" y="12716"/>
                  </a:cubicBezTo>
                  <a:cubicBezTo>
                    <a:pt x="17154" y="11415"/>
                    <a:pt x="16121" y="9719"/>
                    <a:pt x="16840" y="8418"/>
                  </a:cubicBezTo>
                  <a:cubicBezTo>
                    <a:pt x="17154" y="7118"/>
                    <a:pt x="19220" y="7514"/>
                    <a:pt x="19894" y="6213"/>
                  </a:cubicBezTo>
                  <a:cubicBezTo>
                    <a:pt x="20567" y="5365"/>
                    <a:pt x="21600" y="4064"/>
                    <a:pt x="21286" y="2764"/>
                  </a:cubicBezTo>
                  <a:cubicBezTo>
                    <a:pt x="21286" y="1463"/>
                    <a:pt x="19894" y="1463"/>
                    <a:pt x="18861" y="1463"/>
                  </a:cubicBezTo>
                  <a:cubicBezTo>
                    <a:pt x="18187" y="1463"/>
                    <a:pt x="18187" y="2764"/>
                    <a:pt x="17514" y="2764"/>
                  </a:cubicBezTo>
                  <a:cubicBezTo>
                    <a:pt x="16840" y="2764"/>
                    <a:pt x="16121" y="2368"/>
                    <a:pt x="15807" y="2368"/>
                  </a:cubicBezTo>
                  <a:cubicBezTo>
                    <a:pt x="15089" y="2764"/>
                    <a:pt x="15089" y="4064"/>
                    <a:pt x="14415" y="4064"/>
                  </a:cubicBezTo>
                  <a:cubicBezTo>
                    <a:pt x="13023" y="4064"/>
                    <a:pt x="11676" y="4064"/>
                    <a:pt x="10284" y="3216"/>
                  </a:cubicBezTo>
                  <a:cubicBezTo>
                    <a:pt x="9610" y="2764"/>
                    <a:pt x="9610" y="1463"/>
                    <a:pt x="8936" y="615"/>
                  </a:cubicBezTo>
                  <a:cubicBezTo>
                    <a:pt x="8577" y="163"/>
                    <a:pt x="8218" y="-233"/>
                    <a:pt x="7904" y="163"/>
                  </a:cubicBezTo>
                  <a:cubicBezTo>
                    <a:pt x="6197" y="615"/>
                    <a:pt x="4805" y="1916"/>
                    <a:pt x="3099" y="2764"/>
                  </a:cubicBezTo>
                  <a:cubicBezTo>
                    <a:pt x="2739" y="3669"/>
                    <a:pt x="1706" y="4064"/>
                    <a:pt x="1392" y="4969"/>
                  </a:cubicBezTo>
                  <a:cubicBezTo>
                    <a:pt x="1033" y="6665"/>
                    <a:pt x="1392" y="7966"/>
                    <a:pt x="1392" y="9719"/>
                  </a:cubicBezTo>
                  <a:cubicBezTo>
                    <a:pt x="1392" y="10567"/>
                    <a:pt x="1392" y="11415"/>
                    <a:pt x="1392" y="11868"/>
                  </a:cubicBezTo>
                  <a:cubicBezTo>
                    <a:pt x="1033" y="12716"/>
                    <a:pt x="359" y="12263"/>
                    <a:pt x="0" y="12716"/>
                  </a:cubicBezTo>
                  <a:cubicBezTo>
                    <a:pt x="0" y="13564"/>
                    <a:pt x="359" y="14469"/>
                    <a:pt x="719" y="14864"/>
                  </a:cubicBezTo>
                  <a:cubicBezTo>
                    <a:pt x="1706" y="15713"/>
                    <a:pt x="3458" y="16165"/>
                    <a:pt x="4805" y="17013"/>
                  </a:cubicBezTo>
                  <a:cubicBezTo>
                    <a:pt x="9610" y="21367"/>
                    <a:pt x="9610" y="21367"/>
                    <a:pt x="9610" y="21367"/>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49" name="Shape">
              <a:extLst>
                <a:ext uri="{FF2B5EF4-FFF2-40B4-BE49-F238E27FC236}">
                  <a16:creationId xmlns:a16="http://schemas.microsoft.com/office/drawing/2014/main" id="{86B7E47E-2ED7-994B-AFCE-5206FA262A40}"/>
                </a:ext>
              </a:extLst>
            </p:cNvPr>
            <p:cNvSpPr/>
            <p:nvPr/>
          </p:nvSpPr>
          <p:spPr>
            <a:xfrm>
              <a:off x="2352300" y="3809317"/>
              <a:ext cx="729885" cy="731278"/>
            </a:xfrm>
            <a:custGeom>
              <a:avLst/>
              <a:gdLst/>
              <a:ahLst/>
              <a:cxnLst>
                <a:cxn ang="0">
                  <a:pos x="wd2" y="hd2"/>
                </a:cxn>
                <a:cxn ang="5400000">
                  <a:pos x="wd2" y="hd2"/>
                </a:cxn>
                <a:cxn ang="10800000">
                  <a:pos x="wd2" y="hd2"/>
                </a:cxn>
                <a:cxn ang="16200000">
                  <a:pos x="wd2" y="hd2"/>
                </a:cxn>
              </a:cxnLst>
              <a:rect l="0" t="0" r="r" b="b"/>
              <a:pathLst>
                <a:path w="21448" h="21487" extrusionOk="0">
                  <a:moveTo>
                    <a:pt x="6372" y="16978"/>
                  </a:moveTo>
                  <a:cubicBezTo>
                    <a:pt x="6676" y="17084"/>
                    <a:pt x="6980" y="17177"/>
                    <a:pt x="7376" y="17282"/>
                  </a:cubicBezTo>
                  <a:cubicBezTo>
                    <a:pt x="7482" y="17282"/>
                    <a:pt x="7680" y="17177"/>
                    <a:pt x="7786" y="17282"/>
                  </a:cubicBezTo>
                  <a:cubicBezTo>
                    <a:pt x="7984" y="17282"/>
                    <a:pt x="7984" y="17480"/>
                    <a:pt x="8195" y="17586"/>
                  </a:cubicBezTo>
                  <a:cubicBezTo>
                    <a:pt x="8393" y="17692"/>
                    <a:pt x="8790" y="17480"/>
                    <a:pt x="8895" y="17784"/>
                  </a:cubicBezTo>
                  <a:cubicBezTo>
                    <a:pt x="9001" y="17890"/>
                    <a:pt x="8486" y="17890"/>
                    <a:pt x="8393" y="18088"/>
                  </a:cubicBezTo>
                  <a:cubicBezTo>
                    <a:pt x="8393" y="18696"/>
                    <a:pt x="8592" y="19198"/>
                    <a:pt x="8790" y="19700"/>
                  </a:cubicBezTo>
                  <a:cubicBezTo>
                    <a:pt x="8895" y="19806"/>
                    <a:pt x="9094" y="19607"/>
                    <a:pt x="9199" y="19700"/>
                  </a:cubicBezTo>
                  <a:cubicBezTo>
                    <a:pt x="9503" y="20004"/>
                    <a:pt x="9503" y="20413"/>
                    <a:pt x="9807" y="20717"/>
                  </a:cubicBezTo>
                  <a:cubicBezTo>
                    <a:pt x="9900" y="20810"/>
                    <a:pt x="10111" y="20810"/>
                    <a:pt x="10203" y="20915"/>
                  </a:cubicBezTo>
                  <a:cubicBezTo>
                    <a:pt x="10507" y="20810"/>
                    <a:pt x="10705" y="20506"/>
                    <a:pt x="11009" y="20611"/>
                  </a:cubicBezTo>
                  <a:cubicBezTo>
                    <a:pt x="11313" y="20717"/>
                    <a:pt x="11419" y="21219"/>
                    <a:pt x="11723" y="21325"/>
                  </a:cubicBezTo>
                  <a:cubicBezTo>
                    <a:pt x="11815" y="21523"/>
                    <a:pt x="12119" y="21523"/>
                    <a:pt x="12330" y="21417"/>
                  </a:cubicBezTo>
                  <a:cubicBezTo>
                    <a:pt x="12634" y="21325"/>
                    <a:pt x="12727" y="21021"/>
                    <a:pt x="12938" y="20717"/>
                  </a:cubicBezTo>
                  <a:cubicBezTo>
                    <a:pt x="12938" y="20611"/>
                    <a:pt x="12938" y="20308"/>
                    <a:pt x="12832" y="20109"/>
                  </a:cubicBezTo>
                  <a:cubicBezTo>
                    <a:pt x="12832" y="19806"/>
                    <a:pt x="12529" y="19409"/>
                    <a:pt x="12529" y="19105"/>
                  </a:cubicBezTo>
                  <a:cubicBezTo>
                    <a:pt x="12529" y="19000"/>
                    <a:pt x="12634" y="18894"/>
                    <a:pt x="12727" y="18894"/>
                  </a:cubicBezTo>
                  <a:cubicBezTo>
                    <a:pt x="12938" y="19000"/>
                    <a:pt x="13136" y="19198"/>
                    <a:pt x="13440" y="19198"/>
                  </a:cubicBezTo>
                  <a:cubicBezTo>
                    <a:pt x="13533" y="19304"/>
                    <a:pt x="13836" y="19198"/>
                    <a:pt x="14048" y="19198"/>
                  </a:cubicBezTo>
                  <a:cubicBezTo>
                    <a:pt x="14140" y="19304"/>
                    <a:pt x="14338" y="19607"/>
                    <a:pt x="14550" y="19502"/>
                  </a:cubicBezTo>
                  <a:cubicBezTo>
                    <a:pt x="14854" y="19409"/>
                    <a:pt x="14946" y="18894"/>
                    <a:pt x="15250" y="18894"/>
                  </a:cubicBezTo>
                  <a:cubicBezTo>
                    <a:pt x="15448" y="18894"/>
                    <a:pt x="15356" y="19409"/>
                    <a:pt x="15448" y="19607"/>
                  </a:cubicBezTo>
                  <a:cubicBezTo>
                    <a:pt x="15752" y="19502"/>
                    <a:pt x="16056" y="19502"/>
                    <a:pt x="16360" y="19304"/>
                  </a:cubicBezTo>
                  <a:cubicBezTo>
                    <a:pt x="16465" y="19304"/>
                    <a:pt x="16465" y="19000"/>
                    <a:pt x="16571" y="19000"/>
                  </a:cubicBezTo>
                  <a:cubicBezTo>
                    <a:pt x="17073" y="18894"/>
                    <a:pt x="17575" y="19000"/>
                    <a:pt x="18077" y="18894"/>
                  </a:cubicBezTo>
                  <a:cubicBezTo>
                    <a:pt x="18183" y="18696"/>
                    <a:pt x="18275" y="18392"/>
                    <a:pt x="18487" y="18392"/>
                  </a:cubicBezTo>
                  <a:cubicBezTo>
                    <a:pt x="18989" y="18300"/>
                    <a:pt x="19596" y="18498"/>
                    <a:pt x="20204" y="18498"/>
                  </a:cubicBezTo>
                  <a:cubicBezTo>
                    <a:pt x="20495" y="18498"/>
                    <a:pt x="20904" y="18498"/>
                    <a:pt x="21208" y="18300"/>
                  </a:cubicBezTo>
                  <a:cubicBezTo>
                    <a:pt x="21406" y="18300"/>
                    <a:pt x="21512" y="18088"/>
                    <a:pt x="21406" y="17996"/>
                  </a:cubicBezTo>
                  <a:cubicBezTo>
                    <a:pt x="21406" y="17784"/>
                    <a:pt x="21010" y="17692"/>
                    <a:pt x="20904" y="17388"/>
                  </a:cubicBezTo>
                  <a:cubicBezTo>
                    <a:pt x="20904" y="16978"/>
                    <a:pt x="21208" y="16675"/>
                    <a:pt x="21406" y="16371"/>
                  </a:cubicBezTo>
                  <a:cubicBezTo>
                    <a:pt x="21010" y="16173"/>
                    <a:pt x="20495" y="16067"/>
                    <a:pt x="20204" y="15869"/>
                  </a:cubicBezTo>
                  <a:cubicBezTo>
                    <a:pt x="20098" y="15776"/>
                    <a:pt x="19993" y="15565"/>
                    <a:pt x="19993" y="15367"/>
                  </a:cubicBezTo>
                  <a:cubicBezTo>
                    <a:pt x="20098" y="15261"/>
                    <a:pt x="20297" y="15367"/>
                    <a:pt x="20402" y="15169"/>
                  </a:cubicBezTo>
                  <a:cubicBezTo>
                    <a:pt x="20402" y="15063"/>
                    <a:pt x="20402" y="14865"/>
                    <a:pt x="20402" y="14666"/>
                  </a:cubicBezTo>
                  <a:cubicBezTo>
                    <a:pt x="20402" y="14257"/>
                    <a:pt x="20297" y="13953"/>
                    <a:pt x="20402" y="13557"/>
                  </a:cubicBezTo>
                  <a:cubicBezTo>
                    <a:pt x="20495" y="13345"/>
                    <a:pt x="20799" y="13253"/>
                    <a:pt x="20904" y="13042"/>
                  </a:cubicBezTo>
                  <a:cubicBezTo>
                    <a:pt x="20799" y="12738"/>
                    <a:pt x="20904" y="12236"/>
                    <a:pt x="20600" y="11932"/>
                  </a:cubicBezTo>
                  <a:cubicBezTo>
                    <a:pt x="20495" y="11839"/>
                    <a:pt x="20297" y="12341"/>
                    <a:pt x="20098" y="12236"/>
                  </a:cubicBezTo>
                  <a:cubicBezTo>
                    <a:pt x="19900" y="12236"/>
                    <a:pt x="19900" y="11839"/>
                    <a:pt x="19689" y="11734"/>
                  </a:cubicBezTo>
                  <a:cubicBezTo>
                    <a:pt x="19385" y="11628"/>
                    <a:pt x="19081" y="11932"/>
                    <a:pt x="18777" y="11734"/>
                  </a:cubicBezTo>
                  <a:cubicBezTo>
                    <a:pt x="18275" y="11337"/>
                    <a:pt x="18077" y="10518"/>
                    <a:pt x="17469" y="10016"/>
                  </a:cubicBezTo>
                  <a:cubicBezTo>
                    <a:pt x="17271" y="9924"/>
                    <a:pt x="16875" y="10122"/>
                    <a:pt x="16571" y="10122"/>
                  </a:cubicBezTo>
                  <a:cubicBezTo>
                    <a:pt x="16267" y="10016"/>
                    <a:pt x="16162" y="9620"/>
                    <a:pt x="15963" y="9620"/>
                  </a:cubicBezTo>
                  <a:cubicBezTo>
                    <a:pt x="15660" y="9620"/>
                    <a:pt x="15554" y="10016"/>
                    <a:pt x="15356" y="9924"/>
                  </a:cubicBezTo>
                  <a:cubicBezTo>
                    <a:pt x="14642" y="9712"/>
                    <a:pt x="14048" y="9316"/>
                    <a:pt x="13440" y="8801"/>
                  </a:cubicBezTo>
                  <a:cubicBezTo>
                    <a:pt x="13136" y="8603"/>
                    <a:pt x="12832" y="8404"/>
                    <a:pt x="12634" y="8101"/>
                  </a:cubicBezTo>
                  <a:cubicBezTo>
                    <a:pt x="12529" y="7902"/>
                    <a:pt x="12938" y="7797"/>
                    <a:pt x="12938" y="7599"/>
                  </a:cubicBezTo>
                  <a:cubicBezTo>
                    <a:pt x="12938" y="7400"/>
                    <a:pt x="12529" y="7295"/>
                    <a:pt x="12529" y="7097"/>
                  </a:cubicBezTo>
                  <a:cubicBezTo>
                    <a:pt x="12423" y="6793"/>
                    <a:pt x="12330" y="6383"/>
                    <a:pt x="12529" y="6079"/>
                  </a:cubicBezTo>
                  <a:cubicBezTo>
                    <a:pt x="12727" y="5881"/>
                    <a:pt x="13334" y="6291"/>
                    <a:pt x="13440" y="5987"/>
                  </a:cubicBezTo>
                  <a:cubicBezTo>
                    <a:pt x="13744" y="5075"/>
                    <a:pt x="13136" y="4164"/>
                    <a:pt x="13440" y="3265"/>
                  </a:cubicBezTo>
                  <a:cubicBezTo>
                    <a:pt x="13533" y="2962"/>
                    <a:pt x="13942" y="3767"/>
                    <a:pt x="14246" y="3767"/>
                  </a:cubicBezTo>
                  <a:cubicBezTo>
                    <a:pt x="14444" y="3767"/>
                    <a:pt x="14444" y="3358"/>
                    <a:pt x="14748" y="3265"/>
                  </a:cubicBezTo>
                  <a:cubicBezTo>
                    <a:pt x="14854" y="3160"/>
                    <a:pt x="15250" y="3265"/>
                    <a:pt x="15356" y="3054"/>
                  </a:cubicBezTo>
                  <a:cubicBezTo>
                    <a:pt x="15448" y="2750"/>
                    <a:pt x="15356" y="2248"/>
                    <a:pt x="15250" y="1944"/>
                  </a:cubicBezTo>
                  <a:cubicBezTo>
                    <a:pt x="15052" y="1640"/>
                    <a:pt x="14748" y="1337"/>
                    <a:pt x="14444" y="1337"/>
                  </a:cubicBezTo>
                  <a:cubicBezTo>
                    <a:pt x="13334" y="1535"/>
                    <a:pt x="12423" y="2750"/>
                    <a:pt x="11313" y="2658"/>
                  </a:cubicBezTo>
                  <a:cubicBezTo>
                    <a:pt x="10811" y="2552"/>
                    <a:pt x="11419" y="1535"/>
                    <a:pt x="11221" y="1033"/>
                  </a:cubicBezTo>
                  <a:cubicBezTo>
                    <a:pt x="11115" y="729"/>
                    <a:pt x="10811" y="531"/>
                    <a:pt x="10613" y="333"/>
                  </a:cubicBezTo>
                  <a:cubicBezTo>
                    <a:pt x="10415" y="134"/>
                    <a:pt x="10203" y="-77"/>
                    <a:pt x="10005" y="29"/>
                  </a:cubicBezTo>
                  <a:cubicBezTo>
                    <a:pt x="9807" y="29"/>
                    <a:pt x="9807" y="333"/>
                    <a:pt x="9609" y="438"/>
                  </a:cubicBezTo>
                  <a:cubicBezTo>
                    <a:pt x="8895" y="729"/>
                    <a:pt x="8288" y="940"/>
                    <a:pt x="7482" y="1138"/>
                  </a:cubicBezTo>
                  <a:cubicBezTo>
                    <a:pt x="7376" y="1138"/>
                    <a:pt x="7284" y="835"/>
                    <a:pt x="7178" y="729"/>
                  </a:cubicBezTo>
                  <a:cubicBezTo>
                    <a:pt x="6874" y="729"/>
                    <a:pt x="6570" y="729"/>
                    <a:pt x="6478" y="940"/>
                  </a:cubicBezTo>
                  <a:cubicBezTo>
                    <a:pt x="6372" y="1138"/>
                    <a:pt x="6874" y="1442"/>
                    <a:pt x="6676" y="1535"/>
                  </a:cubicBezTo>
                  <a:cubicBezTo>
                    <a:pt x="6266" y="1746"/>
                    <a:pt x="5764" y="1442"/>
                    <a:pt x="5368" y="1535"/>
                  </a:cubicBezTo>
                  <a:cubicBezTo>
                    <a:pt x="5157" y="1640"/>
                    <a:pt x="4959" y="1746"/>
                    <a:pt x="4760" y="1944"/>
                  </a:cubicBezTo>
                  <a:cubicBezTo>
                    <a:pt x="4655" y="2050"/>
                    <a:pt x="4760" y="2248"/>
                    <a:pt x="4655" y="2446"/>
                  </a:cubicBezTo>
                  <a:cubicBezTo>
                    <a:pt x="4562" y="2552"/>
                    <a:pt x="4351" y="2446"/>
                    <a:pt x="4153" y="2446"/>
                  </a:cubicBezTo>
                  <a:cubicBezTo>
                    <a:pt x="3955" y="2658"/>
                    <a:pt x="3849" y="3054"/>
                    <a:pt x="3545" y="3054"/>
                  </a:cubicBezTo>
                  <a:cubicBezTo>
                    <a:pt x="3347" y="3160"/>
                    <a:pt x="3149" y="2856"/>
                    <a:pt x="2845" y="2856"/>
                  </a:cubicBezTo>
                  <a:cubicBezTo>
                    <a:pt x="2633" y="2856"/>
                    <a:pt x="2541" y="2962"/>
                    <a:pt x="2435" y="3054"/>
                  </a:cubicBezTo>
                  <a:cubicBezTo>
                    <a:pt x="2237" y="3265"/>
                    <a:pt x="2435" y="3662"/>
                    <a:pt x="2237" y="3860"/>
                  </a:cubicBezTo>
                  <a:cubicBezTo>
                    <a:pt x="2131" y="4071"/>
                    <a:pt x="1828" y="3767"/>
                    <a:pt x="1735" y="3860"/>
                  </a:cubicBezTo>
                  <a:cubicBezTo>
                    <a:pt x="1233" y="4269"/>
                    <a:pt x="824" y="4877"/>
                    <a:pt x="414" y="5379"/>
                  </a:cubicBezTo>
                  <a:cubicBezTo>
                    <a:pt x="322" y="5577"/>
                    <a:pt x="-88" y="5881"/>
                    <a:pt x="18" y="6185"/>
                  </a:cubicBezTo>
                  <a:cubicBezTo>
                    <a:pt x="216" y="6687"/>
                    <a:pt x="929" y="6885"/>
                    <a:pt x="1233" y="7400"/>
                  </a:cubicBezTo>
                  <a:cubicBezTo>
                    <a:pt x="1326" y="7493"/>
                    <a:pt x="1022" y="7797"/>
                    <a:pt x="1233" y="7902"/>
                  </a:cubicBezTo>
                  <a:cubicBezTo>
                    <a:pt x="1537" y="7995"/>
                    <a:pt x="1933" y="7704"/>
                    <a:pt x="2343" y="7797"/>
                  </a:cubicBezTo>
                  <a:cubicBezTo>
                    <a:pt x="2739" y="7797"/>
                    <a:pt x="3347" y="7704"/>
                    <a:pt x="3743" y="7995"/>
                  </a:cubicBezTo>
                  <a:cubicBezTo>
                    <a:pt x="3955" y="8206"/>
                    <a:pt x="3439" y="8510"/>
                    <a:pt x="3439" y="8801"/>
                  </a:cubicBezTo>
                  <a:cubicBezTo>
                    <a:pt x="3439" y="9105"/>
                    <a:pt x="3849" y="9409"/>
                    <a:pt x="3651" y="9712"/>
                  </a:cubicBezTo>
                  <a:cubicBezTo>
                    <a:pt x="3651" y="9924"/>
                    <a:pt x="3043" y="9514"/>
                    <a:pt x="3043" y="9712"/>
                  </a:cubicBezTo>
                  <a:cubicBezTo>
                    <a:pt x="2845" y="10320"/>
                    <a:pt x="3241" y="10928"/>
                    <a:pt x="3241" y="11535"/>
                  </a:cubicBezTo>
                  <a:cubicBezTo>
                    <a:pt x="3241" y="11932"/>
                    <a:pt x="3043" y="12341"/>
                    <a:pt x="3149" y="12645"/>
                  </a:cubicBezTo>
                  <a:cubicBezTo>
                    <a:pt x="3149" y="13147"/>
                    <a:pt x="3439" y="13557"/>
                    <a:pt x="3651" y="13953"/>
                  </a:cubicBezTo>
                  <a:cubicBezTo>
                    <a:pt x="3849" y="14455"/>
                    <a:pt x="3849" y="15169"/>
                    <a:pt x="4258" y="15565"/>
                  </a:cubicBezTo>
                  <a:cubicBezTo>
                    <a:pt x="4655" y="15974"/>
                    <a:pt x="5368" y="15565"/>
                    <a:pt x="5764" y="15869"/>
                  </a:cubicBezTo>
                  <a:cubicBezTo>
                    <a:pt x="6068" y="16067"/>
                    <a:pt x="6174" y="16582"/>
                    <a:pt x="6372" y="16978"/>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50" name="Shape">
              <a:extLst>
                <a:ext uri="{FF2B5EF4-FFF2-40B4-BE49-F238E27FC236}">
                  <a16:creationId xmlns:a16="http://schemas.microsoft.com/office/drawing/2014/main" id="{4751A640-6205-3B40-8944-BABB2EB39222}"/>
                </a:ext>
              </a:extLst>
            </p:cNvPr>
            <p:cNvSpPr/>
            <p:nvPr/>
          </p:nvSpPr>
          <p:spPr>
            <a:xfrm>
              <a:off x="5619894" y="10560184"/>
              <a:ext cx="158722" cy="113965"/>
            </a:xfrm>
            <a:custGeom>
              <a:avLst/>
              <a:gdLst/>
              <a:ahLst/>
              <a:cxnLst>
                <a:cxn ang="0">
                  <a:pos x="wd2" y="hd2"/>
                </a:cxn>
                <a:cxn ang="5400000">
                  <a:pos x="wd2" y="hd2"/>
                </a:cxn>
                <a:cxn ang="10800000">
                  <a:pos x="wd2" y="hd2"/>
                </a:cxn>
                <a:cxn ang="16200000">
                  <a:pos x="wd2" y="hd2"/>
                </a:cxn>
              </a:cxnLst>
              <a:rect l="0" t="0" r="r" b="b"/>
              <a:pathLst>
                <a:path w="20892" h="21125" extrusionOk="0">
                  <a:moveTo>
                    <a:pt x="18185" y="21125"/>
                  </a:moveTo>
                  <a:cubicBezTo>
                    <a:pt x="19067" y="19214"/>
                    <a:pt x="20892" y="16057"/>
                    <a:pt x="20892" y="14147"/>
                  </a:cubicBezTo>
                  <a:cubicBezTo>
                    <a:pt x="20892" y="12236"/>
                    <a:pt x="20421" y="10325"/>
                    <a:pt x="19067" y="9743"/>
                  </a:cubicBezTo>
                  <a:cubicBezTo>
                    <a:pt x="18185" y="9079"/>
                    <a:pt x="16360" y="10990"/>
                    <a:pt x="15477" y="9743"/>
                  </a:cubicBezTo>
                  <a:cubicBezTo>
                    <a:pt x="14594" y="8414"/>
                    <a:pt x="15477" y="5257"/>
                    <a:pt x="14594" y="4011"/>
                  </a:cubicBezTo>
                  <a:cubicBezTo>
                    <a:pt x="13653" y="2100"/>
                    <a:pt x="11416" y="2100"/>
                    <a:pt x="10063" y="1436"/>
                  </a:cubicBezTo>
                  <a:cubicBezTo>
                    <a:pt x="8768" y="771"/>
                    <a:pt x="7414" y="-475"/>
                    <a:pt x="6060" y="190"/>
                  </a:cubicBezTo>
                  <a:cubicBezTo>
                    <a:pt x="5119" y="190"/>
                    <a:pt x="5590" y="3347"/>
                    <a:pt x="4707" y="4011"/>
                  </a:cubicBezTo>
                  <a:cubicBezTo>
                    <a:pt x="3353" y="5257"/>
                    <a:pt x="646" y="2100"/>
                    <a:pt x="175" y="4011"/>
                  </a:cubicBezTo>
                  <a:cubicBezTo>
                    <a:pt x="-708" y="7168"/>
                    <a:pt x="1999" y="12900"/>
                    <a:pt x="2882" y="16057"/>
                  </a:cubicBezTo>
                  <a:cubicBezTo>
                    <a:pt x="8297" y="16722"/>
                    <a:pt x="13241" y="18550"/>
                    <a:pt x="18185" y="21125"/>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51" name="Shape">
              <a:extLst>
                <a:ext uri="{FF2B5EF4-FFF2-40B4-BE49-F238E27FC236}">
                  <a16:creationId xmlns:a16="http://schemas.microsoft.com/office/drawing/2014/main" id="{F535941E-6B4B-8B42-817B-66B120E21F03}"/>
                </a:ext>
              </a:extLst>
            </p:cNvPr>
            <p:cNvSpPr/>
            <p:nvPr/>
          </p:nvSpPr>
          <p:spPr>
            <a:xfrm>
              <a:off x="5695796" y="10266846"/>
              <a:ext cx="704312" cy="472295"/>
            </a:xfrm>
            <a:custGeom>
              <a:avLst/>
              <a:gdLst/>
              <a:ahLst/>
              <a:cxnLst>
                <a:cxn ang="0">
                  <a:pos x="wd2" y="hd2"/>
                </a:cxn>
                <a:cxn ang="5400000">
                  <a:pos x="wd2" y="hd2"/>
                </a:cxn>
                <a:cxn ang="10800000">
                  <a:pos x="wd2" y="hd2"/>
                </a:cxn>
                <a:cxn ang="16200000">
                  <a:pos x="wd2" y="hd2"/>
                </a:cxn>
              </a:cxnLst>
              <a:rect l="0" t="0" r="r" b="b"/>
              <a:pathLst>
                <a:path w="21508" h="20356" extrusionOk="0">
                  <a:moveTo>
                    <a:pt x="3362" y="555"/>
                  </a:moveTo>
                  <a:cubicBezTo>
                    <a:pt x="3993" y="245"/>
                    <a:pt x="3993" y="245"/>
                    <a:pt x="3993" y="245"/>
                  </a:cubicBezTo>
                  <a:cubicBezTo>
                    <a:pt x="4721" y="245"/>
                    <a:pt x="5558" y="-200"/>
                    <a:pt x="6189" y="110"/>
                  </a:cubicBezTo>
                  <a:cubicBezTo>
                    <a:pt x="6505" y="400"/>
                    <a:pt x="6079" y="1426"/>
                    <a:pt x="6395" y="1581"/>
                  </a:cubicBezTo>
                  <a:cubicBezTo>
                    <a:pt x="7026" y="1871"/>
                    <a:pt x="7767" y="1581"/>
                    <a:pt x="8385" y="1426"/>
                  </a:cubicBezTo>
                  <a:cubicBezTo>
                    <a:pt x="8920" y="1426"/>
                    <a:pt x="9441" y="1135"/>
                    <a:pt x="9963" y="1426"/>
                  </a:cubicBezTo>
                  <a:cubicBezTo>
                    <a:pt x="10388" y="1735"/>
                    <a:pt x="10594" y="2471"/>
                    <a:pt x="10910" y="2916"/>
                  </a:cubicBezTo>
                  <a:cubicBezTo>
                    <a:pt x="11431" y="3497"/>
                    <a:pt x="11953" y="3806"/>
                    <a:pt x="12474" y="4252"/>
                  </a:cubicBezTo>
                  <a:cubicBezTo>
                    <a:pt x="12790" y="4697"/>
                    <a:pt x="12900" y="5277"/>
                    <a:pt x="13215" y="5568"/>
                  </a:cubicBezTo>
                  <a:cubicBezTo>
                    <a:pt x="13737" y="6168"/>
                    <a:pt x="14368" y="6748"/>
                    <a:pt x="15095" y="7058"/>
                  </a:cubicBezTo>
                  <a:cubicBezTo>
                    <a:pt x="15630" y="7058"/>
                    <a:pt x="16042" y="6303"/>
                    <a:pt x="16564" y="6303"/>
                  </a:cubicBezTo>
                  <a:cubicBezTo>
                    <a:pt x="16989" y="6303"/>
                    <a:pt x="17305" y="6903"/>
                    <a:pt x="17716" y="7058"/>
                  </a:cubicBezTo>
                  <a:cubicBezTo>
                    <a:pt x="18142" y="7058"/>
                    <a:pt x="18663" y="6458"/>
                    <a:pt x="19089" y="6748"/>
                  </a:cubicBezTo>
                  <a:cubicBezTo>
                    <a:pt x="19706" y="7348"/>
                    <a:pt x="19926" y="8819"/>
                    <a:pt x="20543" y="9574"/>
                  </a:cubicBezTo>
                  <a:cubicBezTo>
                    <a:pt x="20763" y="9865"/>
                    <a:pt x="21284" y="9129"/>
                    <a:pt x="21490" y="9574"/>
                  </a:cubicBezTo>
                  <a:cubicBezTo>
                    <a:pt x="21600" y="10019"/>
                    <a:pt x="21175" y="11200"/>
                    <a:pt x="21175" y="11626"/>
                  </a:cubicBezTo>
                  <a:cubicBezTo>
                    <a:pt x="20447" y="11490"/>
                    <a:pt x="19610" y="11200"/>
                    <a:pt x="19089" y="11490"/>
                  </a:cubicBezTo>
                  <a:cubicBezTo>
                    <a:pt x="17922" y="12071"/>
                    <a:pt x="17401" y="14006"/>
                    <a:pt x="16358" y="14897"/>
                  </a:cubicBezTo>
                  <a:cubicBezTo>
                    <a:pt x="15932" y="15187"/>
                    <a:pt x="15932" y="15187"/>
                    <a:pt x="15932" y="15187"/>
                  </a:cubicBezTo>
                  <a:cubicBezTo>
                    <a:pt x="12790" y="15923"/>
                    <a:pt x="11431" y="15768"/>
                    <a:pt x="9016" y="19174"/>
                  </a:cubicBezTo>
                  <a:cubicBezTo>
                    <a:pt x="7452" y="21400"/>
                    <a:pt x="6079" y="20065"/>
                    <a:pt x="4405" y="18574"/>
                  </a:cubicBezTo>
                  <a:cubicBezTo>
                    <a:pt x="3993" y="18129"/>
                    <a:pt x="3252" y="18439"/>
                    <a:pt x="2731" y="18129"/>
                  </a:cubicBezTo>
                  <a:cubicBezTo>
                    <a:pt x="2415" y="17839"/>
                    <a:pt x="2209" y="17703"/>
                    <a:pt x="1894" y="17548"/>
                  </a:cubicBezTo>
                  <a:cubicBezTo>
                    <a:pt x="2100" y="17103"/>
                    <a:pt x="2525" y="16368"/>
                    <a:pt x="2525" y="15923"/>
                  </a:cubicBezTo>
                  <a:cubicBezTo>
                    <a:pt x="2525" y="15477"/>
                    <a:pt x="2415" y="15032"/>
                    <a:pt x="2100" y="14897"/>
                  </a:cubicBezTo>
                  <a:cubicBezTo>
                    <a:pt x="1894" y="14742"/>
                    <a:pt x="1468" y="15187"/>
                    <a:pt x="1263" y="14897"/>
                  </a:cubicBezTo>
                  <a:cubicBezTo>
                    <a:pt x="1057" y="14587"/>
                    <a:pt x="1263" y="13852"/>
                    <a:pt x="1057" y="13561"/>
                  </a:cubicBezTo>
                  <a:cubicBezTo>
                    <a:pt x="837" y="13116"/>
                    <a:pt x="316" y="13116"/>
                    <a:pt x="0" y="12961"/>
                  </a:cubicBezTo>
                  <a:cubicBezTo>
                    <a:pt x="110" y="11935"/>
                    <a:pt x="425" y="10890"/>
                    <a:pt x="535" y="9865"/>
                  </a:cubicBezTo>
                  <a:cubicBezTo>
                    <a:pt x="631" y="9419"/>
                    <a:pt x="316" y="8819"/>
                    <a:pt x="425" y="8374"/>
                  </a:cubicBezTo>
                  <a:cubicBezTo>
                    <a:pt x="535" y="8084"/>
                    <a:pt x="741" y="7639"/>
                    <a:pt x="1057" y="7639"/>
                  </a:cubicBezTo>
                  <a:cubicBezTo>
                    <a:pt x="1578" y="7503"/>
                    <a:pt x="2209" y="8684"/>
                    <a:pt x="2621" y="8239"/>
                  </a:cubicBezTo>
                  <a:cubicBezTo>
                    <a:pt x="3156" y="7503"/>
                    <a:pt x="3047" y="6013"/>
                    <a:pt x="3047" y="4987"/>
                  </a:cubicBezTo>
                  <a:cubicBezTo>
                    <a:pt x="2937" y="4252"/>
                    <a:pt x="2100" y="3652"/>
                    <a:pt x="2209" y="2916"/>
                  </a:cubicBezTo>
                  <a:cubicBezTo>
                    <a:pt x="2415" y="2181"/>
                    <a:pt x="3472" y="2626"/>
                    <a:pt x="3774" y="2026"/>
                  </a:cubicBezTo>
                  <a:cubicBezTo>
                    <a:pt x="3993" y="1581"/>
                    <a:pt x="3568" y="981"/>
                    <a:pt x="3362" y="555"/>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52" name="Shape">
              <a:extLst>
                <a:ext uri="{FF2B5EF4-FFF2-40B4-BE49-F238E27FC236}">
                  <a16:creationId xmlns:a16="http://schemas.microsoft.com/office/drawing/2014/main" id="{6979393B-4E4B-8C49-BC4A-997E1369CA4A}"/>
                </a:ext>
              </a:extLst>
            </p:cNvPr>
            <p:cNvSpPr/>
            <p:nvPr/>
          </p:nvSpPr>
          <p:spPr>
            <a:xfrm>
              <a:off x="5116899" y="10250308"/>
              <a:ext cx="706090" cy="522971"/>
            </a:xfrm>
            <a:custGeom>
              <a:avLst/>
              <a:gdLst/>
              <a:ahLst/>
              <a:cxnLst>
                <a:cxn ang="0">
                  <a:pos x="wd2" y="hd2"/>
                </a:cxn>
                <a:cxn ang="5400000">
                  <a:pos x="wd2" y="hd2"/>
                </a:cxn>
                <a:cxn ang="10800000">
                  <a:pos x="wd2" y="hd2"/>
                </a:cxn>
                <a:cxn ang="16200000">
                  <a:pos x="wd2" y="hd2"/>
                </a:cxn>
              </a:cxnLst>
              <a:rect l="0" t="0" r="r" b="b"/>
              <a:pathLst>
                <a:path w="21442" h="21600" extrusionOk="0">
                  <a:moveTo>
                    <a:pt x="17624" y="13209"/>
                  </a:moveTo>
                  <a:cubicBezTo>
                    <a:pt x="17734" y="12223"/>
                    <a:pt x="18048" y="11219"/>
                    <a:pt x="18157" y="10233"/>
                  </a:cubicBezTo>
                  <a:cubicBezTo>
                    <a:pt x="18253" y="9805"/>
                    <a:pt x="17939" y="9228"/>
                    <a:pt x="18048" y="8800"/>
                  </a:cubicBezTo>
                  <a:cubicBezTo>
                    <a:pt x="18157" y="8521"/>
                    <a:pt x="18362" y="8093"/>
                    <a:pt x="18676" y="8093"/>
                  </a:cubicBezTo>
                  <a:cubicBezTo>
                    <a:pt x="19195" y="7963"/>
                    <a:pt x="19824" y="9098"/>
                    <a:pt x="20234" y="8670"/>
                  </a:cubicBezTo>
                  <a:cubicBezTo>
                    <a:pt x="20767" y="7963"/>
                    <a:pt x="20657" y="6530"/>
                    <a:pt x="20657" y="5544"/>
                  </a:cubicBezTo>
                  <a:cubicBezTo>
                    <a:pt x="20548" y="4837"/>
                    <a:pt x="19715" y="4260"/>
                    <a:pt x="19824" y="3553"/>
                  </a:cubicBezTo>
                  <a:cubicBezTo>
                    <a:pt x="20029" y="2847"/>
                    <a:pt x="21081" y="3274"/>
                    <a:pt x="21381" y="2698"/>
                  </a:cubicBezTo>
                  <a:cubicBezTo>
                    <a:pt x="21600" y="2270"/>
                    <a:pt x="21176" y="1693"/>
                    <a:pt x="20972" y="1284"/>
                  </a:cubicBezTo>
                  <a:cubicBezTo>
                    <a:pt x="20343" y="1284"/>
                    <a:pt x="19715" y="1135"/>
                    <a:pt x="18991" y="1135"/>
                  </a:cubicBezTo>
                  <a:cubicBezTo>
                    <a:pt x="18567" y="1284"/>
                    <a:pt x="18157" y="1563"/>
                    <a:pt x="17734" y="1284"/>
                  </a:cubicBezTo>
                  <a:cubicBezTo>
                    <a:pt x="17419" y="1135"/>
                    <a:pt x="17419" y="558"/>
                    <a:pt x="17214" y="149"/>
                  </a:cubicBezTo>
                  <a:cubicBezTo>
                    <a:pt x="17214" y="149"/>
                    <a:pt x="16477" y="0"/>
                    <a:pt x="16381" y="0"/>
                  </a:cubicBezTo>
                  <a:cubicBezTo>
                    <a:pt x="16272" y="0"/>
                    <a:pt x="15015" y="1284"/>
                    <a:pt x="15015" y="1284"/>
                  </a:cubicBezTo>
                  <a:cubicBezTo>
                    <a:pt x="13772" y="1842"/>
                    <a:pt x="12624" y="2419"/>
                    <a:pt x="11367" y="2977"/>
                  </a:cubicBezTo>
                  <a:cubicBezTo>
                    <a:pt x="10424" y="3274"/>
                    <a:pt x="9495" y="3684"/>
                    <a:pt x="8553" y="3833"/>
                  </a:cubicBezTo>
                  <a:cubicBezTo>
                    <a:pt x="8129" y="3833"/>
                    <a:pt x="7610" y="3553"/>
                    <a:pt x="7186" y="3684"/>
                  </a:cubicBezTo>
                  <a:cubicBezTo>
                    <a:pt x="6667" y="3684"/>
                    <a:pt x="6257" y="4112"/>
                    <a:pt x="5738" y="4112"/>
                  </a:cubicBezTo>
                  <a:cubicBezTo>
                    <a:pt x="5219" y="4112"/>
                    <a:pt x="4795" y="3833"/>
                    <a:pt x="4372" y="3684"/>
                  </a:cubicBezTo>
                  <a:cubicBezTo>
                    <a:pt x="3962" y="3981"/>
                    <a:pt x="3539" y="4540"/>
                    <a:pt x="3129" y="4837"/>
                  </a:cubicBezTo>
                  <a:cubicBezTo>
                    <a:pt x="2910" y="4967"/>
                    <a:pt x="2596" y="4540"/>
                    <a:pt x="2391" y="4688"/>
                  </a:cubicBezTo>
                  <a:cubicBezTo>
                    <a:pt x="1981" y="5116"/>
                    <a:pt x="1667" y="5823"/>
                    <a:pt x="1462" y="6400"/>
                  </a:cubicBezTo>
                  <a:cubicBezTo>
                    <a:pt x="1148" y="7386"/>
                    <a:pt x="929" y="8372"/>
                    <a:pt x="615" y="9377"/>
                  </a:cubicBezTo>
                  <a:cubicBezTo>
                    <a:pt x="410" y="10381"/>
                    <a:pt x="96" y="11367"/>
                    <a:pt x="0" y="12502"/>
                  </a:cubicBezTo>
                  <a:cubicBezTo>
                    <a:pt x="0" y="12930"/>
                    <a:pt x="519" y="13209"/>
                    <a:pt x="519" y="13786"/>
                  </a:cubicBezTo>
                  <a:cubicBezTo>
                    <a:pt x="519" y="14344"/>
                    <a:pt x="0" y="14772"/>
                    <a:pt x="0" y="15349"/>
                  </a:cubicBezTo>
                  <a:cubicBezTo>
                    <a:pt x="0" y="16205"/>
                    <a:pt x="410" y="18326"/>
                    <a:pt x="519" y="19033"/>
                  </a:cubicBezTo>
                  <a:cubicBezTo>
                    <a:pt x="724" y="19033"/>
                    <a:pt x="833" y="19181"/>
                    <a:pt x="1038" y="19181"/>
                  </a:cubicBezTo>
                  <a:cubicBezTo>
                    <a:pt x="1762" y="19460"/>
                    <a:pt x="2705" y="21600"/>
                    <a:pt x="3224" y="21600"/>
                  </a:cubicBezTo>
                  <a:cubicBezTo>
                    <a:pt x="3224" y="18605"/>
                    <a:pt x="6572" y="18047"/>
                    <a:pt x="8129" y="17619"/>
                  </a:cubicBezTo>
                  <a:cubicBezTo>
                    <a:pt x="10424" y="16912"/>
                    <a:pt x="12310" y="17898"/>
                    <a:pt x="14605" y="16335"/>
                  </a:cubicBezTo>
                  <a:cubicBezTo>
                    <a:pt x="15015" y="16335"/>
                    <a:pt x="15548" y="16335"/>
                    <a:pt x="15957" y="16484"/>
                  </a:cubicBezTo>
                  <a:cubicBezTo>
                    <a:pt x="15753" y="15777"/>
                    <a:pt x="15124" y="14493"/>
                    <a:pt x="15329" y="13786"/>
                  </a:cubicBezTo>
                  <a:cubicBezTo>
                    <a:pt x="15438" y="13358"/>
                    <a:pt x="16067" y="14065"/>
                    <a:pt x="16381" y="13786"/>
                  </a:cubicBezTo>
                  <a:cubicBezTo>
                    <a:pt x="16586" y="13637"/>
                    <a:pt x="16477" y="12930"/>
                    <a:pt x="16695" y="12930"/>
                  </a:cubicBezTo>
                  <a:cubicBezTo>
                    <a:pt x="17009" y="12781"/>
                    <a:pt x="17324" y="13060"/>
                    <a:pt x="17624" y="13209"/>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53" name="Shape">
              <a:extLst>
                <a:ext uri="{FF2B5EF4-FFF2-40B4-BE49-F238E27FC236}">
                  <a16:creationId xmlns:a16="http://schemas.microsoft.com/office/drawing/2014/main" id="{CD2DAFB1-A915-A545-B82E-82F3E37153D6}"/>
                </a:ext>
              </a:extLst>
            </p:cNvPr>
            <p:cNvSpPr/>
            <p:nvPr/>
          </p:nvSpPr>
          <p:spPr>
            <a:xfrm>
              <a:off x="3080061" y="10063939"/>
              <a:ext cx="1107981" cy="576506"/>
            </a:xfrm>
            <a:custGeom>
              <a:avLst/>
              <a:gdLst/>
              <a:ahLst/>
              <a:cxnLst>
                <a:cxn ang="0">
                  <a:pos x="wd2" y="hd2"/>
                </a:cxn>
                <a:cxn ang="5400000">
                  <a:pos x="wd2" y="hd2"/>
                </a:cxn>
                <a:cxn ang="10800000">
                  <a:pos x="wd2" y="hd2"/>
                </a:cxn>
                <a:cxn ang="16200000">
                  <a:pos x="wd2" y="hd2"/>
                </a:cxn>
              </a:cxnLst>
              <a:rect l="0" t="0" r="r" b="b"/>
              <a:pathLst>
                <a:path w="21450" h="21600" extrusionOk="0">
                  <a:moveTo>
                    <a:pt x="20807" y="387"/>
                  </a:moveTo>
                  <a:cubicBezTo>
                    <a:pt x="20937" y="774"/>
                    <a:pt x="21138" y="1161"/>
                    <a:pt x="21207" y="1682"/>
                  </a:cubicBezTo>
                  <a:cubicBezTo>
                    <a:pt x="21338" y="2321"/>
                    <a:pt x="21538" y="3213"/>
                    <a:pt x="21407" y="3852"/>
                  </a:cubicBezTo>
                  <a:cubicBezTo>
                    <a:pt x="21138" y="5400"/>
                    <a:pt x="20606" y="6695"/>
                    <a:pt x="20206" y="8108"/>
                  </a:cubicBezTo>
                  <a:cubicBezTo>
                    <a:pt x="20075" y="8479"/>
                    <a:pt x="19805" y="8748"/>
                    <a:pt x="19805" y="9252"/>
                  </a:cubicBezTo>
                  <a:cubicBezTo>
                    <a:pt x="19805" y="9774"/>
                    <a:pt x="20145" y="10161"/>
                    <a:pt x="20276" y="10548"/>
                  </a:cubicBezTo>
                  <a:cubicBezTo>
                    <a:pt x="20206" y="10665"/>
                    <a:pt x="20075" y="10800"/>
                    <a:pt x="20006" y="10935"/>
                  </a:cubicBezTo>
                  <a:cubicBezTo>
                    <a:pt x="20006" y="11439"/>
                    <a:pt x="20276" y="11826"/>
                    <a:pt x="20206" y="12213"/>
                  </a:cubicBezTo>
                  <a:cubicBezTo>
                    <a:pt x="20075" y="12987"/>
                    <a:pt x="19544" y="13374"/>
                    <a:pt x="19544" y="14013"/>
                  </a:cubicBezTo>
                  <a:cubicBezTo>
                    <a:pt x="19544" y="14518"/>
                    <a:pt x="20337" y="14652"/>
                    <a:pt x="20206" y="14905"/>
                  </a:cubicBezTo>
                  <a:cubicBezTo>
                    <a:pt x="19875" y="15561"/>
                    <a:pt x="19274" y="15039"/>
                    <a:pt x="18874" y="15292"/>
                  </a:cubicBezTo>
                  <a:cubicBezTo>
                    <a:pt x="18743" y="15426"/>
                    <a:pt x="18674" y="16335"/>
                    <a:pt x="18543" y="16200"/>
                  </a:cubicBezTo>
                  <a:cubicBezTo>
                    <a:pt x="18143" y="15813"/>
                    <a:pt x="18212" y="14518"/>
                    <a:pt x="17812" y="14265"/>
                  </a:cubicBezTo>
                  <a:cubicBezTo>
                    <a:pt x="17411" y="14013"/>
                    <a:pt x="16950" y="14400"/>
                    <a:pt x="16619" y="14905"/>
                  </a:cubicBezTo>
                  <a:cubicBezTo>
                    <a:pt x="16480" y="15174"/>
                    <a:pt x="16549" y="15813"/>
                    <a:pt x="16549" y="16335"/>
                  </a:cubicBezTo>
                  <a:cubicBezTo>
                    <a:pt x="16480" y="17092"/>
                    <a:pt x="16680" y="18000"/>
                    <a:pt x="16480" y="18757"/>
                  </a:cubicBezTo>
                  <a:cubicBezTo>
                    <a:pt x="16419" y="19144"/>
                    <a:pt x="16079" y="18892"/>
                    <a:pt x="15949" y="18892"/>
                  </a:cubicBezTo>
                  <a:cubicBezTo>
                    <a:pt x="15217" y="19279"/>
                    <a:pt x="14425" y="19531"/>
                    <a:pt x="13694" y="19918"/>
                  </a:cubicBezTo>
                  <a:cubicBezTo>
                    <a:pt x="13494" y="20052"/>
                    <a:pt x="13354" y="20187"/>
                    <a:pt x="13154" y="20305"/>
                  </a:cubicBezTo>
                  <a:cubicBezTo>
                    <a:pt x="12893" y="20439"/>
                    <a:pt x="12562" y="20439"/>
                    <a:pt x="12362" y="20692"/>
                  </a:cubicBezTo>
                  <a:cubicBezTo>
                    <a:pt x="12161" y="20826"/>
                    <a:pt x="12092" y="21331"/>
                    <a:pt x="11892" y="21600"/>
                  </a:cubicBezTo>
                  <a:cubicBezTo>
                    <a:pt x="11761" y="21079"/>
                    <a:pt x="11761" y="20439"/>
                    <a:pt x="11500" y="20052"/>
                  </a:cubicBezTo>
                  <a:cubicBezTo>
                    <a:pt x="11300" y="19800"/>
                    <a:pt x="10960" y="20305"/>
                    <a:pt x="10760" y="20187"/>
                  </a:cubicBezTo>
                  <a:cubicBezTo>
                    <a:pt x="10568" y="19918"/>
                    <a:pt x="10499" y="19413"/>
                    <a:pt x="10499" y="19026"/>
                  </a:cubicBezTo>
                  <a:cubicBezTo>
                    <a:pt x="10429" y="18639"/>
                    <a:pt x="10699" y="18252"/>
                    <a:pt x="10629" y="18000"/>
                  </a:cubicBezTo>
                  <a:cubicBezTo>
                    <a:pt x="10568" y="17731"/>
                    <a:pt x="10368" y="17865"/>
                    <a:pt x="10229" y="17865"/>
                  </a:cubicBezTo>
                  <a:cubicBezTo>
                    <a:pt x="9898" y="18000"/>
                    <a:pt x="9567" y="18387"/>
                    <a:pt x="9236" y="18387"/>
                  </a:cubicBezTo>
                  <a:cubicBezTo>
                    <a:pt x="9036" y="18252"/>
                    <a:pt x="8836" y="18000"/>
                    <a:pt x="8836" y="17613"/>
                  </a:cubicBezTo>
                  <a:cubicBezTo>
                    <a:pt x="8766" y="17092"/>
                    <a:pt x="9167" y="16452"/>
                    <a:pt x="8966" y="16065"/>
                  </a:cubicBezTo>
                  <a:cubicBezTo>
                    <a:pt x="8635" y="15679"/>
                    <a:pt x="8183" y="16452"/>
                    <a:pt x="7843" y="16200"/>
                  </a:cubicBezTo>
                  <a:cubicBezTo>
                    <a:pt x="7451" y="15948"/>
                    <a:pt x="7251" y="15039"/>
                    <a:pt x="6851" y="14652"/>
                  </a:cubicBezTo>
                  <a:cubicBezTo>
                    <a:pt x="6650" y="14400"/>
                    <a:pt x="6320" y="15039"/>
                    <a:pt x="6180" y="14652"/>
                  </a:cubicBezTo>
                  <a:cubicBezTo>
                    <a:pt x="5980" y="14265"/>
                    <a:pt x="6250" y="13492"/>
                    <a:pt x="6119" y="12987"/>
                  </a:cubicBezTo>
                  <a:cubicBezTo>
                    <a:pt x="6050" y="12735"/>
                    <a:pt x="5849" y="12600"/>
                    <a:pt x="5649" y="12600"/>
                  </a:cubicBezTo>
                  <a:cubicBezTo>
                    <a:pt x="5519" y="12600"/>
                    <a:pt x="5318" y="12852"/>
                    <a:pt x="5118" y="12852"/>
                  </a:cubicBezTo>
                  <a:cubicBezTo>
                    <a:pt x="5057" y="12852"/>
                    <a:pt x="4988" y="12465"/>
                    <a:pt x="4918" y="12465"/>
                  </a:cubicBezTo>
                  <a:cubicBezTo>
                    <a:pt x="4726" y="12348"/>
                    <a:pt x="4526" y="12213"/>
                    <a:pt x="4387" y="12465"/>
                  </a:cubicBezTo>
                  <a:cubicBezTo>
                    <a:pt x="4256" y="12735"/>
                    <a:pt x="4256" y="13492"/>
                    <a:pt x="4056" y="13626"/>
                  </a:cubicBezTo>
                  <a:cubicBezTo>
                    <a:pt x="3725" y="13879"/>
                    <a:pt x="3255" y="13761"/>
                    <a:pt x="2994" y="13374"/>
                  </a:cubicBezTo>
                  <a:cubicBezTo>
                    <a:pt x="2863" y="13105"/>
                    <a:pt x="3124" y="12735"/>
                    <a:pt x="3124" y="12348"/>
                  </a:cubicBezTo>
                  <a:cubicBezTo>
                    <a:pt x="3194" y="12079"/>
                    <a:pt x="3255" y="11708"/>
                    <a:pt x="3124" y="11439"/>
                  </a:cubicBezTo>
                  <a:cubicBezTo>
                    <a:pt x="3055" y="11187"/>
                    <a:pt x="2863" y="11439"/>
                    <a:pt x="2724" y="11439"/>
                  </a:cubicBezTo>
                  <a:cubicBezTo>
                    <a:pt x="2332" y="11187"/>
                    <a:pt x="1993" y="10800"/>
                    <a:pt x="1662" y="10413"/>
                  </a:cubicBezTo>
                  <a:cubicBezTo>
                    <a:pt x="1131" y="9639"/>
                    <a:pt x="530" y="9000"/>
                    <a:pt x="199" y="8108"/>
                  </a:cubicBezTo>
                  <a:cubicBezTo>
                    <a:pt x="-1" y="7587"/>
                    <a:pt x="-62" y="6813"/>
                    <a:pt x="69" y="6308"/>
                  </a:cubicBezTo>
                  <a:cubicBezTo>
                    <a:pt x="130" y="6039"/>
                    <a:pt x="399" y="6174"/>
                    <a:pt x="530" y="6174"/>
                  </a:cubicBezTo>
                  <a:cubicBezTo>
                    <a:pt x="861" y="6039"/>
                    <a:pt x="1261" y="6308"/>
                    <a:pt x="1531" y="6039"/>
                  </a:cubicBezTo>
                  <a:cubicBezTo>
                    <a:pt x="1662" y="5787"/>
                    <a:pt x="1531" y="5787"/>
                    <a:pt x="1531" y="5400"/>
                  </a:cubicBezTo>
                  <a:cubicBezTo>
                    <a:pt x="2663" y="5535"/>
                    <a:pt x="4126" y="4508"/>
                    <a:pt x="4918" y="5148"/>
                  </a:cubicBezTo>
                  <a:cubicBezTo>
                    <a:pt x="5188" y="5535"/>
                    <a:pt x="5649" y="6426"/>
                    <a:pt x="6050" y="6308"/>
                  </a:cubicBezTo>
                  <a:cubicBezTo>
                    <a:pt x="6981" y="6695"/>
                    <a:pt x="7312" y="6426"/>
                    <a:pt x="8113" y="6039"/>
                  </a:cubicBezTo>
                  <a:cubicBezTo>
                    <a:pt x="8766" y="5669"/>
                    <a:pt x="8966" y="4626"/>
                    <a:pt x="9637" y="5282"/>
                  </a:cubicBezTo>
                  <a:cubicBezTo>
                    <a:pt x="9968" y="5535"/>
                    <a:pt x="10229" y="5787"/>
                    <a:pt x="10568" y="5148"/>
                  </a:cubicBezTo>
                  <a:cubicBezTo>
                    <a:pt x="10960" y="4508"/>
                    <a:pt x="10899" y="3735"/>
                    <a:pt x="10899" y="2826"/>
                  </a:cubicBezTo>
                  <a:cubicBezTo>
                    <a:pt x="10899" y="1800"/>
                    <a:pt x="10960" y="908"/>
                    <a:pt x="11099" y="0"/>
                  </a:cubicBezTo>
                  <a:cubicBezTo>
                    <a:pt x="11160" y="135"/>
                    <a:pt x="11360" y="521"/>
                    <a:pt x="11500" y="656"/>
                  </a:cubicBezTo>
                  <a:cubicBezTo>
                    <a:pt x="11561" y="908"/>
                    <a:pt x="11630" y="1161"/>
                    <a:pt x="11761" y="1295"/>
                  </a:cubicBezTo>
                  <a:cubicBezTo>
                    <a:pt x="12031" y="1548"/>
                    <a:pt x="12292" y="1548"/>
                    <a:pt x="12562" y="1548"/>
                  </a:cubicBezTo>
                  <a:cubicBezTo>
                    <a:pt x="12623" y="1548"/>
                    <a:pt x="12623" y="1295"/>
                    <a:pt x="12762" y="1295"/>
                  </a:cubicBezTo>
                  <a:cubicBezTo>
                    <a:pt x="13093" y="1161"/>
                    <a:pt x="13554" y="1548"/>
                    <a:pt x="13885" y="1161"/>
                  </a:cubicBezTo>
                  <a:cubicBezTo>
                    <a:pt x="14025" y="1043"/>
                    <a:pt x="13624" y="387"/>
                    <a:pt x="13755" y="269"/>
                  </a:cubicBezTo>
                  <a:cubicBezTo>
                    <a:pt x="14355" y="135"/>
                    <a:pt x="14886" y="521"/>
                    <a:pt x="15487" y="656"/>
                  </a:cubicBezTo>
                  <a:cubicBezTo>
                    <a:pt x="15748" y="1043"/>
                    <a:pt x="16079" y="1548"/>
                    <a:pt x="16349" y="1935"/>
                  </a:cubicBezTo>
                  <a:cubicBezTo>
                    <a:pt x="16349" y="1935"/>
                    <a:pt x="17281" y="1430"/>
                    <a:pt x="17350" y="1430"/>
                  </a:cubicBezTo>
                  <a:cubicBezTo>
                    <a:pt x="17411" y="1430"/>
                    <a:pt x="18012" y="1800"/>
                    <a:pt x="18012" y="1800"/>
                  </a:cubicBezTo>
                  <a:cubicBezTo>
                    <a:pt x="18212" y="2069"/>
                    <a:pt x="18343" y="2574"/>
                    <a:pt x="18473" y="2456"/>
                  </a:cubicBezTo>
                  <a:cubicBezTo>
                    <a:pt x="18813" y="2321"/>
                    <a:pt x="18944" y="1548"/>
                    <a:pt x="19274" y="1295"/>
                  </a:cubicBezTo>
                  <a:cubicBezTo>
                    <a:pt x="19745" y="774"/>
                    <a:pt x="20276" y="656"/>
                    <a:pt x="20807" y="387"/>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54" name="Shape">
              <a:extLst>
                <a:ext uri="{FF2B5EF4-FFF2-40B4-BE49-F238E27FC236}">
                  <a16:creationId xmlns:a16="http://schemas.microsoft.com/office/drawing/2014/main" id="{6D48BF04-9CFB-2244-9F41-BEA6BED6443B}"/>
                </a:ext>
              </a:extLst>
            </p:cNvPr>
            <p:cNvSpPr/>
            <p:nvPr/>
          </p:nvSpPr>
          <p:spPr>
            <a:xfrm>
              <a:off x="4101846" y="9641634"/>
              <a:ext cx="641988" cy="854806"/>
            </a:xfrm>
            <a:custGeom>
              <a:avLst/>
              <a:gdLst/>
              <a:ahLst/>
              <a:cxnLst>
                <a:cxn ang="0">
                  <a:pos x="wd2" y="hd2"/>
                </a:cxn>
                <a:cxn ang="5400000">
                  <a:pos x="wd2" y="hd2"/>
                </a:cxn>
                <a:cxn ang="10800000">
                  <a:pos x="wd2" y="hd2"/>
                </a:cxn>
                <a:cxn ang="16200000">
                  <a:pos x="wd2" y="hd2"/>
                </a:cxn>
              </a:cxnLst>
              <a:rect l="0" t="0" r="r" b="b"/>
              <a:pathLst>
                <a:path w="21471" h="21519" extrusionOk="0">
                  <a:moveTo>
                    <a:pt x="1730" y="10879"/>
                  </a:moveTo>
                  <a:cubicBezTo>
                    <a:pt x="1955" y="11139"/>
                    <a:pt x="2301" y="11399"/>
                    <a:pt x="2422" y="11750"/>
                  </a:cubicBezTo>
                  <a:cubicBezTo>
                    <a:pt x="2647" y="12180"/>
                    <a:pt x="2993" y="12779"/>
                    <a:pt x="2768" y="13209"/>
                  </a:cubicBezTo>
                  <a:cubicBezTo>
                    <a:pt x="2301" y="14249"/>
                    <a:pt x="1384" y="15120"/>
                    <a:pt x="692" y="16070"/>
                  </a:cubicBezTo>
                  <a:cubicBezTo>
                    <a:pt x="466" y="16319"/>
                    <a:pt x="0" y="16500"/>
                    <a:pt x="0" y="16839"/>
                  </a:cubicBezTo>
                  <a:cubicBezTo>
                    <a:pt x="0" y="17190"/>
                    <a:pt x="587" y="17450"/>
                    <a:pt x="812" y="17710"/>
                  </a:cubicBezTo>
                  <a:cubicBezTo>
                    <a:pt x="1609" y="17879"/>
                    <a:pt x="2422" y="17789"/>
                    <a:pt x="2993" y="18049"/>
                  </a:cubicBezTo>
                  <a:cubicBezTo>
                    <a:pt x="3565" y="18230"/>
                    <a:pt x="3791" y="18739"/>
                    <a:pt x="4136" y="19089"/>
                  </a:cubicBezTo>
                  <a:cubicBezTo>
                    <a:pt x="4482" y="19519"/>
                    <a:pt x="4723" y="19949"/>
                    <a:pt x="5054" y="20379"/>
                  </a:cubicBezTo>
                  <a:cubicBezTo>
                    <a:pt x="5174" y="20560"/>
                    <a:pt x="5520" y="20560"/>
                    <a:pt x="5746" y="20639"/>
                  </a:cubicBezTo>
                  <a:cubicBezTo>
                    <a:pt x="5972" y="20899"/>
                    <a:pt x="5972" y="21510"/>
                    <a:pt x="6438" y="21510"/>
                  </a:cubicBezTo>
                  <a:cubicBezTo>
                    <a:pt x="7009" y="21510"/>
                    <a:pt x="7476" y="20989"/>
                    <a:pt x="8047" y="20820"/>
                  </a:cubicBezTo>
                  <a:cubicBezTo>
                    <a:pt x="8514" y="20639"/>
                    <a:pt x="9085" y="20560"/>
                    <a:pt x="9536" y="20379"/>
                  </a:cubicBezTo>
                  <a:cubicBezTo>
                    <a:pt x="10228" y="20209"/>
                    <a:pt x="10695" y="20039"/>
                    <a:pt x="11372" y="19949"/>
                  </a:cubicBezTo>
                  <a:cubicBezTo>
                    <a:pt x="11612" y="19870"/>
                    <a:pt x="11958" y="19779"/>
                    <a:pt x="12304" y="19870"/>
                  </a:cubicBezTo>
                  <a:cubicBezTo>
                    <a:pt x="13673" y="20379"/>
                    <a:pt x="14831" y="21249"/>
                    <a:pt x="16320" y="21510"/>
                  </a:cubicBezTo>
                  <a:cubicBezTo>
                    <a:pt x="16787" y="21600"/>
                    <a:pt x="17012" y="20989"/>
                    <a:pt x="17238" y="20639"/>
                  </a:cubicBezTo>
                  <a:cubicBezTo>
                    <a:pt x="17464" y="20209"/>
                    <a:pt x="17930" y="19689"/>
                    <a:pt x="17809" y="19259"/>
                  </a:cubicBezTo>
                  <a:cubicBezTo>
                    <a:pt x="17704" y="18829"/>
                    <a:pt x="16787" y="18829"/>
                    <a:pt x="16787" y="18490"/>
                  </a:cubicBezTo>
                  <a:cubicBezTo>
                    <a:pt x="16546" y="17879"/>
                    <a:pt x="17118" y="17190"/>
                    <a:pt x="17118" y="16579"/>
                  </a:cubicBezTo>
                  <a:cubicBezTo>
                    <a:pt x="17118" y="16319"/>
                    <a:pt x="16666" y="16149"/>
                    <a:pt x="16546" y="15889"/>
                  </a:cubicBezTo>
                  <a:cubicBezTo>
                    <a:pt x="16200" y="15120"/>
                    <a:pt x="15282" y="14249"/>
                    <a:pt x="15749" y="13559"/>
                  </a:cubicBezTo>
                  <a:cubicBezTo>
                    <a:pt x="16095" y="12960"/>
                    <a:pt x="17464" y="13209"/>
                    <a:pt x="18276" y="13039"/>
                  </a:cubicBezTo>
                  <a:cubicBezTo>
                    <a:pt x="18727" y="12870"/>
                    <a:pt x="19299" y="12960"/>
                    <a:pt x="19539" y="12609"/>
                  </a:cubicBezTo>
                  <a:cubicBezTo>
                    <a:pt x="19765" y="12270"/>
                    <a:pt x="19419" y="11829"/>
                    <a:pt x="19419" y="11490"/>
                  </a:cubicBezTo>
                  <a:cubicBezTo>
                    <a:pt x="19299" y="11230"/>
                    <a:pt x="19193" y="10970"/>
                    <a:pt x="19299" y="10800"/>
                  </a:cubicBezTo>
                  <a:cubicBezTo>
                    <a:pt x="19419" y="10619"/>
                    <a:pt x="21028" y="10449"/>
                    <a:pt x="21254" y="10359"/>
                  </a:cubicBezTo>
                  <a:cubicBezTo>
                    <a:pt x="21374" y="10020"/>
                    <a:pt x="21600" y="9669"/>
                    <a:pt x="21374" y="9330"/>
                  </a:cubicBezTo>
                  <a:cubicBezTo>
                    <a:pt x="21254" y="9070"/>
                    <a:pt x="20682" y="8979"/>
                    <a:pt x="20457" y="8719"/>
                  </a:cubicBezTo>
                  <a:cubicBezTo>
                    <a:pt x="20231" y="8470"/>
                    <a:pt x="19765" y="8210"/>
                    <a:pt x="19765" y="7950"/>
                  </a:cubicBezTo>
                  <a:cubicBezTo>
                    <a:pt x="19885" y="7690"/>
                    <a:pt x="20577" y="7860"/>
                    <a:pt x="20682" y="7690"/>
                  </a:cubicBezTo>
                  <a:cubicBezTo>
                    <a:pt x="20908" y="7509"/>
                    <a:pt x="20908" y="7249"/>
                    <a:pt x="20803" y="6989"/>
                  </a:cubicBezTo>
                  <a:cubicBezTo>
                    <a:pt x="20577" y="6740"/>
                    <a:pt x="20111" y="6559"/>
                    <a:pt x="19991" y="6299"/>
                  </a:cubicBezTo>
                  <a:cubicBezTo>
                    <a:pt x="19765" y="5869"/>
                    <a:pt x="19645" y="5360"/>
                    <a:pt x="19539" y="4919"/>
                  </a:cubicBezTo>
                  <a:cubicBezTo>
                    <a:pt x="18968" y="5100"/>
                    <a:pt x="18968" y="5100"/>
                    <a:pt x="18968" y="5100"/>
                  </a:cubicBezTo>
                  <a:cubicBezTo>
                    <a:pt x="17930" y="5360"/>
                    <a:pt x="17012" y="5790"/>
                    <a:pt x="15854" y="5960"/>
                  </a:cubicBezTo>
                  <a:cubicBezTo>
                    <a:pt x="15403" y="6050"/>
                    <a:pt x="14711" y="6050"/>
                    <a:pt x="14245" y="5790"/>
                  </a:cubicBezTo>
                  <a:cubicBezTo>
                    <a:pt x="13914" y="5530"/>
                    <a:pt x="13793" y="5100"/>
                    <a:pt x="13673" y="4750"/>
                  </a:cubicBezTo>
                  <a:cubicBezTo>
                    <a:pt x="13447" y="4399"/>
                    <a:pt x="13327" y="3969"/>
                    <a:pt x="13447" y="3630"/>
                  </a:cubicBezTo>
                  <a:cubicBezTo>
                    <a:pt x="13447" y="3449"/>
                    <a:pt x="13793" y="3370"/>
                    <a:pt x="13793" y="3189"/>
                  </a:cubicBezTo>
                  <a:cubicBezTo>
                    <a:pt x="13914" y="2759"/>
                    <a:pt x="13447" y="2420"/>
                    <a:pt x="13673" y="2070"/>
                  </a:cubicBezTo>
                  <a:cubicBezTo>
                    <a:pt x="13914" y="1809"/>
                    <a:pt x="14591" y="1990"/>
                    <a:pt x="14831" y="1809"/>
                  </a:cubicBezTo>
                  <a:cubicBezTo>
                    <a:pt x="15057" y="1640"/>
                    <a:pt x="14591" y="1470"/>
                    <a:pt x="14591" y="1289"/>
                  </a:cubicBezTo>
                  <a:cubicBezTo>
                    <a:pt x="14711" y="1120"/>
                    <a:pt x="14831" y="950"/>
                    <a:pt x="14936" y="780"/>
                  </a:cubicBezTo>
                  <a:cubicBezTo>
                    <a:pt x="14711" y="520"/>
                    <a:pt x="14591" y="0"/>
                    <a:pt x="14139" y="0"/>
                  </a:cubicBezTo>
                  <a:cubicBezTo>
                    <a:pt x="13568" y="0"/>
                    <a:pt x="13327" y="690"/>
                    <a:pt x="12650" y="780"/>
                  </a:cubicBezTo>
                  <a:cubicBezTo>
                    <a:pt x="12304" y="859"/>
                    <a:pt x="11958" y="260"/>
                    <a:pt x="11492" y="430"/>
                  </a:cubicBezTo>
                  <a:cubicBezTo>
                    <a:pt x="11266" y="520"/>
                    <a:pt x="11718" y="1120"/>
                    <a:pt x="11372" y="1120"/>
                  </a:cubicBezTo>
                  <a:cubicBezTo>
                    <a:pt x="10920" y="1210"/>
                    <a:pt x="10454" y="599"/>
                    <a:pt x="10003" y="690"/>
                  </a:cubicBezTo>
                  <a:cubicBezTo>
                    <a:pt x="9657" y="780"/>
                    <a:pt x="10003" y="1470"/>
                    <a:pt x="9657" y="1470"/>
                  </a:cubicBezTo>
                  <a:cubicBezTo>
                    <a:pt x="8860" y="1380"/>
                    <a:pt x="8168" y="260"/>
                    <a:pt x="7355" y="520"/>
                  </a:cubicBezTo>
                  <a:cubicBezTo>
                    <a:pt x="6212" y="859"/>
                    <a:pt x="6092" y="2250"/>
                    <a:pt x="5054" y="2850"/>
                  </a:cubicBezTo>
                  <a:cubicBezTo>
                    <a:pt x="4828" y="3019"/>
                    <a:pt x="4377" y="2590"/>
                    <a:pt x="4031" y="2680"/>
                  </a:cubicBezTo>
                  <a:cubicBezTo>
                    <a:pt x="3339" y="2850"/>
                    <a:pt x="2768" y="3280"/>
                    <a:pt x="2181" y="3630"/>
                  </a:cubicBezTo>
                  <a:cubicBezTo>
                    <a:pt x="2301" y="4139"/>
                    <a:pt x="2768" y="4580"/>
                    <a:pt x="2422" y="5100"/>
                  </a:cubicBezTo>
                  <a:cubicBezTo>
                    <a:pt x="2181" y="5530"/>
                    <a:pt x="1158" y="5440"/>
                    <a:pt x="918" y="5869"/>
                  </a:cubicBezTo>
                  <a:cubicBezTo>
                    <a:pt x="812" y="6129"/>
                    <a:pt x="1609" y="6220"/>
                    <a:pt x="1730" y="6559"/>
                  </a:cubicBezTo>
                  <a:cubicBezTo>
                    <a:pt x="1835" y="6989"/>
                    <a:pt x="1609" y="7509"/>
                    <a:pt x="1609" y="7950"/>
                  </a:cubicBezTo>
                  <a:cubicBezTo>
                    <a:pt x="1730" y="8120"/>
                    <a:pt x="1835" y="8210"/>
                    <a:pt x="1835" y="8380"/>
                  </a:cubicBezTo>
                  <a:cubicBezTo>
                    <a:pt x="1835" y="8810"/>
                    <a:pt x="1955" y="9239"/>
                    <a:pt x="1730" y="9590"/>
                  </a:cubicBezTo>
                  <a:cubicBezTo>
                    <a:pt x="1504" y="9850"/>
                    <a:pt x="587" y="9760"/>
                    <a:pt x="587" y="10099"/>
                  </a:cubicBezTo>
                  <a:cubicBezTo>
                    <a:pt x="587" y="10449"/>
                    <a:pt x="1384" y="10619"/>
                    <a:pt x="1730" y="10879"/>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55" name="Shape">
              <a:extLst>
                <a:ext uri="{FF2B5EF4-FFF2-40B4-BE49-F238E27FC236}">
                  <a16:creationId xmlns:a16="http://schemas.microsoft.com/office/drawing/2014/main" id="{C86EBCC6-DD91-8945-AD33-8A4EC765D318}"/>
                </a:ext>
              </a:extLst>
            </p:cNvPr>
            <p:cNvSpPr/>
            <p:nvPr/>
          </p:nvSpPr>
          <p:spPr>
            <a:xfrm>
              <a:off x="3871873" y="9946963"/>
              <a:ext cx="286353" cy="183230"/>
            </a:xfrm>
            <a:custGeom>
              <a:avLst/>
              <a:gdLst/>
              <a:ahLst/>
              <a:cxnLst>
                <a:cxn ang="0">
                  <a:pos x="wd2" y="hd2"/>
                </a:cxn>
                <a:cxn ang="5400000">
                  <a:pos x="wd2" y="hd2"/>
                </a:cxn>
                <a:cxn ang="10800000">
                  <a:pos x="wd2" y="hd2"/>
                </a:cxn>
                <a:cxn ang="16200000">
                  <a:pos x="wd2" y="hd2"/>
                </a:cxn>
              </a:cxnLst>
              <a:rect l="0" t="0" r="r" b="b"/>
              <a:pathLst>
                <a:path w="21402" h="21288" extrusionOk="0">
                  <a:moveTo>
                    <a:pt x="505" y="15623"/>
                  </a:moveTo>
                  <a:cubicBezTo>
                    <a:pt x="1516" y="16829"/>
                    <a:pt x="2797" y="18402"/>
                    <a:pt x="3841" y="19608"/>
                  </a:cubicBezTo>
                  <a:cubicBezTo>
                    <a:pt x="3841" y="19608"/>
                    <a:pt x="7447" y="18035"/>
                    <a:pt x="7717" y="18035"/>
                  </a:cubicBezTo>
                  <a:cubicBezTo>
                    <a:pt x="7953" y="18035"/>
                    <a:pt x="10278" y="19188"/>
                    <a:pt x="10278" y="19188"/>
                  </a:cubicBezTo>
                  <a:cubicBezTo>
                    <a:pt x="11053" y="20027"/>
                    <a:pt x="11558" y="21600"/>
                    <a:pt x="12064" y="21233"/>
                  </a:cubicBezTo>
                  <a:cubicBezTo>
                    <a:pt x="13378" y="20814"/>
                    <a:pt x="13883" y="18402"/>
                    <a:pt x="15164" y="17616"/>
                  </a:cubicBezTo>
                  <a:cubicBezTo>
                    <a:pt x="16983" y="15990"/>
                    <a:pt x="19039" y="15623"/>
                    <a:pt x="21095" y="14784"/>
                  </a:cubicBezTo>
                  <a:cubicBezTo>
                    <a:pt x="20319" y="13579"/>
                    <a:pt x="18534" y="12792"/>
                    <a:pt x="18534" y="11167"/>
                  </a:cubicBezTo>
                  <a:cubicBezTo>
                    <a:pt x="18534" y="9594"/>
                    <a:pt x="20589" y="10014"/>
                    <a:pt x="21095" y="8808"/>
                  </a:cubicBezTo>
                  <a:cubicBezTo>
                    <a:pt x="21600" y="7183"/>
                    <a:pt x="21330" y="5190"/>
                    <a:pt x="21330" y="3198"/>
                  </a:cubicBezTo>
                  <a:cubicBezTo>
                    <a:pt x="21330" y="2412"/>
                    <a:pt x="21095" y="1992"/>
                    <a:pt x="20825" y="1206"/>
                  </a:cubicBezTo>
                  <a:cubicBezTo>
                    <a:pt x="19814" y="786"/>
                    <a:pt x="18769" y="0"/>
                    <a:pt x="17759" y="0"/>
                  </a:cubicBezTo>
                  <a:cubicBezTo>
                    <a:pt x="15939" y="0"/>
                    <a:pt x="14389" y="1992"/>
                    <a:pt x="12839" y="1992"/>
                  </a:cubicBezTo>
                  <a:cubicBezTo>
                    <a:pt x="11322" y="1992"/>
                    <a:pt x="10278" y="1206"/>
                    <a:pt x="8997" y="786"/>
                  </a:cubicBezTo>
                  <a:cubicBezTo>
                    <a:pt x="8728" y="1573"/>
                    <a:pt x="8728" y="2779"/>
                    <a:pt x="8222" y="3198"/>
                  </a:cubicBezTo>
                  <a:cubicBezTo>
                    <a:pt x="7953" y="3617"/>
                    <a:pt x="7447" y="2779"/>
                    <a:pt x="6942" y="3198"/>
                  </a:cubicBezTo>
                  <a:cubicBezTo>
                    <a:pt x="6436" y="3198"/>
                    <a:pt x="6167" y="3984"/>
                    <a:pt x="5897" y="4771"/>
                  </a:cubicBezTo>
                  <a:cubicBezTo>
                    <a:pt x="4886" y="5610"/>
                    <a:pt x="3572" y="6396"/>
                    <a:pt x="2797" y="7602"/>
                  </a:cubicBezTo>
                  <a:cubicBezTo>
                    <a:pt x="2291" y="9175"/>
                    <a:pt x="3336" y="12006"/>
                    <a:pt x="2291" y="12792"/>
                  </a:cubicBezTo>
                  <a:cubicBezTo>
                    <a:pt x="1516" y="13212"/>
                    <a:pt x="1280" y="10014"/>
                    <a:pt x="505" y="9175"/>
                  </a:cubicBezTo>
                  <a:cubicBezTo>
                    <a:pt x="236" y="8808"/>
                    <a:pt x="0" y="10014"/>
                    <a:pt x="0" y="10381"/>
                  </a:cubicBezTo>
                  <a:cubicBezTo>
                    <a:pt x="0" y="12006"/>
                    <a:pt x="236" y="13998"/>
                    <a:pt x="505" y="15623"/>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56" name="Shape">
              <a:extLst>
                <a:ext uri="{FF2B5EF4-FFF2-40B4-BE49-F238E27FC236}">
                  <a16:creationId xmlns:a16="http://schemas.microsoft.com/office/drawing/2014/main" id="{12DACD24-5531-2E40-BAE7-5C1894B871FA}"/>
                </a:ext>
              </a:extLst>
            </p:cNvPr>
            <p:cNvSpPr/>
            <p:nvPr/>
          </p:nvSpPr>
          <p:spPr>
            <a:xfrm>
              <a:off x="3653795" y="9875587"/>
              <a:ext cx="298913" cy="229540"/>
            </a:xfrm>
            <a:custGeom>
              <a:avLst/>
              <a:gdLst/>
              <a:ahLst/>
              <a:cxnLst>
                <a:cxn ang="0">
                  <a:pos x="wd2" y="hd2"/>
                </a:cxn>
                <a:cxn ang="5400000">
                  <a:pos x="wd2" y="hd2"/>
                </a:cxn>
                <a:cxn ang="10800000">
                  <a:pos x="wd2" y="hd2"/>
                </a:cxn>
                <a:cxn ang="16200000">
                  <a:pos x="wd2" y="hd2"/>
                </a:cxn>
              </a:cxnLst>
              <a:rect l="0" t="0" r="r" b="b"/>
              <a:pathLst>
                <a:path w="21600" h="21600" extrusionOk="0">
                  <a:moveTo>
                    <a:pt x="15647" y="0"/>
                  </a:moveTo>
                  <a:cubicBezTo>
                    <a:pt x="16395" y="1308"/>
                    <a:pt x="16135" y="970"/>
                    <a:pt x="17143" y="1941"/>
                  </a:cubicBezTo>
                  <a:cubicBezTo>
                    <a:pt x="17631" y="2573"/>
                    <a:pt x="18607" y="2573"/>
                    <a:pt x="18867" y="3248"/>
                  </a:cubicBezTo>
                  <a:cubicBezTo>
                    <a:pt x="19355" y="4177"/>
                    <a:pt x="19128" y="5484"/>
                    <a:pt x="19128" y="6455"/>
                  </a:cubicBezTo>
                  <a:cubicBezTo>
                    <a:pt x="19128" y="7425"/>
                    <a:pt x="18380" y="8395"/>
                    <a:pt x="18867" y="9028"/>
                  </a:cubicBezTo>
                  <a:cubicBezTo>
                    <a:pt x="19355" y="10336"/>
                    <a:pt x="20624" y="9998"/>
                    <a:pt x="21600" y="10631"/>
                  </a:cubicBezTo>
                  <a:cubicBezTo>
                    <a:pt x="20624" y="11306"/>
                    <a:pt x="19355" y="11939"/>
                    <a:pt x="18607" y="12909"/>
                  </a:cubicBezTo>
                  <a:cubicBezTo>
                    <a:pt x="18119" y="14175"/>
                    <a:pt x="19128" y="16453"/>
                    <a:pt x="18119" y="17086"/>
                  </a:cubicBezTo>
                  <a:cubicBezTo>
                    <a:pt x="17371" y="17423"/>
                    <a:pt x="17143" y="14850"/>
                    <a:pt x="16395" y="14175"/>
                  </a:cubicBezTo>
                  <a:cubicBezTo>
                    <a:pt x="16135" y="13880"/>
                    <a:pt x="15907" y="14850"/>
                    <a:pt x="15907" y="15145"/>
                  </a:cubicBezTo>
                  <a:cubicBezTo>
                    <a:pt x="15907" y="16453"/>
                    <a:pt x="16135" y="18056"/>
                    <a:pt x="16395" y="19364"/>
                  </a:cubicBezTo>
                  <a:cubicBezTo>
                    <a:pt x="14151" y="19027"/>
                    <a:pt x="12166" y="18056"/>
                    <a:pt x="9922" y="18394"/>
                  </a:cubicBezTo>
                  <a:cubicBezTo>
                    <a:pt x="9434" y="18689"/>
                    <a:pt x="10930" y="20334"/>
                    <a:pt x="10410" y="20630"/>
                  </a:cubicBezTo>
                  <a:cubicBezTo>
                    <a:pt x="9173" y="21600"/>
                    <a:pt x="7449" y="20630"/>
                    <a:pt x="6213" y="20967"/>
                  </a:cubicBezTo>
                  <a:cubicBezTo>
                    <a:pt x="5693" y="20967"/>
                    <a:pt x="5693" y="21600"/>
                    <a:pt x="5465" y="21600"/>
                  </a:cubicBezTo>
                  <a:cubicBezTo>
                    <a:pt x="4457" y="21600"/>
                    <a:pt x="3481" y="21600"/>
                    <a:pt x="2472" y="20967"/>
                  </a:cubicBezTo>
                  <a:cubicBezTo>
                    <a:pt x="1984" y="20630"/>
                    <a:pt x="1724" y="19997"/>
                    <a:pt x="1496" y="19364"/>
                  </a:cubicBezTo>
                  <a:cubicBezTo>
                    <a:pt x="976" y="19027"/>
                    <a:pt x="228" y="18056"/>
                    <a:pt x="0" y="17719"/>
                  </a:cubicBezTo>
                  <a:cubicBezTo>
                    <a:pt x="228" y="16748"/>
                    <a:pt x="488" y="15778"/>
                    <a:pt x="748" y="14850"/>
                  </a:cubicBezTo>
                  <a:cubicBezTo>
                    <a:pt x="1724" y="11939"/>
                    <a:pt x="5953" y="11602"/>
                    <a:pt x="7189" y="7763"/>
                  </a:cubicBezTo>
                  <a:cubicBezTo>
                    <a:pt x="9434" y="3544"/>
                    <a:pt x="11678" y="2573"/>
                    <a:pt x="14899" y="675"/>
                  </a:cubicBezTo>
                  <a:cubicBezTo>
                    <a:pt x="15159" y="338"/>
                    <a:pt x="15387" y="338"/>
                    <a:pt x="15647" y="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57" name="Shape">
              <a:extLst>
                <a:ext uri="{FF2B5EF4-FFF2-40B4-BE49-F238E27FC236}">
                  <a16:creationId xmlns:a16="http://schemas.microsoft.com/office/drawing/2014/main" id="{EA3F1879-97A7-6643-B790-C45B222B362C}"/>
                </a:ext>
              </a:extLst>
            </p:cNvPr>
            <p:cNvSpPr/>
            <p:nvPr/>
          </p:nvSpPr>
          <p:spPr>
            <a:xfrm>
              <a:off x="4387328" y="10000689"/>
              <a:ext cx="889707" cy="774574"/>
            </a:xfrm>
            <a:custGeom>
              <a:avLst/>
              <a:gdLst/>
              <a:ahLst/>
              <a:cxnLst>
                <a:cxn ang="0">
                  <a:pos x="wd2" y="hd2"/>
                </a:cxn>
                <a:cxn ang="5400000">
                  <a:pos x="wd2" y="hd2"/>
                </a:cxn>
                <a:cxn ang="10800000">
                  <a:pos x="wd2" y="hd2"/>
                </a:cxn>
                <a:cxn ang="16200000">
                  <a:pos x="wd2" y="hd2"/>
                </a:cxn>
              </a:cxnLst>
              <a:rect l="0" t="0" r="r" b="b"/>
              <a:pathLst>
                <a:path w="21600" h="21539" extrusionOk="0">
                  <a:moveTo>
                    <a:pt x="16514" y="19525"/>
                  </a:moveTo>
                  <a:cubicBezTo>
                    <a:pt x="17092" y="19525"/>
                    <a:pt x="17594" y="19525"/>
                    <a:pt x="18096" y="19713"/>
                  </a:cubicBezTo>
                  <a:cubicBezTo>
                    <a:pt x="18009" y="19238"/>
                    <a:pt x="17682" y="17812"/>
                    <a:pt x="17682" y="17237"/>
                  </a:cubicBezTo>
                  <a:cubicBezTo>
                    <a:pt x="17682" y="16849"/>
                    <a:pt x="18096" y="16561"/>
                    <a:pt x="18096" y="16186"/>
                  </a:cubicBezTo>
                  <a:cubicBezTo>
                    <a:pt x="18096" y="15798"/>
                    <a:pt x="17682" y="15611"/>
                    <a:pt x="17682" y="15323"/>
                  </a:cubicBezTo>
                  <a:cubicBezTo>
                    <a:pt x="17758" y="14560"/>
                    <a:pt x="18009" y="13897"/>
                    <a:pt x="18173" y="13222"/>
                  </a:cubicBezTo>
                  <a:cubicBezTo>
                    <a:pt x="18424" y="12546"/>
                    <a:pt x="18598" y="11883"/>
                    <a:pt x="18850" y="11221"/>
                  </a:cubicBezTo>
                  <a:cubicBezTo>
                    <a:pt x="19013" y="10833"/>
                    <a:pt x="19264" y="10358"/>
                    <a:pt x="19592" y="10070"/>
                  </a:cubicBezTo>
                  <a:cubicBezTo>
                    <a:pt x="19755" y="9970"/>
                    <a:pt x="20006" y="10257"/>
                    <a:pt x="20181" y="10170"/>
                  </a:cubicBezTo>
                  <a:cubicBezTo>
                    <a:pt x="20509" y="9970"/>
                    <a:pt x="20847" y="9595"/>
                    <a:pt x="21174" y="9394"/>
                  </a:cubicBezTo>
                  <a:cubicBezTo>
                    <a:pt x="21174" y="9119"/>
                    <a:pt x="21425" y="8832"/>
                    <a:pt x="21349" y="8544"/>
                  </a:cubicBezTo>
                  <a:cubicBezTo>
                    <a:pt x="21098" y="8056"/>
                    <a:pt x="20760" y="7581"/>
                    <a:pt x="20345" y="7293"/>
                  </a:cubicBezTo>
                  <a:cubicBezTo>
                    <a:pt x="20181" y="7206"/>
                    <a:pt x="19930" y="7681"/>
                    <a:pt x="19843" y="7493"/>
                  </a:cubicBezTo>
                  <a:cubicBezTo>
                    <a:pt x="19679" y="7106"/>
                    <a:pt x="19930" y="6630"/>
                    <a:pt x="19930" y="6243"/>
                  </a:cubicBezTo>
                  <a:cubicBezTo>
                    <a:pt x="19930" y="5967"/>
                    <a:pt x="19679" y="5767"/>
                    <a:pt x="19679" y="5480"/>
                  </a:cubicBezTo>
                  <a:cubicBezTo>
                    <a:pt x="19679" y="5192"/>
                    <a:pt x="19755" y="4904"/>
                    <a:pt x="19930" y="4617"/>
                  </a:cubicBezTo>
                  <a:cubicBezTo>
                    <a:pt x="20094" y="4429"/>
                    <a:pt x="20345" y="4241"/>
                    <a:pt x="20596" y="4342"/>
                  </a:cubicBezTo>
                  <a:cubicBezTo>
                    <a:pt x="20847" y="4342"/>
                    <a:pt x="21098" y="4717"/>
                    <a:pt x="21425" y="4717"/>
                  </a:cubicBezTo>
                  <a:cubicBezTo>
                    <a:pt x="21600" y="4717"/>
                    <a:pt x="21513" y="4429"/>
                    <a:pt x="21600" y="4241"/>
                  </a:cubicBezTo>
                  <a:cubicBezTo>
                    <a:pt x="21600" y="3854"/>
                    <a:pt x="21600" y="3378"/>
                    <a:pt x="21513" y="3003"/>
                  </a:cubicBezTo>
                  <a:cubicBezTo>
                    <a:pt x="21349" y="2528"/>
                    <a:pt x="21098" y="2040"/>
                    <a:pt x="20847" y="1665"/>
                  </a:cubicBezTo>
                  <a:cubicBezTo>
                    <a:pt x="19930" y="990"/>
                    <a:pt x="19930" y="990"/>
                    <a:pt x="19930" y="990"/>
                  </a:cubicBezTo>
                  <a:cubicBezTo>
                    <a:pt x="19264" y="802"/>
                    <a:pt x="18675" y="614"/>
                    <a:pt x="18096" y="514"/>
                  </a:cubicBezTo>
                  <a:cubicBezTo>
                    <a:pt x="17933" y="514"/>
                    <a:pt x="17845" y="702"/>
                    <a:pt x="17758" y="702"/>
                  </a:cubicBezTo>
                  <a:cubicBezTo>
                    <a:pt x="17507" y="702"/>
                    <a:pt x="17343" y="702"/>
                    <a:pt x="17092" y="702"/>
                  </a:cubicBezTo>
                  <a:cubicBezTo>
                    <a:pt x="16841" y="702"/>
                    <a:pt x="16590" y="902"/>
                    <a:pt x="16339" y="802"/>
                  </a:cubicBezTo>
                  <a:cubicBezTo>
                    <a:pt x="16012" y="702"/>
                    <a:pt x="15848" y="139"/>
                    <a:pt x="15510" y="39"/>
                  </a:cubicBezTo>
                  <a:cubicBezTo>
                    <a:pt x="15422" y="-61"/>
                    <a:pt x="15259" y="39"/>
                    <a:pt x="15095" y="227"/>
                  </a:cubicBezTo>
                  <a:cubicBezTo>
                    <a:pt x="15008" y="327"/>
                    <a:pt x="15095" y="702"/>
                    <a:pt x="15008" y="702"/>
                  </a:cubicBezTo>
                  <a:cubicBezTo>
                    <a:pt x="14680" y="802"/>
                    <a:pt x="14429" y="614"/>
                    <a:pt x="14091" y="514"/>
                  </a:cubicBezTo>
                  <a:cubicBezTo>
                    <a:pt x="12759" y="414"/>
                    <a:pt x="11504" y="139"/>
                    <a:pt x="10172" y="227"/>
                  </a:cubicBezTo>
                  <a:cubicBezTo>
                    <a:pt x="9921" y="227"/>
                    <a:pt x="9670" y="614"/>
                    <a:pt x="9594" y="902"/>
                  </a:cubicBezTo>
                  <a:cubicBezTo>
                    <a:pt x="9594" y="1090"/>
                    <a:pt x="9921" y="1377"/>
                    <a:pt x="9758" y="1465"/>
                  </a:cubicBezTo>
                  <a:cubicBezTo>
                    <a:pt x="9419" y="1665"/>
                    <a:pt x="8928" y="1465"/>
                    <a:pt x="8502" y="1465"/>
                  </a:cubicBezTo>
                  <a:cubicBezTo>
                    <a:pt x="8339" y="1565"/>
                    <a:pt x="7171" y="1753"/>
                    <a:pt x="7084" y="1953"/>
                  </a:cubicBezTo>
                  <a:cubicBezTo>
                    <a:pt x="7007" y="2140"/>
                    <a:pt x="7084" y="2428"/>
                    <a:pt x="7171" y="2716"/>
                  </a:cubicBezTo>
                  <a:cubicBezTo>
                    <a:pt x="7171" y="3091"/>
                    <a:pt x="7422" y="3579"/>
                    <a:pt x="7258" y="3954"/>
                  </a:cubicBezTo>
                  <a:cubicBezTo>
                    <a:pt x="7084" y="4342"/>
                    <a:pt x="6669" y="4241"/>
                    <a:pt x="6341" y="4429"/>
                  </a:cubicBezTo>
                  <a:cubicBezTo>
                    <a:pt x="5752" y="4617"/>
                    <a:pt x="4759" y="4342"/>
                    <a:pt x="4508" y="5004"/>
                  </a:cubicBezTo>
                  <a:cubicBezTo>
                    <a:pt x="4169" y="5767"/>
                    <a:pt x="4835" y="6730"/>
                    <a:pt x="5086" y="7581"/>
                  </a:cubicBezTo>
                  <a:cubicBezTo>
                    <a:pt x="5174" y="7869"/>
                    <a:pt x="5501" y="8056"/>
                    <a:pt x="5501" y="8344"/>
                  </a:cubicBezTo>
                  <a:cubicBezTo>
                    <a:pt x="5501" y="9019"/>
                    <a:pt x="5086" y="9782"/>
                    <a:pt x="5261" y="10458"/>
                  </a:cubicBezTo>
                  <a:cubicBezTo>
                    <a:pt x="5261" y="10833"/>
                    <a:pt x="5927" y="10833"/>
                    <a:pt x="6003" y="11308"/>
                  </a:cubicBezTo>
                  <a:cubicBezTo>
                    <a:pt x="6090" y="11783"/>
                    <a:pt x="5752" y="12359"/>
                    <a:pt x="5588" y="12834"/>
                  </a:cubicBezTo>
                  <a:cubicBezTo>
                    <a:pt x="5425" y="13222"/>
                    <a:pt x="5261" y="13897"/>
                    <a:pt x="4922" y="13797"/>
                  </a:cubicBezTo>
                  <a:cubicBezTo>
                    <a:pt x="3842" y="13509"/>
                    <a:pt x="3002" y="12546"/>
                    <a:pt x="2008" y="11983"/>
                  </a:cubicBezTo>
                  <a:cubicBezTo>
                    <a:pt x="1757" y="11883"/>
                    <a:pt x="1506" y="11983"/>
                    <a:pt x="1332" y="12071"/>
                  </a:cubicBezTo>
                  <a:cubicBezTo>
                    <a:pt x="840" y="12171"/>
                    <a:pt x="502" y="12359"/>
                    <a:pt x="0" y="12546"/>
                  </a:cubicBezTo>
                  <a:cubicBezTo>
                    <a:pt x="415" y="13322"/>
                    <a:pt x="589" y="14172"/>
                    <a:pt x="1168" y="14660"/>
                  </a:cubicBezTo>
                  <a:cubicBezTo>
                    <a:pt x="1506" y="14935"/>
                    <a:pt x="1757" y="14272"/>
                    <a:pt x="2085" y="14172"/>
                  </a:cubicBezTo>
                  <a:cubicBezTo>
                    <a:pt x="2172" y="14172"/>
                    <a:pt x="2510" y="14172"/>
                    <a:pt x="2510" y="14372"/>
                  </a:cubicBezTo>
                  <a:cubicBezTo>
                    <a:pt x="2587" y="14660"/>
                    <a:pt x="2336" y="14935"/>
                    <a:pt x="2172" y="15223"/>
                  </a:cubicBezTo>
                  <a:cubicBezTo>
                    <a:pt x="2085" y="15323"/>
                    <a:pt x="2008" y="15423"/>
                    <a:pt x="1921" y="15511"/>
                  </a:cubicBezTo>
                  <a:cubicBezTo>
                    <a:pt x="1834" y="15898"/>
                    <a:pt x="1757" y="16273"/>
                    <a:pt x="1921" y="16474"/>
                  </a:cubicBezTo>
                  <a:cubicBezTo>
                    <a:pt x="2085" y="16761"/>
                    <a:pt x="2510" y="16273"/>
                    <a:pt x="2674" y="16474"/>
                  </a:cubicBezTo>
                  <a:cubicBezTo>
                    <a:pt x="2838" y="16661"/>
                    <a:pt x="2674" y="17136"/>
                    <a:pt x="2674" y="17424"/>
                  </a:cubicBezTo>
                  <a:cubicBezTo>
                    <a:pt x="2750" y="17999"/>
                    <a:pt x="2587" y="18662"/>
                    <a:pt x="2838" y="19138"/>
                  </a:cubicBezTo>
                  <a:cubicBezTo>
                    <a:pt x="3002" y="19338"/>
                    <a:pt x="3340" y="18762"/>
                    <a:pt x="3591" y="18950"/>
                  </a:cubicBezTo>
                  <a:cubicBezTo>
                    <a:pt x="3755" y="19050"/>
                    <a:pt x="3504" y="19713"/>
                    <a:pt x="3755" y="19813"/>
                  </a:cubicBezTo>
                  <a:cubicBezTo>
                    <a:pt x="4082" y="20001"/>
                    <a:pt x="4508" y="19338"/>
                    <a:pt x="4759" y="19625"/>
                  </a:cubicBezTo>
                  <a:cubicBezTo>
                    <a:pt x="5010" y="19813"/>
                    <a:pt x="4671" y="20576"/>
                    <a:pt x="4584" y="20864"/>
                  </a:cubicBezTo>
                  <a:cubicBezTo>
                    <a:pt x="4835" y="20864"/>
                    <a:pt x="5174" y="20864"/>
                    <a:pt x="5425" y="20964"/>
                  </a:cubicBezTo>
                  <a:cubicBezTo>
                    <a:pt x="6178" y="20776"/>
                    <a:pt x="6418" y="21339"/>
                    <a:pt x="6843" y="21539"/>
                  </a:cubicBezTo>
                  <a:cubicBezTo>
                    <a:pt x="6843" y="20964"/>
                    <a:pt x="8928" y="19813"/>
                    <a:pt x="9419" y="19713"/>
                  </a:cubicBezTo>
                  <a:cubicBezTo>
                    <a:pt x="10085" y="19525"/>
                    <a:pt x="10423" y="19338"/>
                    <a:pt x="11002" y="18762"/>
                  </a:cubicBezTo>
                  <a:cubicBezTo>
                    <a:pt x="11930" y="17812"/>
                    <a:pt x="9507" y="16474"/>
                    <a:pt x="9092" y="15611"/>
                  </a:cubicBezTo>
                  <a:cubicBezTo>
                    <a:pt x="9005" y="15611"/>
                    <a:pt x="8928" y="15511"/>
                    <a:pt x="8928" y="15511"/>
                  </a:cubicBezTo>
                  <a:cubicBezTo>
                    <a:pt x="8502" y="15223"/>
                    <a:pt x="8088" y="15035"/>
                    <a:pt x="8251" y="14560"/>
                  </a:cubicBezTo>
                  <a:cubicBezTo>
                    <a:pt x="8502" y="13322"/>
                    <a:pt x="9670" y="13322"/>
                    <a:pt x="10260" y="13409"/>
                  </a:cubicBezTo>
                  <a:cubicBezTo>
                    <a:pt x="10423" y="13509"/>
                    <a:pt x="10511" y="13697"/>
                    <a:pt x="10511" y="13897"/>
                  </a:cubicBezTo>
                  <a:cubicBezTo>
                    <a:pt x="10762" y="14272"/>
                    <a:pt x="11177" y="14748"/>
                    <a:pt x="10926" y="15135"/>
                  </a:cubicBezTo>
                  <a:cubicBezTo>
                    <a:pt x="10674" y="15611"/>
                    <a:pt x="10009" y="15698"/>
                    <a:pt x="9507" y="15798"/>
                  </a:cubicBezTo>
                  <a:cubicBezTo>
                    <a:pt x="10009" y="16086"/>
                    <a:pt x="10587" y="16661"/>
                    <a:pt x="10762" y="16849"/>
                  </a:cubicBezTo>
                  <a:cubicBezTo>
                    <a:pt x="11253" y="17237"/>
                    <a:pt x="11679" y="17712"/>
                    <a:pt x="12093" y="18100"/>
                  </a:cubicBezTo>
                  <a:cubicBezTo>
                    <a:pt x="12421" y="18375"/>
                    <a:pt x="12923" y="18475"/>
                    <a:pt x="13174" y="18762"/>
                  </a:cubicBezTo>
                  <a:cubicBezTo>
                    <a:pt x="13425" y="19138"/>
                    <a:pt x="13927" y="20001"/>
                    <a:pt x="14342" y="19425"/>
                  </a:cubicBezTo>
                  <a:cubicBezTo>
                    <a:pt x="14680" y="19050"/>
                    <a:pt x="14757" y="19238"/>
                    <a:pt x="14931" y="19338"/>
                  </a:cubicBezTo>
                  <a:cubicBezTo>
                    <a:pt x="14757" y="18862"/>
                    <a:pt x="14429" y="17812"/>
                    <a:pt x="14254" y="17424"/>
                  </a:cubicBezTo>
                  <a:cubicBezTo>
                    <a:pt x="14254" y="17237"/>
                    <a:pt x="14003" y="17049"/>
                    <a:pt x="14178" y="16949"/>
                  </a:cubicBezTo>
                  <a:cubicBezTo>
                    <a:pt x="14342" y="16761"/>
                    <a:pt x="14680" y="17049"/>
                    <a:pt x="14844" y="16849"/>
                  </a:cubicBezTo>
                  <a:cubicBezTo>
                    <a:pt x="15008" y="16761"/>
                    <a:pt x="14931" y="16273"/>
                    <a:pt x="15095" y="16273"/>
                  </a:cubicBezTo>
                  <a:cubicBezTo>
                    <a:pt x="15597" y="16186"/>
                    <a:pt x="16263" y="16186"/>
                    <a:pt x="16590" y="16661"/>
                  </a:cubicBezTo>
                  <a:cubicBezTo>
                    <a:pt x="16841" y="16949"/>
                    <a:pt x="16426" y="17524"/>
                    <a:pt x="16426" y="17899"/>
                  </a:cubicBezTo>
                  <a:cubicBezTo>
                    <a:pt x="16426" y="18187"/>
                    <a:pt x="16514" y="19238"/>
                    <a:pt x="16514" y="19525"/>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58" name="Shape">
              <a:extLst>
                <a:ext uri="{FF2B5EF4-FFF2-40B4-BE49-F238E27FC236}">
                  <a16:creationId xmlns:a16="http://schemas.microsoft.com/office/drawing/2014/main" id="{63F24FA5-57A2-BC44-9274-727C0B9CBC20}"/>
                </a:ext>
              </a:extLst>
            </p:cNvPr>
            <p:cNvSpPr/>
            <p:nvPr/>
          </p:nvSpPr>
          <p:spPr>
            <a:xfrm>
              <a:off x="4968879" y="10584940"/>
              <a:ext cx="104894" cy="118946"/>
            </a:xfrm>
            <a:custGeom>
              <a:avLst/>
              <a:gdLst/>
              <a:ahLst/>
              <a:cxnLst>
                <a:cxn ang="0">
                  <a:pos x="wd2" y="hd2"/>
                </a:cxn>
                <a:cxn ang="5400000">
                  <a:pos x="wd2" y="hd2"/>
                </a:cxn>
                <a:cxn ang="10800000">
                  <a:pos x="wd2" y="hd2"/>
                </a:cxn>
                <a:cxn ang="16200000">
                  <a:pos x="wd2" y="hd2"/>
                </a:cxn>
              </a:cxnLst>
              <a:rect l="0" t="0" r="r" b="b"/>
              <a:pathLst>
                <a:path w="19445" h="21323" extrusionOk="0">
                  <a:moveTo>
                    <a:pt x="6203" y="20110"/>
                  </a:moveTo>
                  <a:cubicBezTo>
                    <a:pt x="6784" y="20676"/>
                    <a:pt x="8113" y="20676"/>
                    <a:pt x="10606" y="20110"/>
                  </a:cubicBezTo>
                  <a:cubicBezTo>
                    <a:pt x="13181" y="20676"/>
                    <a:pt x="15673" y="21323"/>
                    <a:pt x="18249" y="21323"/>
                  </a:cubicBezTo>
                  <a:cubicBezTo>
                    <a:pt x="18249" y="19462"/>
                    <a:pt x="17584" y="12667"/>
                    <a:pt x="17584" y="10806"/>
                  </a:cubicBezTo>
                  <a:cubicBezTo>
                    <a:pt x="17584" y="8379"/>
                    <a:pt x="20741" y="4658"/>
                    <a:pt x="18830" y="2797"/>
                  </a:cubicBezTo>
                  <a:cubicBezTo>
                    <a:pt x="16338" y="-277"/>
                    <a:pt x="11270" y="-277"/>
                    <a:pt x="7449" y="289"/>
                  </a:cubicBezTo>
                  <a:cubicBezTo>
                    <a:pt x="6203" y="289"/>
                    <a:pt x="6784" y="3444"/>
                    <a:pt x="5538" y="4011"/>
                  </a:cubicBezTo>
                  <a:cubicBezTo>
                    <a:pt x="4292" y="5305"/>
                    <a:pt x="1716" y="3444"/>
                    <a:pt x="470" y="4658"/>
                  </a:cubicBezTo>
                  <a:cubicBezTo>
                    <a:pt x="-859" y="5305"/>
                    <a:pt x="1052" y="6519"/>
                    <a:pt x="1052" y="7732"/>
                  </a:cubicBezTo>
                  <a:cubicBezTo>
                    <a:pt x="2381" y="10240"/>
                    <a:pt x="4873" y="17035"/>
                    <a:pt x="6203" y="2011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59" name="Shape">
              <a:extLst>
                <a:ext uri="{FF2B5EF4-FFF2-40B4-BE49-F238E27FC236}">
                  <a16:creationId xmlns:a16="http://schemas.microsoft.com/office/drawing/2014/main" id="{ABCB64CC-59A4-CF4C-B991-C5DBF7B0C47B}"/>
                </a:ext>
              </a:extLst>
            </p:cNvPr>
            <p:cNvSpPr/>
            <p:nvPr/>
          </p:nvSpPr>
          <p:spPr>
            <a:xfrm>
              <a:off x="4725599" y="10482254"/>
              <a:ext cx="114142" cy="86815"/>
            </a:xfrm>
            <a:custGeom>
              <a:avLst/>
              <a:gdLst/>
              <a:ahLst/>
              <a:cxnLst>
                <a:cxn ang="0">
                  <a:pos x="wd2" y="hd2"/>
                </a:cxn>
                <a:cxn ang="5400000">
                  <a:pos x="wd2" y="hd2"/>
                </a:cxn>
                <a:cxn ang="10800000">
                  <a:pos x="wd2" y="hd2"/>
                </a:cxn>
                <a:cxn ang="16200000">
                  <a:pos x="wd2" y="hd2"/>
                </a:cxn>
              </a:cxnLst>
              <a:rect l="0" t="0" r="r" b="b"/>
              <a:pathLst>
                <a:path w="19500" h="21123" extrusionOk="0">
                  <a:moveTo>
                    <a:pt x="6133" y="19487"/>
                  </a:moveTo>
                  <a:cubicBezTo>
                    <a:pt x="5522" y="19487"/>
                    <a:pt x="5522" y="18614"/>
                    <a:pt x="5522" y="18614"/>
                  </a:cubicBezTo>
                  <a:cubicBezTo>
                    <a:pt x="6133" y="18614"/>
                    <a:pt x="7888" y="19487"/>
                    <a:pt x="9033" y="21123"/>
                  </a:cubicBezTo>
                  <a:cubicBezTo>
                    <a:pt x="12544" y="20250"/>
                    <a:pt x="17200" y="19487"/>
                    <a:pt x="18956" y="15341"/>
                  </a:cubicBezTo>
                  <a:cubicBezTo>
                    <a:pt x="20711" y="11959"/>
                    <a:pt x="17811" y="7814"/>
                    <a:pt x="16055" y="4541"/>
                  </a:cubicBezTo>
                  <a:cubicBezTo>
                    <a:pt x="16055" y="2796"/>
                    <a:pt x="15445" y="1159"/>
                    <a:pt x="14300" y="287"/>
                  </a:cubicBezTo>
                  <a:cubicBezTo>
                    <a:pt x="10178" y="-477"/>
                    <a:pt x="2011" y="-477"/>
                    <a:pt x="256" y="10323"/>
                  </a:cubicBezTo>
                  <a:cubicBezTo>
                    <a:pt x="-889" y="14468"/>
                    <a:pt x="2011" y="16105"/>
                    <a:pt x="4988" y="18614"/>
                  </a:cubicBezTo>
                  <a:cubicBezTo>
                    <a:pt x="4988" y="18614"/>
                    <a:pt x="5522" y="19487"/>
                    <a:pt x="6133" y="19487"/>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60" name="Shape">
              <a:extLst>
                <a:ext uri="{FF2B5EF4-FFF2-40B4-BE49-F238E27FC236}">
                  <a16:creationId xmlns:a16="http://schemas.microsoft.com/office/drawing/2014/main" id="{25EAF4F0-235E-3B41-9971-C53438C6D66B}"/>
                </a:ext>
              </a:extLst>
            </p:cNvPr>
            <p:cNvSpPr/>
            <p:nvPr/>
          </p:nvSpPr>
          <p:spPr>
            <a:xfrm>
              <a:off x="3694139" y="10345477"/>
              <a:ext cx="894315" cy="637966"/>
            </a:xfrm>
            <a:custGeom>
              <a:avLst/>
              <a:gdLst/>
              <a:ahLst/>
              <a:cxnLst>
                <a:cxn ang="0">
                  <a:pos x="wd2" y="hd2"/>
                </a:cxn>
                <a:cxn ang="5400000">
                  <a:pos x="wd2" y="hd2"/>
                </a:cxn>
                <a:cxn ang="10800000">
                  <a:pos x="wd2" y="hd2"/>
                </a:cxn>
                <a:cxn ang="16200000">
                  <a:pos x="wd2" y="hd2"/>
                </a:cxn>
              </a:cxnLst>
              <a:rect l="0" t="0" r="r" b="b"/>
              <a:pathLst>
                <a:path w="21378" h="21600" extrusionOk="0">
                  <a:moveTo>
                    <a:pt x="11" y="9994"/>
                  </a:moveTo>
                  <a:cubicBezTo>
                    <a:pt x="259" y="9750"/>
                    <a:pt x="345" y="9294"/>
                    <a:pt x="592" y="9172"/>
                  </a:cubicBezTo>
                  <a:cubicBezTo>
                    <a:pt x="839" y="8944"/>
                    <a:pt x="1248" y="8944"/>
                    <a:pt x="1570" y="8823"/>
                  </a:cubicBezTo>
                  <a:cubicBezTo>
                    <a:pt x="1818" y="8716"/>
                    <a:pt x="1990" y="8594"/>
                    <a:pt x="2237" y="8473"/>
                  </a:cubicBezTo>
                  <a:cubicBezTo>
                    <a:pt x="3140" y="8123"/>
                    <a:pt x="4118" y="7895"/>
                    <a:pt x="5022" y="7545"/>
                  </a:cubicBezTo>
                  <a:cubicBezTo>
                    <a:pt x="5183" y="7545"/>
                    <a:pt x="5602" y="7773"/>
                    <a:pt x="5677" y="7423"/>
                  </a:cubicBezTo>
                  <a:cubicBezTo>
                    <a:pt x="5925" y="6739"/>
                    <a:pt x="5677" y="5917"/>
                    <a:pt x="5763" y="5233"/>
                  </a:cubicBezTo>
                  <a:cubicBezTo>
                    <a:pt x="5763" y="4761"/>
                    <a:pt x="5677" y="4183"/>
                    <a:pt x="5849" y="3940"/>
                  </a:cubicBezTo>
                  <a:cubicBezTo>
                    <a:pt x="6258" y="3483"/>
                    <a:pt x="6828" y="3134"/>
                    <a:pt x="7322" y="3362"/>
                  </a:cubicBezTo>
                  <a:cubicBezTo>
                    <a:pt x="7817" y="3590"/>
                    <a:pt x="7731" y="4761"/>
                    <a:pt x="8225" y="5111"/>
                  </a:cubicBezTo>
                  <a:cubicBezTo>
                    <a:pt x="8387" y="5233"/>
                    <a:pt x="8473" y="4411"/>
                    <a:pt x="8634" y="4290"/>
                  </a:cubicBezTo>
                  <a:cubicBezTo>
                    <a:pt x="9129" y="4061"/>
                    <a:pt x="9870" y="4533"/>
                    <a:pt x="10279" y="3940"/>
                  </a:cubicBezTo>
                  <a:cubicBezTo>
                    <a:pt x="10440" y="3712"/>
                    <a:pt x="9462" y="3590"/>
                    <a:pt x="9462" y="3134"/>
                  </a:cubicBezTo>
                  <a:cubicBezTo>
                    <a:pt x="9462" y="2555"/>
                    <a:pt x="10118" y="2206"/>
                    <a:pt x="10279" y="1506"/>
                  </a:cubicBezTo>
                  <a:cubicBezTo>
                    <a:pt x="10365" y="1156"/>
                    <a:pt x="10032" y="806"/>
                    <a:pt x="10032" y="350"/>
                  </a:cubicBezTo>
                  <a:cubicBezTo>
                    <a:pt x="10118" y="228"/>
                    <a:pt x="10279" y="106"/>
                    <a:pt x="10365" y="0"/>
                  </a:cubicBezTo>
                  <a:cubicBezTo>
                    <a:pt x="10935" y="228"/>
                    <a:pt x="11515" y="106"/>
                    <a:pt x="11924" y="456"/>
                  </a:cubicBezTo>
                  <a:cubicBezTo>
                    <a:pt x="12333" y="700"/>
                    <a:pt x="12494" y="1384"/>
                    <a:pt x="12741" y="1856"/>
                  </a:cubicBezTo>
                  <a:cubicBezTo>
                    <a:pt x="12988" y="2434"/>
                    <a:pt x="13160" y="3012"/>
                    <a:pt x="13397" y="3590"/>
                  </a:cubicBezTo>
                  <a:cubicBezTo>
                    <a:pt x="13483" y="3833"/>
                    <a:pt x="13730" y="3833"/>
                    <a:pt x="13892" y="3940"/>
                  </a:cubicBezTo>
                  <a:cubicBezTo>
                    <a:pt x="14053" y="4290"/>
                    <a:pt x="14053" y="5111"/>
                    <a:pt x="14386" y="5111"/>
                  </a:cubicBezTo>
                  <a:cubicBezTo>
                    <a:pt x="14795" y="5111"/>
                    <a:pt x="15128" y="4411"/>
                    <a:pt x="15537" y="4183"/>
                  </a:cubicBezTo>
                  <a:cubicBezTo>
                    <a:pt x="15870" y="3940"/>
                    <a:pt x="16278" y="3833"/>
                    <a:pt x="16601" y="3590"/>
                  </a:cubicBezTo>
                  <a:cubicBezTo>
                    <a:pt x="17010" y="4533"/>
                    <a:pt x="17182" y="5567"/>
                    <a:pt x="17751" y="6161"/>
                  </a:cubicBezTo>
                  <a:cubicBezTo>
                    <a:pt x="18085" y="6495"/>
                    <a:pt x="18332" y="5689"/>
                    <a:pt x="18655" y="5567"/>
                  </a:cubicBezTo>
                  <a:cubicBezTo>
                    <a:pt x="18741" y="5567"/>
                    <a:pt x="19074" y="5567"/>
                    <a:pt x="19074" y="5811"/>
                  </a:cubicBezTo>
                  <a:cubicBezTo>
                    <a:pt x="19149" y="6161"/>
                    <a:pt x="18902" y="6495"/>
                    <a:pt x="18741" y="6845"/>
                  </a:cubicBezTo>
                  <a:cubicBezTo>
                    <a:pt x="18655" y="6967"/>
                    <a:pt x="18579" y="7088"/>
                    <a:pt x="18493" y="7195"/>
                  </a:cubicBezTo>
                  <a:cubicBezTo>
                    <a:pt x="18407" y="7666"/>
                    <a:pt x="18332" y="8123"/>
                    <a:pt x="18493" y="8366"/>
                  </a:cubicBezTo>
                  <a:cubicBezTo>
                    <a:pt x="18655" y="8716"/>
                    <a:pt x="19074" y="8123"/>
                    <a:pt x="19235" y="8366"/>
                  </a:cubicBezTo>
                  <a:cubicBezTo>
                    <a:pt x="19396" y="8594"/>
                    <a:pt x="19235" y="9172"/>
                    <a:pt x="19235" y="9522"/>
                  </a:cubicBezTo>
                  <a:cubicBezTo>
                    <a:pt x="19310" y="10222"/>
                    <a:pt x="19149" y="11028"/>
                    <a:pt x="19396" y="11606"/>
                  </a:cubicBezTo>
                  <a:cubicBezTo>
                    <a:pt x="19558" y="11850"/>
                    <a:pt x="19891" y="11150"/>
                    <a:pt x="20138" y="11378"/>
                  </a:cubicBezTo>
                  <a:cubicBezTo>
                    <a:pt x="20300" y="11500"/>
                    <a:pt x="20052" y="12306"/>
                    <a:pt x="20300" y="12428"/>
                  </a:cubicBezTo>
                  <a:cubicBezTo>
                    <a:pt x="20622" y="12656"/>
                    <a:pt x="21041" y="11850"/>
                    <a:pt x="21289" y="12199"/>
                  </a:cubicBezTo>
                  <a:cubicBezTo>
                    <a:pt x="21536" y="12428"/>
                    <a:pt x="21203" y="13355"/>
                    <a:pt x="21117" y="13705"/>
                  </a:cubicBezTo>
                  <a:cubicBezTo>
                    <a:pt x="20869" y="13827"/>
                    <a:pt x="20547" y="13934"/>
                    <a:pt x="20300" y="14405"/>
                  </a:cubicBezTo>
                  <a:cubicBezTo>
                    <a:pt x="20214" y="14527"/>
                    <a:pt x="20052" y="14527"/>
                    <a:pt x="19805" y="14527"/>
                  </a:cubicBezTo>
                  <a:cubicBezTo>
                    <a:pt x="19558" y="14055"/>
                    <a:pt x="19149" y="13006"/>
                    <a:pt x="18902" y="12549"/>
                  </a:cubicBezTo>
                  <a:cubicBezTo>
                    <a:pt x="18741" y="12428"/>
                    <a:pt x="18741" y="12078"/>
                    <a:pt x="18579" y="11956"/>
                  </a:cubicBezTo>
                  <a:cubicBezTo>
                    <a:pt x="18493" y="11850"/>
                    <a:pt x="18246" y="11956"/>
                    <a:pt x="18160" y="11956"/>
                  </a:cubicBezTo>
                  <a:cubicBezTo>
                    <a:pt x="17837" y="11850"/>
                    <a:pt x="17590" y="11728"/>
                    <a:pt x="17343" y="11606"/>
                  </a:cubicBezTo>
                  <a:cubicBezTo>
                    <a:pt x="17096" y="11378"/>
                    <a:pt x="16934" y="10800"/>
                    <a:pt x="16601" y="10800"/>
                  </a:cubicBezTo>
                  <a:cubicBezTo>
                    <a:pt x="16354" y="10678"/>
                    <a:pt x="16031" y="10922"/>
                    <a:pt x="15870" y="11272"/>
                  </a:cubicBezTo>
                  <a:cubicBezTo>
                    <a:pt x="15698" y="11606"/>
                    <a:pt x="15784" y="12199"/>
                    <a:pt x="15698" y="12656"/>
                  </a:cubicBezTo>
                  <a:cubicBezTo>
                    <a:pt x="15623" y="13006"/>
                    <a:pt x="15128" y="14527"/>
                    <a:pt x="15042" y="14861"/>
                  </a:cubicBezTo>
                  <a:cubicBezTo>
                    <a:pt x="15042" y="15333"/>
                    <a:pt x="16601" y="16383"/>
                    <a:pt x="16934" y="16261"/>
                  </a:cubicBezTo>
                  <a:cubicBezTo>
                    <a:pt x="17182" y="16139"/>
                    <a:pt x="17010" y="16611"/>
                    <a:pt x="17010" y="16839"/>
                  </a:cubicBezTo>
                  <a:cubicBezTo>
                    <a:pt x="17096" y="17539"/>
                    <a:pt x="17590" y="17432"/>
                    <a:pt x="16773" y="17888"/>
                  </a:cubicBezTo>
                  <a:cubicBezTo>
                    <a:pt x="16440" y="18010"/>
                    <a:pt x="16934" y="19166"/>
                    <a:pt x="16687" y="19166"/>
                  </a:cubicBezTo>
                  <a:cubicBezTo>
                    <a:pt x="16278" y="19166"/>
                    <a:pt x="15375" y="18938"/>
                    <a:pt x="15289" y="19638"/>
                  </a:cubicBezTo>
                  <a:cubicBezTo>
                    <a:pt x="15042" y="19744"/>
                    <a:pt x="14956" y="19394"/>
                    <a:pt x="14881" y="19045"/>
                  </a:cubicBezTo>
                  <a:cubicBezTo>
                    <a:pt x="14386" y="19045"/>
                    <a:pt x="14139" y="18588"/>
                    <a:pt x="13644" y="18360"/>
                  </a:cubicBezTo>
                  <a:cubicBezTo>
                    <a:pt x="13160" y="18117"/>
                    <a:pt x="12580" y="18360"/>
                    <a:pt x="12085" y="18117"/>
                  </a:cubicBezTo>
                  <a:cubicBezTo>
                    <a:pt x="10935" y="17888"/>
                    <a:pt x="9957" y="17432"/>
                    <a:pt x="8806" y="17432"/>
                  </a:cubicBezTo>
                  <a:cubicBezTo>
                    <a:pt x="8806" y="17767"/>
                    <a:pt x="8473" y="18360"/>
                    <a:pt x="8312" y="18695"/>
                  </a:cubicBezTo>
                  <a:cubicBezTo>
                    <a:pt x="8312" y="18938"/>
                    <a:pt x="8312" y="18938"/>
                    <a:pt x="8312" y="18938"/>
                  </a:cubicBezTo>
                  <a:cubicBezTo>
                    <a:pt x="8312" y="19288"/>
                    <a:pt x="8473" y="19516"/>
                    <a:pt x="8634" y="19744"/>
                  </a:cubicBezTo>
                  <a:cubicBezTo>
                    <a:pt x="8720" y="19972"/>
                    <a:pt x="8967" y="20322"/>
                    <a:pt x="8967" y="20566"/>
                  </a:cubicBezTo>
                  <a:cubicBezTo>
                    <a:pt x="8967" y="20794"/>
                    <a:pt x="8806" y="21022"/>
                    <a:pt x="8720" y="21265"/>
                  </a:cubicBezTo>
                  <a:cubicBezTo>
                    <a:pt x="8634" y="21372"/>
                    <a:pt x="8634" y="21600"/>
                    <a:pt x="8634" y="21600"/>
                  </a:cubicBezTo>
                  <a:cubicBezTo>
                    <a:pt x="8559" y="21265"/>
                    <a:pt x="8473" y="21144"/>
                    <a:pt x="8473" y="20794"/>
                  </a:cubicBezTo>
                  <a:cubicBezTo>
                    <a:pt x="8473" y="20566"/>
                    <a:pt x="8559" y="20216"/>
                    <a:pt x="8473" y="19972"/>
                  </a:cubicBezTo>
                  <a:cubicBezTo>
                    <a:pt x="8387" y="19866"/>
                    <a:pt x="8312" y="19744"/>
                    <a:pt x="8225" y="19516"/>
                  </a:cubicBezTo>
                  <a:cubicBezTo>
                    <a:pt x="8139" y="19394"/>
                    <a:pt x="8139" y="19166"/>
                    <a:pt x="8064" y="18938"/>
                  </a:cubicBezTo>
                  <a:cubicBezTo>
                    <a:pt x="7075" y="17310"/>
                    <a:pt x="3710" y="15683"/>
                    <a:pt x="2968" y="14755"/>
                  </a:cubicBezTo>
                  <a:cubicBezTo>
                    <a:pt x="2473" y="14527"/>
                    <a:pt x="1334" y="13705"/>
                    <a:pt x="839" y="13827"/>
                  </a:cubicBezTo>
                  <a:cubicBezTo>
                    <a:pt x="592" y="13934"/>
                    <a:pt x="345" y="14055"/>
                    <a:pt x="97" y="14283"/>
                  </a:cubicBezTo>
                  <a:cubicBezTo>
                    <a:pt x="97" y="13934"/>
                    <a:pt x="97" y="13127"/>
                    <a:pt x="183" y="12777"/>
                  </a:cubicBezTo>
                  <a:cubicBezTo>
                    <a:pt x="183" y="12549"/>
                    <a:pt x="345" y="12428"/>
                    <a:pt x="345" y="12306"/>
                  </a:cubicBezTo>
                  <a:cubicBezTo>
                    <a:pt x="259" y="12078"/>
                    <a:pt x="-64" y="12078"/>
                    <a:pt x="11" y="11956"/>
                  </a:cubicBezTo>
                  <a:cubicBezTo>
                    <a:pt x="259" y="11378"/>
                    <a:pt x="1086" y="11500"/>
                    <a:pt x="1086" y="10922"/>
                  </a:cubicBezTo>
                  <a:cubicBezTo>
                    <a:pt x="1086" y="10344"/>
                    <a:pt x="431" y="10344"/>
                    <a:pt x="11" y="9994"/>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61" name="Shape">
              <a:extLst>
                <a:ext uri="{FF2B5EF4-FFF2-40B4-BE49-F238E27FC236}">
                  <a16:creationId xmlns:a16="http://schemas.microsoft.com/office/drawing/2014/main" id="{7ABC125E-2986-6C46-A641-E46EEC45A175}"/>
                </a:ext>
              </a:extLst>
            </p:cNvPr>
            <p:cNvSpPr/>
            <p:nvPr/>
          </p:nvSpPr>
          <p:spPr>
            <a:xfrm>
              <a:off x="4403892" y="10688475"/>
              <a:ext cx="117799" cy="92737"/>
            </a:xfrm>
            <a:custGeom>
              <a:avLst/>
              <a:gdLst/>
              <a:ahLst/>
              <a:cxnLst>
                <a:cxn ang="0">
                  <a:pos x="wd2" y="hd2"/>
                </a:cxn>
                <a:cxn ang="5400000">
                  <a:pos x="wd2" y="hd2"/>
                </a:cxn>
                <a:cxn ang="10800000">
                  <a:pos x="wd2" y="hd2"/>
                </a:cxn>
                <a:cxn ang="16200000">
                  <a:pos x="wd2" y="hd2"/>
                </a:cxn>
              </a:cxnLst>
              <a:rect l="0" t="0" r="r" b="b"/>
              <a:pathLst>
                <a:path w="21119" h="21600" extrusionOk="0">
                  <a:moveTo>
                    <a:pt x="21119" y="20035"/>
                  </a:moveTo>
                  <a:cubicBezTo>
                    <a:pt x="19258" y="16800"/>
                    <a:pt x="16184" y="9600"/>
                    <a:pt x="14323" y="6470"/>
                  </a:cubicBezTo>
                  <a:cubicBezTo>
                    <a:pt x="13110" y="5635"/>
                    <a:pt x="13110" y="3235"/>
                    <a:pt x="11897" y="2400"/>
                  </a:cubicBezTo>
                  <a:cubicBezTo>
                    <a:pt x="11249" y="1670"/>
                    <a:pt x="9389" y="2400"/>
                    <a:pt x="8741" y="2400"/>
                  </a:cubicBezTo>
                  <a:cubicBezTo>
                    <a:pt x="6315" y="1670"/>
                    <a:pt x="4454" y="835"/>
                    <a:pt x="2593" y="0"/>
                  </a:cubicBezTo>
                  <a:cubicBezTo>
                    <a:pt x="1946" y="1670"/>
                    <a:pt x="-481" y="3235"/>
                    <a:pt x="85" y="5635"/>
                  </a:cubicBezTo>
                  <a:cubicBezTo>
                    <a:pt x="732" y="7200"/>
                    <a:pt x="4454" y="6470"/>
                    <a:pt x="5020" y="8870"/>
                  </a:cubicBezTo>
                  <a:cubicBezTo>
                    <a:pt x="6315" y="12000"/>
                    <a:pt x="5020" y="18365"/>
                    <a:pt x="4454" y="21600"/>
                  </a:cubicBezTo>
                  <a:cubicBezTo>
                    <a:pt x="7528" y="18365"/>
                    <a:pt x="11897" y="16800"/>
                    <a:pt x="16831" y="18365"/>
                  </a:cubicBezTo>
                  <a:cubicBezTo>
                    <a:pt x="18045" y="18365"/>
                    <a:pt x="19906" y="19200"/>
                    <a:pt x="21119" y="20035"/>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62" name="Shape">
              <a:extLst>
                <a:ext uri="{FF2B5EF4-FFF2-40B4-BE49-F238E27FC236}">
                  <a16:creationId xmlns:a16="http://schemas.microsoft.com/office/drawing/2014/main" id="{8549CB67-6BAD-544D-A61B-E47A4FC57199}"/>
                </a:ext>
              </a:extLst>
            </p:cNvPr>
            <p:cNvSpPr/>
            <p:nvPr/>
          </p:nvSpPr>
          <p:spPr>
            <a:xfrm>
              <a:off x="4669446" y="10708120"/>
              <a:ext cx="351872" cy="221393"/>
            </a:xfrm>
            <a:custGeom>
              <a:avLst/>
              <a:gdLst/>
              <a:ahLst/>
              <a:cxnLst>
                <a:cxn ang="0">
                  <a:pos x="wd2" y="hd2"/>
                </a:cxn>
                <a:cxn ang="5400000">
                  <a:pos x="wd2" y="hd2"/>
                </a:cxn>
                <a:cxn ang="10800000">
                  <a:pos x="wd2" y="hd2"/>
                </a:cxn>
                <a:cxn ang="16200000">
                  <a:pos x="wd2" y="hd2"/>
                </a:cxn>
              </a:cxnLst>
              <a:rect l="0" t="0" r="r" b="b"/>
              <a:pathLst>
                <a:path w="18906" h="18586" extrusionOk="0">
                  <a:moveTo>
                    <a:pt x="6831" y="14253"/>
                  </a:moveTo>
                  <a:cubicBezTo>
                    <a:pt x="6106" y="13649"/>
                    <a:pt x="5550" y="13386"/>
                    <a:pt x="4801" y="12519"/>
                  </a:cubicBezTo>
                  <a:cubicBezTo>
                    <a:pt x="4246" y="11953"/>
                    <a:pt x="3690" y="9616"/>
                    <a:pt x="2965" y="9918"/>
                  </a:cubicBezTo>
                  <a:cubicBezTo>
                    <a:pt x="-1843" y="11953"/>
                    <a:pt x="549" y="10219"/>
                    <a:pt x="936" y="7618"/>
                  </a:cubicBezTo>
                  <a:cubicBezTo>
                    <a:pt x="1298" y="5017"/>
                    <a:pt x="4801" y="5884"/>
                    <a:pt x="6106" y="4753"/>
                  </a:cubicBezTo>
                  <a:cubicBezTo>
                    <a:pt x="7580" y="3585"/>
                    <a:pt x="8691" y="3019"/>
                    <a:pt x="9778" y="983"/>
                  </a:cubicBezTo>
                  <a:cubicBezTo>
                    <a:pt x="11083" y="-1316"/>
                    <a:pt x="11276" y="983"/>
                    <a:pt x="12750" y="2152"/>
                  </a:cubicBezTo>
                  <a:cubicBezTo>
                    <a:pt x="13838" y="3019"/>
                    <a:pt x="14587" y="3019"/>
                    <a:pt x="15867" y="3019"/>
                  </a:cubicBezTo>
                  <a:cubicBezTo>
                    <a:pt x="16616" y="3019"/>
                    <a:pt x="18090" y="7053"/>
                    <a:pt x="18646" y="8183"/>
                  </a:cubicBezTo>
                  <a:cubicBezTo>
                    <a:pt x="19757" y="9918"/>
                    <a:pt x="16978" y="10483"/>
                    <a:pt x="16616" y="10785"/>
                  </a:cubicBezTo>
                  <a:cubicBezTo>
                    <a:pt x="15142" y="11350"/>
                    <a:pt x="15698" y="12217"/>
                    <a:pt x="15311" y="13649"/>
                  </a:cubicBezTo>
                  <a:cubicBezTo>
                    <a:pt x="14780" y="16552"/>
                    <a:pt x="13475" y="15383"/>
                    <a:pt x="12195" y="17419"/>
                  </a:cubicBezTo>
                  <a:cubicBezTo>
                    <a:pt x="10165" y="20284"/>
                    <a:pt x="9972" y="17118"/>
                    <a:pt x="8136" y="15949"/>
                  </a:cubicBezTo>
                  <a:lnTo>
                    <a:pt x="6831" y="14253"/>
                  </a:ln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63" name="Shape">
              <a:extLst>
                <a:ext uri="{FF2B5EF4-FFF2-40B4-BE49-F238E27FC236}">
                  <a16:creationId xmlns:a16="http://schemas.microsoft.com/office/drawing/2014/main" id="{5F14B904-E3B1-8E49-A02C-6160CB598EC3}"/>
                </a:ext>
              </a:extLst>
            </p:cNvPr>
            <p:cNvSpPr/>
            <p:nvPr/>
          </p:nvSpPr>
          <p:spPr>
            <a:xfrm>
              <a:off x="4321906" y="10663375"/>
              <a:ext cx="112433" cy="155507"/>
            </a:xfrm>
            <a:custGeom>
              <a:avLst/>
              <a:gdLst/>
              <a:ahLst/>
              <a:cxnLst>
                <a:cxn ang="0">
                  <a:pos x="wd2" y="hd2"/>
                </a:cxn>
                <a:cxn ang="5400000">
                  <a:pos x="wd2" y="hd2"/>
                </a:cxn>
                <a:cxn ang="10800000">
                  <a:pos x="wd2" y="hd2"/>
                </a:cxn>
                <a:cxn ang="16200000">
                  <a:pos x="wd2" y="hd2"/>
                </a:cxn>
              </a:cxnLst>
              <a:rect l="0" t="0" r="r" b="b"/>
              <a:pathLst>
                <a:path w="20842" h="21237" extrusionOk="0">
                  <a:moveTo>
                    <a:pt x="0" y="16512"/>
                  </a:moveTo>
                  <a:cubicBezTo>
                    <a:pt x="2575" y="16512"/>
                    <a:pt x="4486" y="17003"/>
                    <a:pt x="6978" y="17003"/>
                  </a:cubicBezTo>
                  <a:cubicBezTo>
                    <a:pt x="9554" y="16512"/>
                    <a:pt x="11465" y="16082"/>
                    <a:pt x="13375" y="16512"/>
                  </a:cubicBezTo>
                  <a:cubicBezTo>
                    <a:pt x="13957" y="17923"/>
                    <a:pt x="12711" y="18414"/>
                    <a:pt x="12711" y="19826"/>
                  </a:cubicBezTo>
                  <a:cubicBezTo>
                    <a:pt x="12711" y="20255"/>
                    <a:pt x="15203" y="21237"/>
                    <a:pt x="15203" y="21237"/>
                  </a:cubicBezTo>
                  <a:cubicBezTo>
                    <a:pt x="15868" y="19335"/>
                    <a:pt x="17778" y="17494"/>
                    <a:pt x="19689" y="16082"/>
                  </a:cubicBezTo>
                  <a:cubicBezTo>
                    <a:pt x="20271" y="14180"/>
                    <a:pt x="21600" y="10437"/>
                    <a:pt x="20271" y="8596"/>
                  </a:cubicBezTo>
                  <a:cubicBezTo>
                    <a:pt x="19689" y="7185"/>
                    <a:pt x="15868" y="7614"/>
                    <a:pt x="15203" y="6694"/>
                  </a:cubicBezTo>
                  <a:cubicBezTo>
                    <a:pt x="14622" y="5282"/>
                    <a:pt x="17114" y="4362"/>
                    <a:pt x="17778" y="3380"/>
                  </a:cubicBezTo>
                  <a:cubicBezTo>
                    <a:pt x="15868" y="2460"/>
                    <a:pt x="14622" y="128"/>
                    <a:pt x="12046" y="128"/>
                  </a:cubicBezTo>
                  <a:cubicBezTo>
                    <a:pt x="10135" y="-363"/>
                    <a:pt x="7643" y="619"/>
                    <a:pt x="6397" y="2030"/>
                  </a:cubicBezTo>
                  <a:cubicBezTo>
                    <a:pt x="5068" y="3380"/>
                    <a:pt x="5732" y="5773"/>
                    <a:pt x="5068" y="7614"/>
                  </a:cubicBezTo>
                  <a:cubicBezTo>
                    <a:pt x="4486" y="9026"/>
                    <a:pt x="665" y="15162"/>
                    <a:pt x="0" y="16512"/>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64" name="Shape">
              <a:extLst>
                <a:ext uri="{FF2B5EF4-FFF2-40B4-BE49-F238E27FC236}">
                  <a16:creationId xmlns:a16="http://schemas.microsoft.com/office/drawing/2014/main" id="{05F2F294-4C57-7246-91D8-A7B7FC47720A}"/>
                </a:ext>
              </a:extLst>
            </p:cNvPr>
            <p:cNvSpPr/>
            <p:nvPr/>
          </p:nvSpPr>
          <p:spPr>
            <a:xfrm>
              <a:off x="3220522" y="10981908"/>
              <a:ext cx="98960" cy="154289"/>
            </a:xfrm>
            <a:custGeom>
              <a:avLst/>
              <a:gdLst/>
              <a:ahLst/>
              <a:cxnLst>
                <a:cxn ang="0">
                  <a:pos x="wd2" y="hd2"/>
                </a:cxn>
                <a:cxn ang="5400000">
                  <a:pos x="wd2" y="hd2"/>
                </a:cxn>
                <a:cxn ang="10800000">
                  <a:pos x="wd2" y="hd2"/>
                </a:cxn>
                <a:cxn ang="16200000">
                  <a:pos x="wd2" y="hd2"/>
                </a:cxn>
              </a:cxnLst>
              <a:rect l="0" t="0" r="r" b="b"/>
              <a:pathLst>
                <a:path w="20051" h="21071" extrusionOk="0">
                  <a:moveTo>
                    <a:pt x="16588" y="0"/>
                  </a:moveTo>
                  <a:cubicBezTo>
                    <a:pt x="13762" y="1415"/>
                    <a:pt x="8932" y="2338"/>
                    <a:pt x="6836" y="3754"/>
                  </a:cubicBezTo>
                  <a:cubicBezTo>
                    <a:pt x="5377" y="4677"/>
                    <a:pt x="6107" y="6585"/>
                    <a:pt x="5377" y="7508"/>
                  </a:cubicBezTo>
                  <a:cubicBezTo>
                    <a:pt x="4010" y="8923"/>
                    <a:pt x="1276" y="9415"/>
                    <a:pt x="547" y="10338"/>
                  </a:cubicBezTo>
                  <a:cubicBezTo>
                    <a:pt x="-182" y="11262"/>
                    <a:pt x="-182" y="12677"/>
                    <a:pt x="547" y="13600"/>
                  </a:cubicBezTo>
                  <a:cubicBezTo>
                    <a:pt x="1914" y="15015"/>
                    <a:pt x="5377" y="15938"/>
                    <a:pt x="6836" y="17354"/>
                  </a:cubicBezTo>
                  <a:cubicBezTo>
                    <a:pt x="8203" y="18338"/>
                    <a:pt x="6836" y="20185"/>
                    <a:pt x="8203" y="20677"/>
                  </a:cubicBezTo>
                  <a:cubicBezTo>
                    <a:pt x="11666" y="21600"/>
                    <a:pt x="15129" y="20677"/>
                    <a:pt x="19322" y="20185"/>
                  </a:cubicBezTo>
                  <a:cubicBezTo>
                    <a:pt x="19322" y="19754"/>
                    <a:pt x="19322" y="19262"/>
                    <a:pt x="20051" y="18769"/>
                  </a:cubicBezTo>
                  <a:cubicBezTo>
                    <a:pt x="9570" y="18769"/>
                    <a:pt x="2643" y="11754"/>
                    <a:pt x="14491" y="11754"/>
                  </a:cubicBezTo>
                  <a:cubicBezTo>
                    <a:pt x="18684" y="11754"/>
                    <a:pt x="21418" y="11262"/>
                    <a:pt x="17955" y="8431"/>
                  </a:cubicBezTo>
                  <a:cubicBezTo>
                    <a:pt x="14491" y="6585"/>
                    <a:pt x="15129" y="2831"/>
                    <a:pt x="16588" y="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65" name="Shape">
              <a:extLst>
                <a:ext uri="{FF2B5EF4-FFF2-40B4-BE49-F238E27FC236}">
                  <a16:creationId xmlns:a16="http://schemas.microsoft.com/office/drawing/2014/main" id="{A673C159-BE00-0645-9C6C-5F9B6839D601}"/>
                </a:ext>
              </a:extLst>
            </p:cNvPr>
            <p:cNvSpPr/>
            <p:nvPr/>
          </p:nvSpPr>
          <p:spPr>
            <a:xfrm>
              <a:off x="2466694" y="10176951"/>
              <a:ext cx="1271901" cy="1167335"/>
            </a:xfrm>
            <a:custGeom>
              <a:avLst/>
              <a:gdLst/>
              <a:ahLst/>
              <a:cxnLst>
                <a:cxn ang="0">
                  <a:pos x="wd2" y="hd2"/>
                </a:cxn>
                <a:cxn ang="5400000">
                  <a:pos x="wd2" y="hd2"/>
                </a:cxn>
                <a:cxn ang="10800000">
                  <a:pos x="wd2" y="hd2"/>
                </a:cxn>
                <a:cxn ang="16200000">
                  <a:pos x="wd2" y="hd2"/>
                </a:cxn>
              </a:cxnLst>
              <a:rect l="0" t="0" r="r" b="b"/>
              <a:pathLst>
                <a:path w="21559" h="21600" extrusionOk="0">
                  <a:moveTo>
                    <a:pt x="73" y="1589"/>
                  </a:moveTo>
                  <a:cubicBezTo>
                    <a:pt x="73" y="1530"/>
                    <a:pt x="12" y="1464"/>
                    <a:pt x="12" y="1406"/>
                  </a:cubicBezTo>
                  <a:cubicBezTo>
                    <a:pt x="12" y="1339"/>
                    <a:pt x="12" y="1273"/>
                    <a:pt x="12" y="1214"/>
                  </a:cubicBezTo>
                  <a:cubicBezTo>
                    <a:pt x="12" y="1148"/>
                    <a:pt x="-41" y="956"/>
                    <a:pt x="73" y="890"/>
                  </a:cubicBezTo>
                  <a:cubicBezTo>
                    <a:pt x="134" y="890"/>
                    <a:pt x="134" y="1023"/>
                    <a:pt x="134" y="1081"/>
                  </a:cubicBezTo>
                  <a:cubicBezTo>
                    <a:pt x="134" y="1148"/>
                    <a:pt x="188" y="1339"/>
                    <a:pt x="249" y="1406"/>
                  </a:cubicBezTo>
                  <a:cubicBezTo>
                    <a:pt x="249" y="1464"/>
                    <a:pt x="249" y="1530"/>
                    <a:pt x="249" y="1530"/>
                  </a:cubicBezTo>
                  <a:cubicBezTo>
                    <a:pt x="249" y="1589"/>
                    <a:pt x="188" y="1655"/>
                    <a:pt x="73" y="1722"/>
                  </a:cubicBezTo>
                  <a:cubicBezTo>
                    <a:pt x="73" y="1589"/>
                    <a:pt x="73" y="1589"/>
                    <a:pt x="73" y="1589"/>
                  </a:cubicBezTo>
                  <a:close/>
                  <a:moveTo>
                    <a:pt x="6714" y="18365"/>
                  </a:moveTo>
                  <a:cubicBezTo>
                    <a:pt x="6714" y="19887"/>
                    <a:pt x="7820" y="19571"/>
                    <a:pt x="8864" y="19571"/>
                  </a:cubicBezTo>
                  <a:cubicBezTo>
                    <a:pt x="9215" y="19762"/>
                    <a:pt x="9688" y="19953"/>
                    <a:pt x="9741" y="20394"/>
                  </a:cubicBezTo>
                  <a:cubicBezTo>
                    <a:pt x="9741" y="20901"/>
                    <a:pt x="10092" y="21226"/>
                    <a:pt x="10496" y="21475"/>
                  </a:cubicBezTo>
                  <a:cubicBezTo>
                    <a:pt x="10671" y="21542"/>
                    <a:pt x="11373" y="20901"/>
                    <a:pt x="11609" y="21600"/>
                  </a:cubicBezTo>
                  <a:cubicBezTo>
                    <a:pt x="11723" y="21600"/>
                    <a:pt x="11777" y="21350"/>
                    <a:pt x="11952" y="21284"/>
                  </a:cubicBezTo>
                  <a:cubicBezTo>
                    <a:pt x="12074" y="21284"/>
                    <a:pt x="12250" y="21226"/>
                    <a:pt x="12425" y="21226"/>
                  </a:cubicBezTo>
                  <a:cubicBezTo>
                    <a:pt x="12425" y="20585"/>
                    <a:pt x="12303" y="20211"/>
                    <a:pt x="12715" y="19571"/>
                  </a:cubicBezTo>
                  <a:cubicBezTo>
                    <a:pt x="13058" y="18938"/>
                    <a:pt x="13233" y="18747"/>
                    <a:pt x="13935" y="18747"/>
                  </a:cubicBezTo>
                  <a:cubicBezTo>
                    <a:pt x="13935" y="18240"/>
                    <a:pt x="14224" y="17982"/>
                    <a:pt x="14400" y="17599"/>
                  </a:cubicBezTo>
                  <a:cubicBezTo>
                    <a:pt x="14049" y="17666"/>
                    <a:pt x="13759" y="17791"/>
                    <a:pt x="13469" y="17666"/>
                  </a:cubicBezTo>
                  <a:cubicBezTo>
                    <a:pt x="13355" y="17599"/>
                    <a:pt x="13469" y="17350"/>
                    <a:pt x="13355" y="17217"/>
                  </a:cubicBezTo>
                  <a:cubicBezTo>
                    <a:pt x="13233" y="17025"/>
                    <a:pt x="12943" y="16901"/>
                    <a:pt x="12829" y="16709"/>
                  </a:cubicBezTo>
                  <a:cubicBezTo>
                    <a:pt x="12768" y="16585"/>
                    <a:pt x="12768" y="16393"/>
                    <a:pt x="12829" y="16269"/>
                  </a:cubicBezTo>
                  <a:cubicBezTo>
                    <a:pt x="12890" y="16144"/>
                    <a:pt x="13119" y="16077"/>
                    <a:pt x="13233" y="15886"/>
                  </a:cubicBezTo>
                  <a:cubicBezTo>
                    <a:pt x="13294" y="15761"/>
                    <a:pt x="13233" y="15503"/>
                    <a:pt x="13355" y="15379"/>
                  </a:cubicBezTo>
                  <a:cubicBezTo>
                    <a:pt x="13530" y="15187"/>
                    <a:pt x="13935" y="15063"/>
                    <a:pt x="14171" y="14871"/>
                  </a:cubicBezTo>
                  <a:cubicBezTo>
                    <a:pt x="14171" y="14680"/>
                    <a:pt x="14750" y="13665"/>
                    <a:pt x="14865" y="13407"/>
                  </a:cubicBezTo>
                  <a:cubicBezTo>
                    <a:pt x="15101" y="13091"/>
                    <a:pt x="16031" y="13283"/>
                    <a:pt x="16496" y="12834"/>
                  </a:cubicBezTo>
                  <a:cubicBezTo>
                    <a:pt x="16961" y="12326"/>
                    <a:pt x="17198" y="11885"/>
                    <a:pt x="17884" y="11752"/>
                  </a:cubicBezTo>
                  <a:cubicBezTo>
                    <a:pt x="18235" y="11694"/>
                    <a:pt x="18822" y="11819"/>
                    <a:pt x="18997" y="11569"/>
                  </a:cubicBezTo>
                  <a:cubicBezTo>
                    <a:pt x="19226" y="11312"/>
                    <a:pt x="19516" y="11312"/>
                    <a:pt x="19805" y="11378"/>
                  </a:cubicBezTo>
                  <a:cubicBezTo>
                    <a:pt x="20217" y="11436"/>
                    <a:pt x="20507" y="11187"/>
                    <a:pt x="20858" y="10929"/>
                  </a:cubicBezTo>
                  <a:cubicBezTo>
                    <a:pt x="20858" y="10738"/>
                    <a:pt x="20858" y="10297"/>
                    <a:pt x="20919" y="10106"/>
                  </a:cubicBezTo>
                  <a:cubicBezTo>
                    <a:pt x="20919" y="9981"/>
                    <a:pt x="21033" y="9914"/>
                    <a:pt x="21033" y="9848"/>
                  </a:cubicBezTo>
                  <a:cubicBezTo>
                    <a:pt x="20972" y="9723"/>
                    <a:pt x="20743" y="9723"/>
                    <a:pt x="20797" y="9656"/>
                  </a:cubicBezTo>
                  <a:cubicBezTo>
                    <a:pt x="20972" y="9340"/>
                    <a:pt x="21559" y="9407"/>
                    <a:pt x="21559" y="9091"/>
                  </a:cubicBezTo>
                  <a:cubicBezTo>
                    <a:pt x="21559" y="8775"/>
                    <a:pt x="21094" y="8775"/>
                    <a:pt x="20797" y="8583"/>
                  </a:cubicBezTo>
                  <a:cubicBezTo>
                    <a:pt x="20682" y="8326"/>
                    <a:pt x="20682" y="8010"/>
                    <a:pt x="20453" y="7818"/>
                  </a:cubicBezTo>
                  <a:cubicBezTo>
                    <a:pt x="20278" y="7693"/>
                    <a:pt x="19981" y="7943"/>
                    <a:pt x="19805" y="7885"/>
                  </a:cubicBezTo>
                  <a:cubicBezTo>
                    <a:pt x="19638" y="7752"/>
                    <a:pt x="19577" y="7502"/>
                    <a:pt x="19577" y="7311"/>
                  </a:cubicBezTo>
                  <a:cubicBezTo>
                    <a:pt x="19516" y="7120"/>
                    <a:pt x="19752" y="6928"/>
                    <a:pt x="19691" y="6804"/>
                  </a:cubicBezTo>
                  <a:cubicBezTo>
                    <a:pt x="19638" y="6670"/>
                    <a:pt x="19462" y="6737"/>
                    <a:pt x="19340" y="6737"/>
                  </a:cubicBezTo>
                  <a:cubicBezTo>
                    <a:pt x="19051" y="6804"/>
                    <a:pt x="18761" y="6995"/>
                    <a:pt x="18471" y="6995"/>
                  </a:cubicBezTo>
                  <a:cubicBezTo>
                    <a:pt x="18296" y="6928"/>
                    <a:pt x="18120" y="6804"/>
                    <a:pt x="18120" y="6612"/>
                  </a:cubicBezTo>
                  <a:cubicBezTo>
                    <a:pt x="18059" y="6354"/>
                    <a:pt x="18410" y="6038"/>
                    <a:pt x="18235" y="5847"/>
                  </a:cubicBezTo>
                  <a:cubicBezTo>
                    <a:pt x="17945" y="5656"/>
                    <a:pt x="17549" y="6038"/>
                    <a:pt x="17251" y="5914"/>
                  </a:cubicBezTo>
                  <a:cubicBezTo>
                    <a:pt x="16908" y="5789"/>
                    <a:pt x="16733" y="5340"/>
                    <a:pt x="16382" y="5148"/>
                  </a:cubicBezTo>
                  <a:cubicBezTo>
                    <a:pt x="16207" y="5024"/>
                    <a:pt x="15917" y="5340"/>
                    <a:pt x="15795" y="5148"/>
                  </a:cubicBezTo>
                  <a:cubicBezTo>
                    <a:pt x="15620" y="4957"/>
                    <a:pt x="15856" y="4575"/>
                    <a:pt x="15742" y="4325"/>
                  </a:cubicBezTo>
                  <a:cubicBezTo>
                    <a:pt x="15681" y="4200"/>
                    <a:pt x="15505" y="4134"/>
                    <a:pt x="15330" y="4134"/>
                  </a:cubicBezTo>
                  <a:cubicBezTo>
                    <a:pt x="15215" y="4134"/>
                    <a:pt x="15040" y="4258"/>
                    <a:pt x="14865" y="4258"/>
                  </a:cubicBezTo>
                  <a:cubicBezTo>
                    <a:pt x="14811" y="4258"/>
                    <a:pt x="14750" y="4067"/>
                    <a:pt x="14689" y="4067"/>
                  </a:cubicBezTo>
                  <a:cubicBezTo>
                    <a:pt x="14522" y="4009"/>
                    <a:pt x="14346" y="3942"/>
                    <a:pt x="14224" y="4067"/>
                  </a:cubicBezTo>
                  <a:cubicBezTo>
                    <a:pt x="14110" y="4200"/>
                    <a:pt x="14110" y="4575"/>
                    <a:pt x="13935" y="4641"/>
                  </a:cubicBezTo>
                  <a:cubicBezTo>
                    <a:pt x="13645" y="4766"/>
                    <a:pt x="13233" y="4708"/>
                    <a:pt x="13004" y="4516"/>
                  </a:cubicBezTo>
                  <a:cubicBezTo>
                    <a:pt x="12890" y="4383"/>
                    <a:pt x="13119" y="4200"/>
                    <a:pt x="13119" y="4009"/>
                  </a:cubicBezTo>
                  <a:cubicBezTo>
                    <a:pt x="13180" y="3876"/>
                    <a:pt x="13233" y="3693"/>
                    <a:pt x="13119" y="3560"/>
                  </a:cubicBezTo>
                  <a:cubicBezTo>
                    <a:pt x="13058" y="3435"/>
                    <a:pt x="12890" y="3560"/>
                    <a:pt x="12768" y="3560"/>
                  </a:cubicBezTo>
                  <a:cubicBezTo>
                    <a:pt x="12425" y="3435"/>
                    <a:pt x="12128" y="3244"/>
                    <a:pt x="11838" y="3052"/>
                  </a:cubicBezTo>
                  <a:cubicBezTo>
                    <a:pt x="11373" y="2670"/>
                    <a:pt x="10847" y="2354"/>
                    <a:pt x="10557" y="1913"/>
                  </a:cubicBezTo>
                  <a:cubicBezTo>
                    <a:pt x="10382" y="1655"/>
                    <a:pt x="10328" y="1273"/>
                    <a:pt x="10443" y="1023"/>
                  </a:cubicBezTo>
                  <a:cubicBezTo>
                    <a:pt x="10496" y="890"/>
                    <a:pt x="10732" y="956"/>
                    <a:pt x="10847" y="956"/>
                  </a:cubicBezTo>
                  <a:cubicBezTo>
                    <a:pt x="11136" y="890"/>
                    <a:pt x="11487" y="1023"/>
                    <a:pt x="11723" y="890"/>
                  </a:cubicBezTo>
                  <a:cubicBezTo>
                    <a:pt x="11838" y="765"/>
                    <a:pt x="11723" y="765"/>
                    <a:pt x="11723" y="574"/>
                  </a:cubicBezTo>
                  <a:cubicBezTo>
                    <a:pt x="11312" y="516"/>
                    <a:pt x="10908" y="383"/>
                    <a:pt x="10671" y="0"/>
                  </a:cubicBezTo>
                  <a:cubicBezTo>
                    <a:pt x="10618" y="67"/>
                    <a:pt x="10618" y="67"/>
                    <a:pt x="10618" y="67"/>
                  </a:cubicBezTo>
                  <a:cubicBezTo>
                    <a:pt x="10092" y="449"/>
                    <a:pt x="9040" y="383"/>
                    <a:pt x="8399" y="640"/>
                  </a:cubicBezTo>
                  <a:cubicBezTo>
                    <a:pt x="7820" y="832"/>
                    <a:pt x="7004" y="832"/>
                    <a:pt x="6425" y="890"/>
                  </a:cubicBezTo>
                  <a:cubicBezTo>
                    <a:pt x="6135" y="956"/>
                    <a:pt x="5609" y="956"/>
                    <a:pt x="5670" y="1273"/>
                  </a:cubicBezTo>
                  <a:cubicBezTo>
                    <a:pt x="5784" y="1589"/>
                    <a:pt x="5548" y="1780"/>
                    <a:pt x="5372" y="1971"/>
                  </a:cubicBezTo>
                  <a:cubicBezTo>
                    <a:pt x="5197" y="2229"/>
                    <a:pt x="5372" y="3052"/>
                    <a:pt x="5319" y="3435"/>
                  </a:cubicBezTo>
                  <a:cubicBezTo>
                    <a:pt x="5197" y="4067"/>
                    <a:pt x="4907" y="4516"/>
                    <a:pt x="4618" y="5024"/>
                  </a:cubicBezTo>
                  <a:cubicBezTo>
                    <a:pt x="4091" y="5340"/>
                    <a:pt x="3573" y="5598"/>
                    <a:pt x="3161" y="4899"/>
                  </a:cubicBezTo>
                  <a:cubicBezTo>
                    <a:pt x="3047" y="4641"/>
                    <a:pt x="2170" y="4641"/>
                    <a:pt x="1880" y="4641"/>
                  </a:cubicBezTo>
                  <a:cubicBezTo>
                    <a:pt x="1880" y="5215"/>
                    <a:pt x="1705" y="5722"/>
                    <a:pt x="1530" y="6230"/>
                  </a:cubicBezTo>
                  <a:cubicBezTo>
                    <a:pt x="1766" y="6230"/>
                    <a:pt x="1880" y="6230"/>
                    <a:pt x="2109" y="6230"/>
                  </a:cubicBezTo>
                  <a:cubicBezTo>
                    <a:pt x="2345" y="6230"/>
                    <a:pt x="2635" y="6105"/>
                    <a:pt x="2872" y="6230"/>
                  </a:cubicBezTo>
                  <a:cubicBezTo>
                    <a:pt x="2986" y="6296"/>
                    <a:pt x="2925" y="6487"/>
                    <a:pt x="2986" y="6612"/>
                  </a:cubicBezTo>
                  <a:cubicBezTo>
                    <a:pt x="3100" y="6928"/>
                    <a:pt x="3276" y="7178"/>
                    <a:pt x="3337" y="7436"/>
                  </a:cubicBezTo>
                  <a:cubicBezTo>
                    <a:pt x="3398" y="7502"/>
                    <a:pt x="3276" y="7560"/>
                    <a:pt x="3222" y="7627"/>
                  </a:cubicBezTo>
                  <a:cubicBezTo>
                    <a:pt x="3161" y="7943"/>
                    <a:pt x="3222" y="8392"/>
                    <a:pt x="3100" y="8708"/>
                  </a:cubicBezTo>
                  <a:cubicBezTo>
                    <a:pt x="2986" y="8899"/>
                    <a:pt x="2757" y="8833"/>
                    <a:pt x="2582" y="8958"/>
                  </a:cubicBezTo>
                  <a:cubicBezTo>
                    <a:pt x="2521" y="8958"/>
                    <a:pt x="2460" y="9024"/>
                    <a:pt x="2460" y="9091"/>
                  </a:cubicBezTo>
                  <a:cubicBezTo>
                    <a:pt x="2521" y="9216"/>
                    <a:pt x="2635" y="9149"/>
                    <a:pt x="2696" y="9216"/>
                  </a:cubicBezTo>
                  <a:cubicBezTo>
                    <a:pt x="2986" y="9340"/>
                    <a:pt x="3161" y="9598"/>
                    <a:pt x="3451" y="9656"/>
                  </a:cubicBezTo>
                  <a:cubicBezTo>
                    <a:pt x="3573" y="9723"/>
                    <a:pt x="3687" y="9282"/>
                    <a:pt x="3741" y="9407"/>
                  </a:cubicBezTo>
                  <a:cubicBezTo>
                    <a:pt x="3977" y="9789"/>
                    <a:pt x="3916" y="10297"/>
                    <a:pt x="3977" y="10738"/>
                  </a:cubicBezTo>
                  <a:cubicBezTo>
                    <a:pt x="4038" y="10804"/>
                    <a:pt x="3977" y="10929"/>
                    <a:pt x="4038" y="10995"/>
                  </a:cubicBezTo>
                  <a:cubicBezTo>
                    <a:pt x="4091" y="11120"/>
                    <a:pt x="4206" y="11245"/>
                    <a:pt x="4267" y="11378"/>
                  </a:cubicBezTo>
                  <a:cubicBezTo>
                    <a:pt x="4381" y="11628"/>
                    <a:pt x="4328" y="11944"/>
                    <a:pt x="4442" y="12201"/>
                  </a:cubicBezTo>
                  <a:cubicBezTo>
                    <a:pt x="4503" y="12326"/>
                    <a:pt x="4679" y="12201"/>
                    <a:pt x="4679" y="12326"/>
                  </a:cubicBezTo>
                  <a:cubicBezTo>
                    <a:pt x="4732" y="12651"/>
                    <a:pt x="4557" y="13025"/>
                    <a:pt x="4679" y="13341"/>
                  </a:cubicBezTo>
                  <a:cubicBezTo>
                    <a:pt x="4679" y="13532"/>
                    <a:pt x="4968" y="13341"/>
                    <a:pt x="5022" y="13407"/>
                  </a:cubicBezTo>
                  <a:cubicBezTo>
                    <a:pt x="5144" y="13532"/>
                    <a:pt x="5144" y="13665"/>
                    <a:pt x="5144" y="13790"/>
                  </a:cubicBezTo>
                  <a:cubicBezTo>
                    <a:pt x="5144" y="13981"/>
                    <a:pt x="5022" y="14173"/>
                    <a:pt x="5083" y="14231"/>
                  </a:cubicBezTo>
                  <a:cubicBezTo>
                    <a:pt x="5258" y="14422"/>
                    <a:pt x="5548" y="14297"/>
                    <a:pt x="5723" y="14422"/>
                  </a:cubicBezTo>
                  <a:cubicBezTo>
                    <a:pt x="5898" y="14555"/>
                    <a:pt x="6188" y="14805"/>
                    <a:pt x="6188" y="15063"/>
                  </a:cubicBezTo>
                  <a:cubicBezTo>
                    <a:pt x="6135" y="15312"/>
                    <a:pt x="5784" y="15254"/>
                    <a:pt x="5670" y="15445"/>
                  </a:cubicBezTo>
                  <a:cubicBezTo>
                    <a:pt x="5548" y="15570"/>
                    <a:pt x="5433" y="15761"/>
                    <a:pt x="5494" y="15953"/>
                  </a:cubicBezTo>
                  <a:cubicBezTo>
                    <a:pt x="5548" y="16077"/>
                    <a:pt x="5784" y="15953"/>
                    <a:pt x="5837" y="16077"/>
                  </a:cubicBezTo>
                  <a:cubicBezTo>
                    <a:pt x="5959" y="16202"/>
                    <a:pt x="5898" y="16460"/>
                    <a:pt x="5959" y="16585"/>
                  </a:cubicBezTo>
                  <a:cubicBezTo>
                    <a:pt x="6135" y="16585"/>
                    <a:pt x="6249" y="16518"/>
                    <a:pt x="6425" y="16460"/>
                  </a:cubicBezTo>
                  <a:cubicBezTo>
                    <a:pt x="6600" y="16393"/>
                    <a:pt x="6829" y="16269"/>
                    <a:pt x="7004" y="16327"/>
                  </a:cubicBezTo>
                  <a:cubicBezTo>
                    <a:pt x="7179" y="16460"/>
                    <a:pt x="7240" y="16776"/>
                    <a:pt x="7416" y="16967"/>
                  </a:cubicBezTo>
                  <a:cubicBezTo>
                    <a:pt x="7591" y="17092"/>
                    <a:pt x="7995" y="17025"/>
                    <a:pt x="8056" y="17283"/>
                  </a:cubicBezTo>
                  <a:cubicBezTo>
                    <a:pt x="8110" y="17475"/>
                    <a:pt x="7766" y="17541"/>
                    <a:pt x="7644" y="17732"/>
                  </a:cubicBezTo>
                  <a:cubicBezTo>
                    <a:pt x="7591" y="17791"/>
                    <a:pt x="7705" y="17924"/>
                    <a:pt x="7644" y="18049"/>
                  </a:cubicBezTo>
                  <a:cubicBezTo>
                    <a:pt x="7530" y="18173"/>
                    <a:pt x="7355" y="18240"/>
                    <a:pt x="7179" y="18298"/>
                  </a:cubicBezTo>
                  <a:cubicBezTo>
                    <a:pt x="7065" y="18365"/>
                    <a:pt x="6890" y="18365"/>
                    <a:pt x="6714" y="18365"/>
                  </a:cubicBezTo>
                  <a:close/>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66" name="Shape">
              <a:extLst>
                <a:ext uri="{FF2B5EF4-FFF2-40B4-BE49-F238E27FC236}">
                  <a16:creationId xmlns:a16="http://schemas.microsoft.com/office/drawing/2014/main" id="{FAD84228-1A07-1348-B6FB-FE85F8B6B564}"/>
                </a:ext>
              </a:extLst>
            </p:cNvPr>
            <p:cNvSpPr/>
            <p:nvPr/>
          </p:nvSpPr>
          <p:spPr>
            <a:xfrm>
              <a:off x="2808114" y="11059568"/>
              <a:ext cx="134664" cy="110247"/>
            </a:xfrm>
            <a:custGeom>
              <a:avLst/>
              <a:gdLst/>
              <a:ahLst/>
              <a:cxnLst>
                <a:cxn ang="0">
                  <a:pos x="wd2" y="hd2"/>
                </a:cxn>
                <a:cxn ang="5400000">
                  <a:pos x="wd2" y="hd2"/>
                </a:cxn>
                <a:cxn ang="10800000">
                  <a:pos x="wd2" y="hd2"/>
                </a:cxn>
                <a:cxn ang="16200000">
                  <a:pos x="wd2" y="hd2"/>
                </a:cxn>
              </a:cxnLst>
              <a:rect l="0" t="0" r="r" b="b"/>
              <a:pathLst>
                <a:path w="20730" h="21155" extrusionOk="0">
                  <a:moveTo>
                    <a:pt x="8534" y="21155"/>
                  </a:moveTo>
                  <a:cubicBezTo>
                    <a:pt x="10121" y="21155"/>
                    <a:pt x="11709" y="21155"/>
                    <a:pt x="12744" y="20469"/>
                  </a:cubicBezTo>
                  <a:cubicBezTo>
                    <a:pt x="14331" y="19869"/>
                    <a:pt x="15918" y="19184"/>
                    <a:pt x="16953" y="17898"/>
                  </a:cubicBezTo>
                  <a:cubicBezTo>
                    <a:pt x="17505" y="16612"/>
                    <a:pt x="16470" y="15241"/>
                    <a:pt x="16953" y="14641"/>
                  </a:cubicBezTo>
                  <a:cubicBezTo>
                    <a:pt x="18058" y="12669"/>
                    <a:pt x="21163" y="11984"/>
                    <a:pt x="20680" y="10012"/>
                  </a:cubicBezTo>
                  <a:cubicBezTo>
                    <a:pt x="20128" y="7355"/>
                    <a:pt x="16470" y="8041"/>
                    <a:pt x="14883" y="6755"/>
                  </a:cubicBezTo>
                  <a:cubicBezTo>
                    <a:pt x="13296" y="4784"/>
                    <a:pt x="12744" y="1526"/>
                    <a:pt x="11157" y="155"/>
                  </a:cubicBezTo>
                  <a:cubicBezTo>
                    <a:pt x="9569" y="-445"/>
                    <a:pt x="7499" y="841"/>
                    <a:pt x="5912" y="1526"/>
                  </a:cubicBezTo>
                  <a:cubicBezTo>
                    <a:pt x="4325" y="2126"/>
                    <a:pt x="3290" y="2812"/>
                    <a:pt x="1702" y="2812"/>
                  </a:cubicBezTo>
                  <a:cubicBezTo>
                    <a:pt x="1150" y="5469"/>
                    <a:pt x="-437" y="8041"/>
                    <a:pt x="115" y="10012"/>
                  </a:cubicBezTo>
                  <a:cubicBezTo>
                    <a:pt x="598" y="12669"/>
                    <a:pt x="2737" y="19184"/>
                    <a:pt x="3773" y="21155"/>
                  </a:cubicBezTo>
                  <a:cubicBezTo>
                    <a:pt x="5360" y="20469"/>
                    <a:pt x="6395" y="19869"/>
                    <a:pt x="8534" y="20469"/>
                  </a:cubicBezTo>
                  <a:cubicBezTo>
                    <a:pt x="8534" y="21155"/>
                    <a:pt x="8534" y="21155"/>
                    <a:pt x="8534" y="21155"/>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67" name="Shape">
              <a:extLst>
                <a:ext uri="{FF2B5EF4-FFF2-40B4-BE49-F238E27FC236}">
                  <a16:creationId xmlns:a16="http://schemas.microsoft.com/office/drawing/2014/main" id="{D37A421B-05F2-6042-A8CC-843D80BD1942}"/>
                </a:ext>
              </a:extLst>
            </p:cNvPr>
            <p:cNvSpPr/>
            <p:nvPr/>
          </p:nvSpPr>
          <p:spPr>
            <a:xfrm>
              <a:off x="1310448" y="10511800"/>
              <a:ext cx="1522132" cy="1151676"/>
            </a:xfrm>
            <a:custGeom>
              <a:avLst/>
              <a:gdLst/>
              <a:ahLst/>
              <a:cxnLst>
                <a:cxn ang="0">
                  <a:pos x="wd2" y="hd2"/>
                </a:cxn>
                <a:cxn ang="5400000">
                  <a:pos x="wd2" y="hd2"/>
                </a:cxn>
                <a:cxn ang="10800000">
                  <a:pos x="wd2" y="hd2"/>
                </a:cxn>
                <a:cxn ang="16200000">
                  <a:pos x="wd2" y="hd2"/>
                </a:cxn>
              </a:cxnLst>
              <a:rect l="0" t="0" r="r" b="b"/>
              <a:pathLst>
                <a:path w="21600" h="21493" extrusionOk="0">
                  <a:moveTo>
                    <a:pt x="51" y="21337"/>
                  </a:moveTo>
                  <a:cubicBezTo>
                    <a:pt x="147" y="21337"/>
                    <a:pt x="147" y="21018"/>
                    <a:pt x="147" y="20951"/>
                  </a:cubicBezTo>
                  <a:cubicBezTo>
                    <a:pt x="198" y="20884"/>
                    <a:pt x="587" y="21018"/>
                    <a:pt x="440" y="21211"/>
                  </a:cubicBezTo>
                  <a:cubicBezTo>
                    <a:pt x="396" y="21270"/>
                    <a:pt x="345" y="21337"/>
                    <a:pt x="294" y="21463"/>
                  </a:cubicBezTo>
                  <a:cubicBezTo>
                    <a:pt x="249" y="21530"/>
                    <a:pt x="51" y="21463"/>
                    <a:pt x="0" y="21463"/>
                  </a:cubicBezTo>
                  <a:cubicBezTo>
                    <a:pt x="51" y="21337"/>
                    <a:pt x="51" y="21337"/>
                    <a:pt x="51" y="21337"/>
                  </a:cubicBezTo>
                  <a:close/>
                  <a:moveTo>
                    <a:pt x="21600" y="12299"/>
                  </a:moveTo>
                  <a:cubicBezTo>
                    <a:pt x="21504" y="12106"/>
                    <a:pt x="21306" y="11468"/>
                    <a:pt x="21262" y="11208"/>
                  </a:cubicBezTo>
                  <a:cubicBezTo>
                    <a:pt x="21211" y="11015"/>
                    <a:pt x="21357" y="10764"/>
                    <a:pt x="21409" y="10503"/>
                  </a:cubicBezTo>
                  <a:cubicBezTo>
                    <a:pt x="21357" y="10378"/>
                    <a:pt x="21409" y="10117"/>
                    <a:pt x="21306" y="9992"/>
                  </a:cubicBezTo>
                  <a:cubicBezTo>
                    <a:pt x="21262" y="9866"/>
                    <a:pt x="21064" y="9992"/>
                    <a:pt x="21019" y="9866"/>
                  </a:cubicBezTo>
                  <a:cubicBezTo>
                    <a:pt x="20968" y="9673"/>
                    <a:pt x="21064" y="9480"/>
                    <a:pt x="21166" y="9354"/>
                  </a:cubicBezTo>
                  <a:cubicBezTo>
                    <a:pt x="21262" y="9161"/>
                    <a:pt x="21555" y="9220"/>
                    <a:pt x="21600" y="8968"/>
                  </a:cubicBezTo>
                  <a:cubicBezTo>
                    <a:pt x="21600" y="8708"/>
                    <a:pt x="21357" y="8456"/>
                    <a:pt x="21211" y="8322"/>
                  </a:cubicBezTo>
                  <a:cubicBezTo>
                    <a:pt x="21064" y="8196"/>
                    <a:pt x="20821" y="8322"/>
                    <a:pt x="20674" y="8129"/>
                  </a:cubicBezTo>
                  <a:cubicBezTo>
                    <a:pt x="20623" y="8070"/>
                    <a:pt x="20726" y="7877"/>
                    <a:pt x="20726" y="7684"/>
                  </a:cubicBezTo>
                  <a:cubicBezTo>
                    <a:pt x="20726" y="7558"/>
                    <a:pt x="20726" y="7424"/>
                    <a:pt x="20623" y="7298"/>
                  </a:cubicBezTo>
                  <a:cubicBezTo>
                    <a:pt x="20579" y="7231"/>
                    <a:pt x="20336" y="7424"/>
                    <a:pt x="20336" y="7231"/>
                  </a:cubicBezTo>
                  <a:cubicBezTo>
                    <a:pt x="20234" y="6912"/>
                    <a:pt x="20381" y="6534"/>
                    <a:pt x="20336" y="6207"/>
                  </a:cubicBezTo>
                  <a:cubicBezTo>
                    <a:pt x="20336" y="6081"/>
                    <a:pt x="20189" y="6207"/>
                    <a:pt x="20138" y="6081"/>
                  </a:cubicBezTo>
                  <a:cubicBezTo>
                    <a:pt x="20043" y="5821"/>
                    <a:pt x="20087" y="5502"/>
                    <a:pt x="19991" y="5250"/>
                  </a:cubicBezTo>
                  <a:cubicBezTo>
                    <a:pt x="19940" y="5116"/>
                    <a:pt x="19845" y="4990"/>
                    <a:pt x="19800" y="4864"/>
                  </a:cubicBezTo>
                  <a:cubicBezTo>
                    <a:pt x="19749" y="4797"/>
                    <a:pt x="19800" y="4671"/>
                    <a:pt x="19749" y="4604"/>
                  </a:cubicBezTo>
                  <a:cubicBezTo>
                    <a:pt x="19698" y="4159"/>
                    <a:pt x="19749" y="3647"/>
                    <a:pt x="19551" y="3261"/>
                  </a:cubicBezTo>
                  <a:cubicBezTo>
                    <a:pt x="19506" y="3136"/>
                    <a:pt x="19411" y="3580"/>
                    <a:pt x="19309" y="3513"/>
                  </a:cubicBezTo>
                  <a:cubicBezTo>
                    <a:pt x="19066" y="3454"/>
                    <a:pt x="18919" y="3194"/>
                    <a:pt x="18677" y="3068"/>
                  </a:cubicBezTo>
                  <a:cubicBezTo>
                    <a:pt x="18626" y="3001"/>
                    <a:pt x="18530" y="3068"/>
                    <a:pt x="18479" y="2943"/>
                  </a:cubicBezTo>
                  <a:cubicBezTo>
                    <a:pt x="18479" y="2875"/>
                    <a:pt x="18530" y="2808"/>
                    <a:pt x="18581" y="2808"/>
                  </a:cubicBezTo>
                  <a:cubicBezTo>
                    <a:pt x="18728" y="2682"/>
                    <a:pt x="18919" y="2750"/>
                    <a:pt x="19015" y="2557"/>
                  </a:cubicBezTo>
                  <a:cubicBezTo>
                    <a:pt x="19117" y="2238"/>
                    <a:pt x="19066" y="1785"/>
                    <a:pt x="19117" y="1466"/>
                  </a:cubicBezTo>
                  <a:cubicBezTo>
                    <a:pt x="19162" y="1399"/>
                    <a:pt x="19264" y="1340"/>
                    <a:pt x="19213" y="1273"/>
                  </a:cubicBezTo>
                  <a:cubicBezTo>
                    <a:pt x="19162" y="1013"/>
                    <a:pt x="19015" y="761"/>
                    <a:pt x="18919" y="442"/>
                  </a:cubicBezTo>
                  <a:cubicBezTo>
                    <a:pt x="18868" y="316"/>
                    <a:pt x="18919" y="123"/>
                    <a:pt x="18823" y="56"/>
                  </a:cubicBezTo>
                  <a:cubicBezTo>
                    <a:pt x="18626" y="-70"/>
                    <a:pt x="18383" y="56"/>
                    <a:pt x="18185" y="56"/>
                  </a:cubicBezTo>
                  <a:cubicBezTo>
                    <a:pt x="17994" y="56"/>
                    <a:pt x="17898" y="56"/>
                    <a:pt x="17700" y="56"/>
                  </a:cubicBezTo>
                  <a:cubicBezTo>
                    <a:pt x="17655" y="316"/>
                    <a:pt x="17553" y="568"/>
                    <a:pt x="17553" y="887"/>
                  </a:cubicBezTo>
                  <a:cubicBezTo>
                    <a:pt x="17509" y="1592"/>
                    <a:pt x="17751" y="2296"/>
                    <a:pt x="17700" y="3068"/>
                  </a:cubicBezTo>
                  <a:cubicBezTo>
                    <a:pt x="17655" y="3773"/>
                    <a:pt x="17362" y="3580"/>
                    <a:pt x="17068" y="3899"/>
                  </a:cubicBezTo>
                  <a:cubicBezTo>
                    <a:pt x="16628" y="4420"/>
                    <a:pt x="16774" y="5057"/>
                    <a:pt x="16143" y="5502"/>
                  </a:cubicBezTo>
                  <a:cubicBezTo>
                    <a:pt x="15945" y="5628"/>
                    <a:pt x="15460" y="5569"/>
                    <a:pt x="15555" y="5888"/>
                  </a:cubicBezTo>
                  <a:cubicBezTo>
                    <a:pt x="15651" y="6207"/>
                    <a:pt x="15555" y="6719"/>
                    <a:pt x="15364" y="6979"/>
                  </a:cubicBezTo>
                  <a:cubicBezTo>
                    <a:pt x="14968" y="7558"/>
                    <a:pt x="14483" y="7491"/>
                    <a:pt x="13947" y="7491"/>
                  </a:cubicBezTo>
                  <a:cubicBezTo>
                    <a:pt x="13947" y="7936"/>
                    <a:pt x="13998" y="8003"/>
                    <a:pt x="13653" y="8003"/>
                  </a:cubicBezTo>
                  <a:cubicBezTo>
                    <a:pt x="13557" y="8456"/>
                    <a:pt x="13168" y="8322"/>
                    <a:pt x="12874" y="8322"/>
                  </a:cubicBezTo>
                  <a:cubicBezTo>
                    <a:pt x="12779" y="9027"/>
                    <a:pt x="12970" y="11141"/>
                    <a:pt x="12140" y="11082"/>
                  </a:cubicBezTo>
                  <a:cubicBezTo>
                    <a:pt x="11509" y="11015"/>
                    <a:pt x="11706" y="12173"/>
                    <a:pt x="11457" y="12685"/>
                  </a:cubicBezTo>
                  <a:cubicBezTo>
                    <a:pt x="11215" y="13256"/>
                    <a:pt x="10972" y="12878"/>
                    <a:pt x="10774" y="13516"/>
                  </a:cubicBezTo>
                  <a:cubicBezTo>
                    <a:pt x="10634" y="13902"/>
                    <a:pt x="10289" y="14162"/>
                    <a:pt x="10098" y="14414"/>
                  </a:cubicBezTo>
                  <a:cubicBezTo>
                    <a:pt x="9657" y="14993"/>
                    <a:pt x="9606" y="14540"/>
                    <a:pt x="9166" y="14993"/>
                  </a:cubicBezTo>
                  <a:cubicBezTo>
                    <a:pt x="8879" y="15371"/>
                    <a:pt x="8681" y="16017"/>
                    <a:pt x="8438" y="15119"/>
                  </a:cubicBezTo>
                  <a:cubicBezTo>
                    <a:pt x="8291" y="15119"/>
                    <a:pt x="8196" y="15052"/>
                    <a:pt x="7998" y="15186"/>
                  </a:cubicBezTo>
                  <a:cubicBezTo>
                    <a:pt x="7513" y="15438"/>
                    <a:pt x="7168" y="16084"/>
                    <a:pt x="6683" y="16210"/>
                  </a:cubicBezTo>
                  <a:cubicBezTo>
                    <a:pt x="6440" y="16277"/>
                    <a:pt x="6000" y="16722"/>
                    <a:pt x="6147" y="17166"/>
                  </a:cubicBezTo>
                  <a:cubicBezTo>
                    <a:pt x="6243" y="17552"/>
                    <a:pt x="5949" y="18199"/>
                    <a:pt x="6000" y="18257"/>
                  </a:cubicBezTo>
                  <a:cubicBezTo>
                    <a:pt x="6294" y="18517"/>
                    <a:pt x="6294" y="18962"/>
                    <a:pt x="6683" y="18710"/>
                  </a:cubicBezTo>
                  <a:cubicBezTo>
                    <a:pt x="6977" y="18517"/>
                    <a:pt x="7366" y="18324"/>
                    <a:pt x="7704" y="18257"/>
                  </a:cubicBezTo>
                  <a:cubicBezTo>
                    <a:pt x="7902" y="18199"/>
                    <a:pt x="7704" y="17813"/>
                    <a:pt x="7851" y="17552"/>
                  </a:cubicBezTo>
                  <a:cubicBezTo>
                    <a:pt x="8049" y="17108"/>
                    <a:pt x="8534" y="16982"/>
                    <a:pt x="8777" y="17359"/>
                  </a:cubicBezTo>
                  <a:cubicBezTo>
                    <a:pt x="9217" y="18064"/>
                    <a:pt x="10098" y="17813"/>
                    <a:pt x="10436" y="18769"/>
                  </a:cubicBezTo>
                  <a:cubicBezTo>
                    <a:pt x="10679" y="19348"/>
                    <a:pt x="10532" y="20313"/>
                    <a:pt x="11215" y="20506"/>
                  </a:cubicBezTo>
                  <a:cubicBezTo>
                    <a:pt x="11266" y="20053"/>
                    <a:pt x="11457" y="19986"/>
                    <a:pt x="11706" y="19734"/>
                  </a:cubicBezTo>
                  <a:cubicBezTo>
                    <a:pt x="11898" y="19541"/>
                    <a:pt x="12287" y="19608"/>
                    <a:pt x="12287" y="19541"/>
                  </a:cubicBezTo>
                  <a:cubicBezTo>
                    <a:pt x="12389" y="19222"/>
                    <a:pt x="12632" y="18836"/>
                    <a:pt x="12632" y="18517"/>
                  </a:cubicBezTo>
                  <a:cubicBezTo>
                    <a:pt x="12632" y="18257"/>
                    <a:pt x="12338" y="17938"/>
                    <a:pt x="12243" y="17745"/>
                  </a:cubicBezTo>
                  <a:cubicBezTo>
                    <a:pt x="12140" y="17552"/>
                    <a:pt x="12434" y="17494"/>
                    <a:pt x="12434" y="17233"/>
                  </a:cubicBezTo>
                  <a:cubicBezTo>
                    <a:pt x="12485" y="16847"/>
                    <a:pt x="12632" y="16654"/>
                    <a:pt x="12677" y="16403"/>
                  </a:cubicBezTo>
                  <a:cubicBezTo>
                    <a:pt x="12728" y="16084"/>
                    <a:pt x="12728" y="15757"/>
                    <a:pt x="12779" y="15438"/>
                  </a:cubicBezTo>
                  <a:cubicBezTo>
                    <a:pt x="13066" y="15505"/>
                    <a:pt x="12926" y="16654"/>
                    <a:pt x="13066" y="16847"/>
                  </a:cubicBezTo>
                  <a:cubicBezTo>
                    <a:pt x="13168" y="16654"/>
                    <a:pt x="13264" y="16654"/>
                    <a:pt x="13360" y="16596"/>
                  </a:cubicBezTo>
                  <a:cubicBezTo>
                    <a:pt x="13557" y="16336"/>
                    <a:pt x="13411" y="15698"/>
                    <a:pt x="13653" y="15505"/>
                  </a:cubicBezTo>
                  <a:cubicBezTo>
                    <a:pt x="13851" y="15312"/>
                    <a:pt x="13896" y="15631"/>
                    <a:pt x="14043" y="15631"/>
                  </a:cubicBezTo>
                  <a:cubicBezTo>
                    <a:pt x="14094" y="15631"/>
                    <a:pt x="14483" y="14993"/>
                    <a:pt x="14630" y="14926"/>
                  </a:cubicBezTo>
                  <a:cubicBezTo>
                    <a:pt x="15019" y="14733"/>
                    <a:pt x="15070" y="15119"/>
                    <a:pt x="15262" y="15186"/>
                  </a:cubicBezTo>
                  <a:cubicBezTo>
                    <a:pt x="15262" y="14993"/>
                    <a:pt x="15460" y="14800"/>
                    <a:pt x="15460" y="14540"/>
                  </a:cubicBezTo>
                  <a:cubicBezTo>
                    <a:pt x="15460" y="14221"/>
                    <a:pt x="15460" y="13969"/>
                    <a:pt x="15460" y="13642"/>
                  </a:cubicBezTo>
                  <a:cubicBezTo>
                    <a:pt x="15555" y="13583"/>
                    <a:pt x="15606" y="13516"/>
                    <a:pt x="15651" y="13516"/>
                  </a:cubicBezTo>
                  <a:cubicBezTo>
                    <a:pt x="15702" y="13449"/>
                    <a:pt x="15702" y="13323"/>
                    <a:pt x="15651" y="13256"/>
                  </a:cubicBezTo>
                  <a:cubicBezTo>
                    <a:pt x="15555" y="12685"/>
                    <a:pt x="16385" y="12232"/>
                    <a:pt x="16385" y="13130"/>
                  </a:cubicBezTo>
                  <a:cubicBezTo>
                    <a:pt x="16577" y="13256"/>
                    <a:pt x="17215" y="12744"/>
                    <a:pt x="17604" y="12878"/>
                  </a:cubicBezTo>
                  <a:cubicBezTo>
                    <a:pt x="18287" y="13063"/>
                    <a:pt x="18772" y="12492"/>
                    <a:pt x="19411" y="12299"/>
                  </a:cubicBezTo>
                  <a:cubicBezTo>
                    <a:pt x="19698" y="12232"/>
                    <a:pt x="20043" y="12299"/>
                    <a:pt x="20336" y="12366"/>
                  </a:cubicBezTo>
                  <a:cubicBezTo>
                    <a:pt x="20528" y="12425"/>
                    <a:pt x="20821" y="12878"/>
                    <a:pt x="20917" y="12878"/>
                  </a:cubicBezTo>
                  <a:cubicBezTo>
                    <a:pt x="20917" y="12937"/>
                    <a:pt x="21019" y="13004"/>
                    <a:pt x="21019" y="13063"/>
                  </a:cubicBezTo>
                  <a:cubicBezTo>
                    <a:pt x="21019" y="13063"/>
                    <a:pt x="21019" y="13063"/>
                    <a:pt x="21064" y="13063"/>
                  </a:cubicBezTo>
                  <a:cubicBezTo>
                    <a:pt x="21064" y="13130"/>
                    <a:pt x="21211" y="13130"/>
                    <a:pt x="21262" y="13130"/>
                  </a:cubicBezTo>
                  <a:cubicBezTo>
                    <a:pt x="21306" y="12811"/>
                    <a:pt x="21409" y="12425"/>
                    <a:pt x="21600" y="12299"/>
                  </a:cubicBezTo>
                  <a:close/>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68" name="Shape">
              <a:extLst>
                <a:ext uri="{FF2B5EF4-FFF2-40B4-BE49-F238E27FC236}">
                  <a16:creationId xmlns:a16="http://schemas.microsoft.com/office/drawing/2014/main" id="{667DE2B1-431C-B246-88D2-43261A7642ED}"/>
                </a:ext>
              </a:extLst>
            </p:cNvPr>
            <p:cNvSpPr/>
            <p:nvPr/>
          </p:nvSpPr>
          <p:spPr>
            <a:xfrm>
              <a:off x="1066598" y="6635929"/>
              <a:ext cx="554003" cy="292205"/>
            </a:xfrm>
            <a:custGeom>
              <a:avLst/>
              <a:gdLst/>
              <a:ahLst/>
              <a:cxnLst>
                <a:cxn ang="0">
                  <a:pos x="wd2" y="hd2"/>
                </a:cxn>
                <a:cxn ang="5400000">
                  <a:pos x="wd2" y="hd2"/>
                </a:cxn>
                <a:cxn ang="10800000">
                  <a:pos x="wd2" y="hd2"/>
                </a:cxn>
                <a:cxn ang="16200000">
                  <a:pos x="wd2" y="hd2"/>
                </a:cxn>
              </a:cxnLst>
              <a:rect l="0" t="0" r="r" b="b"/>
              <a:pathLst>
                <a:path w="21498" h="21398" extrusionOk="0">
                  <a:moveTo>
                    <a:pt x="541" y="8548"/>
                  </a:moveTo>
                  <a:cubicBezTo>
                    <a:pt x="942" y="7792"/>
                    <a:pt x="1605" y="6049"/>
                    <a:pt x="2006" y="5523"/>
                  </a:cubicBezTo>
                  <a:cubicBezTo>
                    <a:pt x="2268" y="5293"/>
                    <a:pt x="2530" y="5523"/>
                    <a:pt x="2669" y="5293"/>
                  </a:cubicBezTo>
                  <a:cubicBezTo>
                    <a:pt x="3193" y="5030"/>
                    <a:pt x="3594" y="4274"/>
                    <a:pt x="4135" y="3518"/>
                  </a:cubicBezTo>
                  <a:lnTo>
                    <a:pt x="4658" y="4011"/>
                  </a:lnTo>
                  <a:cubicBezTo>
                    <a:pt x="4798" y="4011"/>
                    <a:pt x="5740" y="2268"/>
                    <a:pt x="5740" y="2268"/>
                  </a:cubicBezTo>
                  <a:cubicBezTo>
                    <a:pt x="5862" y="2005"/>
                    <a:pt x="6002" y="2268"/>
                    <a:pt x="6142" y="2005"/>
                  </a:cubicBezTo>
                  <a:cubicBezTo>
                    <a:pt x="6264" y="1775"/>
                    <a:pt x="6264" y="1019"/>
                    <a:pt x="6543" y="756"/>
                  </a:cubicBezTo>
                  <a:cubicBezTo>
                    <a:pt x="6927" y="263"/>
                    <a:pt x="7328" y="0"/>
                    <a:pt x="7729" y="0"/>
                  </a:cubicBezTo>
                  <a:cubicBezTo>
                    <a:pt x="7991" y="263"/>
                    <a:pt x="7991" y="1019"/>
                    <a:pt x="8270" y="1019"/>
                  </a:cubicBezTo>
                  <a:cubicBezTo>
                    <a:pt x="8532" y="1019"/>
                    <a:pt x="8671" y="263"/>
                    <a:pt x="8794" y="0"/>
                  </a:cubicBezTo>
                  <a:cubicBezTo>
                    <a:pt x="9457" y="526"/>
                    <a:pt x="10137" y="1019"/>
                    <a:pt x="10660" y="1019"/>
                  </a:cubicBezTo>
                  <a:cubicBezTo>
                    <a:pt x="10800" y="1019"/>
                    <a:pt x="10800" y="263"/>
                    <a:pt x="10940" y="526"/>
                  </a:cubicBezTo>
                  <a:cubicBezTo>
                    <a:pt x="11463" y="526"/>
                    <a:pt x="11864" y="1282"/>
                    <a:pt x="12266" y="1512"/>
                  </a:cubicBezTo>
                  <a:cubicBezTo>
                    <a:pt x="12405" y="1512"/>
                    <a:pt x="12667" y="1512"/>
                    <a:pt x="12789" y="1512"/>
                  </a:cubicBezTo>
                  <a:cubicBezTo>
                    <a:pt x="13190" y="1775"/>
                    <a:pt x="13469" y="2005"/>
                    <a:pt x="13592" y="2532"/>
                  </a:cubicBezTo>
                  <a:cubicBezTo>
                    <a:pt x="13993" y="3025"/>
                    <a:pt x="13853" y="4537"/>
                    <a:pt x="14255" y="4537"/>
                  </a:cubicBezTo>
                  <a:cubicBezTo>
                    <a:pt x="14656" y="4767"/>
                    <a:pt x="14795" y="3288"/>
                    <a:pt x="15197" y="2762"/>
                  </a:cubicBezTo>
                  <a:cubicBezTo>
                    <a:pt x="15598" y="2268"/>
                    <a:pt x="16121" y="2005"/>
                    <a:pt x="16523" y="1775"/>
                  </a:cubicBezTo>
                  <a:cubicBezTo>
                    <a:pt x="16924" y="1775"/>
                    <a:pt x="17064" y="2268"/>
                    <a:pt x="17325" y="2532"/>
                  </a:cubicBezTo>
                  <a:cubicBezTo>
                    <a:pt x="17203" y="2762"/>
                    <a:pt x="16924" y="3025"/>
                    <a:pt x="16802" y="3518"/>
                  </a:cubicBezTo>
                  <a:cubicBezTo>
                    <a:pt x="16662" y="3781"/>
                    <a:pt x="16924" y="3781"/>
                    <a:pt x="16924" y="4011"/>
                  </a:cubicBezTo>
                  <a:cubicBezTo>
                    <a:pt x="17325" y="5786"/>
                    <a:pt x="17325" y="8055"/>
                    <a:pt x="17988" y="9304"/>
                  </a:cubicBezTo>
                  <a:cubicBezTo>
                    <a:pt x="18268" y="9797"/>
                    <a:pt x="18390" y="8055"/>
                    <a:pt x="18651" y="7792"/>
                  </a:cubicBezTo>
                  <a:cubicBezTo>
                    <a:pt x="18791" y="7562"/>
                    <a:pt x="19053" y="8055"/>
                    <a:pt x="19192" y="7792"/>
                  </a:cubicBezTo>
                  <a:cubicBezTo>
                    <a:pt x="19332" y="7792"/>
                    <a:pt x="19454" y="7299"/>
                    <a:pt x="19733" y="7299"/>
                  </a:cubicBezTo>
                  <a:cubicBezTo>
                    <a:pt x="20134" y="7562"/>
                    <a:pt x="21059" y="8285"/>
                    <a:pt x="21460" y="8285"/>
                  </a:cubicBezTo>
                  <a:cubicBezTo>
                    <a:pt x="21600" y="10323"/>
                    <a:pt x="21321" y="14071"/>
                    <a:pt x="21059" y="14564"/>
                  </a:cubicBezTo>
                  <a:cubicBezTo>
                    <a:pt x="20134" y="16077"/>
                    <a:pt x="19053" y="18608"/>
                    <a:pt x="17866" y="19595"/>
                  </a:cubicBezTo>
                  <a:cubicBezTo>
                    <a:pt x="17465" y="20351"/>
                    <a:pt x="16802" y="21600"/>
                    <a:pt x="16261" y="21370"/>
                  </a:cubicBezTo>
                  <a:cubicBezTo>
                    <a:pt x="14394" y="20088"/>
                    <a:pt x="17064" y="19364"/>
                    <a:pt x="14935" y="18608"/>
                  </a:cubicBezTo>
                  <a:cubicBezTo>
                    <a:pt x="14255" y="18608"/>
                    <a:pt x="14132" y="18608"/>
                    <a:pt x="13592" y="18082"/>
                  </a:cubicBezTo>
                  <a:cubicBezTo>
                    <a:pt x="12929" y="17096"/>
                    <a:pt x="13853" y="16077"/>
                    <a:pt x="12789" y="15584"/>
                  </a:cubicBezTo>
                  <a:cubicBezTo>
                    <a:pt x="12405" y="15584"/>
                    <a:pt x="11062" y="14564"/>
                    <a:pt x="10940" y="14827"/>
                  </a:cubicBezTo>
                  <a:cubicBezTo>
                    <a:pt x="10137" y="14827"/>
                    <a:pt x="9596" y="16077"/>
                    <a:pt x="9195" y="14827"/>
                  </a:cubicBezTo>
                  <a:cubicBezTo>
                    <a:pt x="8532" y="12822"/>
                    <a:pt x="8270" y="15090"/>
                    <a:pt x="8131" y="16340"/>
                  </a:cubicBezTo>
                  <a:cubicBezTo>
                    <a:pt x="7729" y="21107"/>
                    <a:pt x="6264" y="16570"/>
                    <a:pt x="5060" y="17852"/>
                  </a:cubicBezTo>
                  <a:cubicBezTo>
                    <a:pt x="3734" y="19101"/>
                    <a:pt x="3995" y="19364"/>
                    <a:pt x="2408" y="19364"/>
                  </a:cubicBezTo>
                  <a:cubicBezTo>
                    <a:pt x="1867" y="19364"/>
                    <a:pt x="1343" y="20351"/>
                    <a:pt x="1064" y="20088"/>
                  </a:cubicBezTo>
                  <a:cubicBezTo>
                    <a:pt x="942" y="19858"/>
                    <a:pt x="140" y="17589"/>
                    <a:pt x="0" y="17326"/>
                  </a:cubicBezTo>
                  <a:cubicBezTo>
                    <a:pt x="0" y="16340"/>
                    <a:pt x="541" y="16077"/>
                    <a:pt x="401" y="14564"/>
                  </a:cubicBezTo>
                  <a:cubicBezTo>
                    <a:pt x="262" y="13315"/>
                    <a:pt x="401" y="12822"/>
                    <a:pt x="541" y="11310"/>
                  </a:cubicBezTo>
                  <a:cubicBezTo>
                    <a:pt x="663" y="10060"/>
                    <a:pt x="663" y="9041"/>
                    <a:pt x="541" y="8548"/>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69" name="Shape">
              <a:extLst>
                <a:ext uri="{FF2B5EF4-FFF2-40B4-BE49-F238E27FC236}">
                  <a16:creationId xmlns:a16="http://schemas.microsoft.com/office/drawing/2014/main" id="{05E6112D-0E37-0E44-9AEF-03D5F80B3A1D}"/>
                </a:ext>
              </a:extLst>
            </p:cNvPr>
            <p:cNvSpPr/>
            <p:nvPr/>
          </p:nvSpPr>
          <p:spPr>
            <a:xfrm>
              <a:off x="1262868" y="6427750"/>
              <a:ext cx="326668" cy="272318"/>
            </a:xfrm>
            <a:custGeom>
              <a:avLst/>
              <a:gdLst/>
              <a:ahLst/>
              <a:cxnLst>
                <a:cxn ang="0">
                  <a:pos x="wd2" y="hd2"/>
                </a:cxn>
                <a:cxn ang="5400000">
                  <a:pos x="wd2" y="hd2"/>
                </a:cxn>
                <a:cxn ang="10800000">
                  <a:pos x="wd2" y="hd2"/>
                </a:cxn>
                <a:cxn ang="16200000">
                  <a:pos x="wd2" y="hd2"/>
                </a:cxn>
              </a:cxnLst>
              <a:rect l="0" t="0" r="r" b="b"/>
              <a:pathLst>
                <a:path w="21600" h="21378" extrusionOk="0">
                  <a:moveTo>
                    <a:pt x="2026" y="16474"/>
                  </a:moveTo>
                  <a:cubicBezTo>
                    <a:pt x="3158" y="17040"/>
                    <a:pt x="4320" y="17570"/>
                    <a:pt x="5214" y="17570"/>
                  </a:cubicBezTo>
                  <a:cubicBezTo>
                    <a:pt x="5452" y="17570"/>
                    <a:pt x="5452" y="16757"/>
                    <a:pt x="5690" y="17040"/>
                  </a:cubicBezTo>
                  <a:cubicBezTo>
                    <a:pt x="6584" y="17040"/>
                    <a:pt x="7270" y="17853"/>
                    <a:pt x="7955" y="18100"/>
                  </a:cubicBezTo>
                  <a:cubicBezTo>
                    <a:pt x="8193" y="18100"/>
                    <a:pt x="8640" y="18100"/>
                    <a:pt x="8849" y="18100"/>
                  </a:cubicBezTo>
                  <a:cubicBezTo>
                    <a:pt x="9534" y="18383"/>
                    <a:pt x="10010" y="18630"/>
                    <a:pt x="10219" y="19196"/>
                  </a:cubicBezTo>
                  <a:cubicBezTo>
                    <a:pt x="10904" y="19726"/>
                    <a:pt x="10666" y="21353"/>
                    <a:pt x="11351" y="21353"/>
                  </a:cubicBezTo>
                  <a:cubicBezTo>
                    <a:pt x="12036" y="21600"/>
                    <a:pt x="12275" y="20009"/>
                    <a:pt x="12960" y="19444"/>
                  </a:cubicBezTo>
                  <a:cubicBezTo>
                    <a:pt x="13645" y="18913"/>
                    <a:pt x="14539" y="18630"/>
                    <a:pt x="15224" y="18383"/>
                  </a:cubicBezTo>
                  <a:cubicBezTo>
                    <a:pt x="15910" y="18383"/>
                    <a:pt x="16148" y="18913"/>
                    <a:pt x="16595" y="19196"/>
                  </a:cubicBezTo>
                  <a:cubicBezTo>
                    <a:pt x="16595" y="19196"/>
                    <a:pt x="17042" y="17570"/>
                    <a:pt x="17042" y="17287"/>
                  </a:cubicBezTo>
                  <a:lnTo>
                    <a:pt x="19097" y="19444"/>
                  </a:lnTo>
                  <a:cubicBezTo>
                    <a:pt x="19783" y="19196"/>
                    <a:pt x="20468" y="19196"/>
                    <a:pt x="20706" y="18383"/>
                  </a:cubicBezTo>
                  <a:cubicBezTo>
                    <a:pt x="20915" y="18100"/>
                    <a:pt x="20021" y="17853"/>
                    <a:pt x="20021" y="17570"/>
                  </a:cubicBezTo>
                  <a:cubicBezTo>
                    <a:pt x="20021" y="17040"/>
                    <a:pt x="20468" y="17040"/>
                    <a:pt x="20706" y="16474"/>
                  </a:cubicBezTo>
                  <a:cubicBezTo>
                    <a:pt x="20706" y="16227"/>
                    <a:pt x="20230" y="15696"/>
                    <a:pt x="20468" y="15413"/>
                  </a:cubicBezTo>
                  <a:cubicBezTo>
                    <a:pt x="20706" y="15131"/>
                    <a:pt x="21153" y="15131"/>
                    <a:pt x="21391" y="14883"/>
                  </a:cubicBezTo>
                  <a:cubicBezTo>
                    <a:pt x="21391" y="14883"/>
                    <a:pt x="20230" y="11878"/>
                    <a:pt x="20230" y="11631"/>
                  </a:cubicBezTo>
                  <a:cubicBezTo>
                    <a:pt x="20230" y="11348"/>
                    <a:pt x="20230" y="9722"/>
                    <a:pt x="20230" y="9722"/>
                  </a:cubicBezTo>
                  <a:cubicBezTo>
                    <a:pt x="20706" y="9191"/>
                    <a:pt x="21391" y="8661"/>
                    <a:pt x="21600" y="7848"/>
                  </a:cubicBezTo>
                  <a:cubicBezTo>
                    <a:pt x="21600" y="7318"/>
                    <a:pt x="21391" y="6752"/>
                    <a:pt x="21153" y="6222"/>
                  </a:cubicBezTo>
                  <a:cubicBezTo>
                    <a:pt x="20706" y="5974"/>
                    <a:pt x="20468" y="5692"/>
                    <a:pt x="20021" y="5692"/>
                  </a:cubicBezTo>
                  <a:cubicBezTo>
                    <a:pt x="19336" y="5692"/>
                    <a:pt x="18650" y="6505"/>
                    <a:pt x="17965" y="6505"/>
                  </a:cubicBezTo>
                  <a:cubicBezTo>
                    <a:pt x="17518" y="6222"/>
                    <a:pt x="17280" y="5692"/>
                    <a:pt x="16833" y="5409"/>
                  </a:cubicBezTo>
                  <a:cubicBezTo>
                    <a:pt x="16595" y="5409"/>
                    <a:pt x="16148" y="5692"/>
                    <a:pt x="15910" y="5409"/>
                  </a:cubicBezTo>
                  <a:cubicBezTo>
                    <a:pt x="15701" y="5161"/>
                    <a:pt x="15701" y="4596"/>
                    <a:pt x="15910" y="4348"/>
                  </a:cubicBezTo>
                  <a:cubicBezTo>
                    <a:pt x="15910" y="4065"/>
                    <a:pt x="16595" y="3783"/>
                    <a:pt x="16386" y="3535"/>
                  </a:cubicBezTo>
                  <a:cubicBezTo>
                    <a:pt x="15910" y="2970"/>
                    <a:pt x="15224" y="3252"/>
                    <a:pt x="14777" y="2970"/>
                  </a:cubicBezTo>
                  <a:cubicBezTo>
                    <a:pt x="13884" y="2156"/>
                    <a:pt x="13407" y="1096"/>
                    <a:pt x="12513" y="566"/>
                  </a:cubicBezTo>
                  <a:cubicBezTo>
                    <a:pt x="12275" y="283"/>
                    <a:pt x="11828" y="813"/>
                    <a:pt x="11590" y="566"/>
                  </a:cubicBezTo>
                  <a:cubicBezTo>
                    <a:pt x="11351" y="566"/>
                    <a:pt x="11590" y="0"/>
                    <a:pt x="11351" y="0"/>
                  </a:cubicBezTo>
                  <a:cubicBezTo>
                    <a:pt x="10457" y="0"/>
                    <a:pt x="9772" y="566"/>
                    <a:pt x="8849" y="813"/>
                  </a:cubicBezTo>
                  <a:cubicBezTo>
                    <a:pt x="8402" y="1626"/>
                    <a:pt x="7955" y="2439"/>
                    <a:pt x="7716" y="3535"/>
                  </a:cubicBezTo>
                  <a:cubicBezTo>
                    <a:pt x="7716" y="3783"/>
                    <a:pt x="8193" y="4348"/>
                    <a:pt x="7955" y="4596"/>
                  </a:cubicBezTo>
                  <a:cubicBezTo>
                    <a:pt x="7031" y="5161"/>
                    <a:pt x="5899" y="5161"/>
                    <a:pt x="5005" y="4879"/>
                  </a:cubicBezTo>
                  <a:cubicBezTo>
                    <a:pt x="4529" y="4879"/>
                    <a:pt x="4529" y="4065"/>
                    <a:pt x="4320" y="4348"/>
                  </a:cubicBezTo>
                  <a:cubicBezTo>
                    <a:pt x="3843" y="4348"/>
                    <a:pt x="3843" y="4879"/>
                    <a:pt x="3635" y="5161"/>
                  </a:cubicBezTo>
                  <a:cubicBezTo>
                    <a:pt x="2950" y="5161"/>
                    <a:pt x="2264" y="5161"/>
                    <a:pt x="1817" y="4879"/>
                  </a:cubicBezTo>
                  <a:cubicBezTo>
                    <a:pt x="1341" y="4596"/>
                    <a:pt x="1132" y="4348"/>
                    <a:pt x="655" y="4348"/>
                  </a:cubicBezTo>
                  <a:cubicBezTo>
                    <a:pt x="447" y="4065"/>
                    <a:pt x="209" y="4348"/>
                    <a:pt x="0" y="4596"/>
                  </a:cubicBezTo>
                  <a:cubicBezTo>
                    <a:pt x="447" y="6222"/>
                    <a:pt x="1132" y="8131"/>
                    <a:pt x="1579" y="9722"/>
                  </a:cubicBezTo>
                  <a:cubicBezTo>
                    <a:pt x="1817" y="10818"/>
                    <a:pt x="1817" y="11878"/>
                    <a:pt x="1817" y="12691"/>
                  </a:cubicBezTo>
                  <a:cubicBezTo>
                    <a:pt x="1817" y="13504"/>
                    <a:pt x="1341" y="14070"/>
                    <a:pt x="1341" y="14600"/>
                  </a:cubicBezTo>
                  <a:cubicBezTo>
                    <a:pt x="1579" y="15413"/>
                    <a:pt x="1817" y="15944"/>
                    <a:pt x="2026" y="16474"/>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70" name="Shape">
              <a:extLst>
                <a:ext uri="{FF2B5EF4-FFF2-40B4-BE49-F238E27FC236}">
                  <a16:creationId xmlns:a16="http://schemas.microsoft.com/office/drawing/2014/main" id="{7FD5FC8F-A98D-5E44-91B6-E04292116649}"/>
                </a:ext>
              </a:extLst>
            </p:cNvPr>
            <p:cNvSpPr/>
            <p:nvPr/>
          </p:nvSpPr>
          <p:spPr>
            <a:xfrm>
              <a:off x="923458" y="6399993"/>
              <a:ext cx="370683" cy="354446"/>
            </a:xfrm>
            <a:custGeom>
              <a:avLst/>
              <a:gdLst/>
              <a:ahLst/>
              <a:cxnLst>
                <a:cxn ang="0">
                  <a:pos x="wd2" y="hd2"/>
                </a:cxn>
                <a:cxn ang="5400000">
                  <a:pos x="wd2" y="hd2"/>
                </a:cxn>
                <a:cxn ang="10800000">
                  <a:pos x="wd2" y="hd2"/>
                </a:cxn>
                <a:cxn ang="16200000">
                  <a:pos x="wd2" y="hd2"/>
                </a:cxn>
              </a:cxnLst>
              <a:rect l="0" t="0" r="r" b="b"/>
              <a:pathLst>
                <a:path w="20842" h="21600" extrusionOk="0">
                  <a:moveTo>
                    <a:pt x="19124" y="5242"/>
                  </a:moveTo>
                  <a:cubicBezTo>
                    <a:pt x="19503" y="6505"/>
                    <a:pt x="20084" y="7987"/>
                    <a:pt x="20463" y="9222"/>
                  </a:cubicBezTo>
                  <a:cubicBezTo>
                    <a:pt x="20665" y="10073"/>
                    <a:pt x="20665" y="10896"/>
                    <a:pt x="20665" y="11527"/>
                  </a:cubicBezTo>
                  <a:cubicBezTo>
                    <a:pt x="20665" y="12159"/>
                    <a:pt x="20261" y="12598"/>
                    <a:pt x="20261" y="13009"/>
                  </a:cubicBezTo>
                  <a:cubicBezTo>
                    <a:pt x="20463" y="13641"/>
                    <a:pt x="20665" y="14052"/>
                    <a:pt x="20842" y="14464"/>
                  </a:cubicBezTo>
                  <a:cubicBezTo>
                    <a:pt x="20665" y="14684"/>
                    <a:pt x="20463" y="15315"/>
                    <a:pt x="20084" y="15315"/>
                  </a:cubicBezTo>
                  <a:cubicBezTo>
                    <a:pt x="19680" y="15315"/>
                    <a:pt x="19680" y="14684"/>
                    <a:pt x="19301" y="14464"/>
                  </a:cubicBezTo>
                  <a:cubicBezTo>
                    <a:pt x="18720" y="14464"/>
                    <a:pt x="18139" y="14684"/>
                    <a:pt x="17583" y="15095"/>
                  </a:cubicBezTo>
                  <a:cubicBezTo>
                    <a:pt x="17179" y="15315"/>
                    <a:pt x="17179" y="15946"/>
                    <a:pt x="17002" y="16138"/>
                  </a:cubicBezTo>
                  <a:cubicBezTo>
                    <a:pt x="16800" y="16358"/>
                    <a:pt x="16598" y="16138"/>
                    <a:pt x="16421" y="16358"/>
                  </a:cubicBezTo>
                  <a:cubicBezTo>
                    <a:pt x="16421" y="16358"/>
                    <a:pt x="15057" y="17812"/>
                    <a:pt x="14855" y="17812"/>
                  </a:cubicBezTo>
                  <a:lnTo>
                    <a:pt x="14097" y="17401"/>
                  </a:lnTo>
                  <a:cubicBezTo>
                    <a:pt x="13314" y="18032"/>
                    <a:pt x="12733" y="18663"/>
                    <a:pt x="11975" y="18883"/>
                  </a:cubicBezTo>
                  <a:cubicBezTo>
                    <a:pt x="11773" y="19075"/>
                    <a:pt x="11394" y="18883"/>
                    <a:pt x="11015" y="19075"/>
                  </a:cubicBezTo>
                  <a:cubicBezTo>
                    <a:pt x="10434" y="19514"/>
                    <a:pt x="9474" y="20969"/>
                    <a:pt x="8893" y="21600"/>
                  </a:cubicBezTo>
                  <a:cubicBezTo>
                    <a:pt x="8690" y="20557"/>
                    <a:pt x="7730" y="20557"/>
                    <a:pt x="6366" y="19295"/>
                  </a:cubicBezTo>
                  <a:cubicBezTo>
                    <a:pt x="5608" y="19926"/>
                    <a:pt x="5987" y="21380"/>
                    <a:pt x="4446" y="20145"/>
                  </a:cubicBezTo>
                  <a:cubicBezTo>
                    <a:pt x="3688" y="19514"/>
                    <a:pt x="2905" y="18444"/>
                    <a:pt x="2324" y="17812"/>
                  </a:cubicBezTo>
                  <a:cubicBezTo>
                    <a:pt x="1743" y="16358"/>
                    <a:pt x="2147" y="15315"/>
                    <a:pt x="985" y="14464"/>
                  </a:cubicBezTo>
                  <a:cubicBezTo>
                    <a:pt x="-758" y="13229"/>
                    <a:pt x="581" y="13009"/>
                    <a:pt x="202" y="11527"/>
                  </a:cubicBezTo>
                  <a:cubicBezTo>
                    <a:pt x="0" y="10704"/>
                    <a:pt x="0" y="10704"/>
                    <a:pt x="0" y="10704"/>
                  </a:cubicBezTo>
                  <a:cubicBezTo>
                    <a:pt x="404" y="10073"/>
                    <a:pt x="1743" y="9441"/>
                    <a:pt x="2147" y="8810"/>
                  </a:cubicBezTo>
                  <a:cubicBezTo>
                    <a:pt x="2526" y="8179"/>
                    <a:pt x="2703" y="7356"/>
                    <a:pt x="2905" y="6724"/>
                  </a:cubicBezTo>
                  <a:cubicBezTo>
                    <a:pt x="3107" y="5681"/>
                    <a:pt x="2703" y="4419"/>
                    <a:pt x="3284" y="3980"/>
                  </a:cubicBezTo>
                  <a:cubicBezTo>
                    <a:pt x="3865" y="3348"/>
                    <a:pt x="4825" y="3980"/>
                    <a:pt x="5608" y="4199"/>
                  </a:cubicBezTo>
                  <a:cubicBezTo>
                    <a:pt x="5987" y="4419"/>
                    <a:pt x="5987" y="4830"/>
                    <a:pt x="6366" y="4830"/>
                  </a:cubicBezTo>
                  <a:cubicBezTo>
                    <a:pt x="6568" y="4830"/>
                    <a:pt x="7149" y="4830"/>
                    <a:pt x="7149" y="4419"/>
                  </a:cubicBezTo>
                  <a:cubicBezTo>
                    <a:pt x="7351" y="3980"/>
                    <a:pt x="6947" y="3348"/>
                    <a:pt x="6947" y="2717"/>
                  </a:cubicBezTo>
                  <a:cubicBezTo>
                    <a:pt x="6947" y="2525"/>
                    <a:pt x="6947" y="2113"/>
                    <a:pt x="7149" y="1894"/>
                  </a:cubicBezTo>
                  <a:cubicBezTo>
                    <a:pt x="7528" y="1482"/>
                    <a:pt x="7933" y="1674"/>
                    <a:pt x="8311" y="1263"/>
                  </a:cubicBezTo>
                  <a:cubicBezTo>
                    <a:pt x="8488" y="1043"/>
                    <a:pt x="8311" y="220"/>
                    <a:pt x="8690" y="0"/>
                  </a:cubicBezTo>
                  <a:cubicBezTo>
                    <a:pt x="9271" y="0"/>
                    <a:pt x="9650" y="851"/>
                    <a:pt x="10231" y="851"/>
                  </a:cubicBezTo>
                  <a:cubicBezTo>
                    <a:pt x="10636" y="851"/>
                    <a:pt x="11015" y="631"/>
                    <a:pt x="11394" y="439"/>
                  </a:cubicBezTo>
                  <a:cubicBezTo>
                    <a:pt x="11773" y="439"/>
                    <a:pt x="11975" y="220"/>
                    <a:pt x="12354" y="220"/>
                  </a:cubicBezTo>
                  <a:cubicBezTo>
                    <a:pt x="12935" y="851"/>
                    <a:pt x="13314" y="1674"/>
                    <a:pt x="13895" y="2305"/>
                  </a:cubicBezTo>
                  <a:cubicBezTo>
                    <a:pt x="14097" y="2717"/>
                    <a:pt x="14476" y="3156"/>
                    <a:pt x="14855" y="3568"/>
                  </a:cubicBezTo>
                  <a:cubicBezTo>
                    <a:pt x="15057" y="3568"/>
                    <a:pt x="15436" y="3156"/>
                    <a:pt x="15638" y="3348"/>
                  </a:cubicBezTo>
                  <a:cubicBezTo>
                    <a:pt x="15840" y="3568"/>
                    <a:pt x="15638" y="4199"/>
                    <a:pt x="15638" y="4419"/>
                  </a:cubicBezTo>
                  <a:cubicBezTo>
                    <a:pt x="15840" y="5050"/>
                    <a:pt x="15638" y="5462"/>
                    <a:pt x="16017" y="5873"/>
                  </a:cubicBezTo>
                  <a:cubicBezTo>
                    <a:pt x="16219" y="6313"/>
                    <a:pt x="16800" y="6505"/>
                    <a:pt x="17179" y="6505"/>
                  </a:cubicBezTo>
                  <a:cubicBezTo>
                    <a:pt x="17583" y="6724"/>
                    <a:pt x="17962" y="6505"/>
                    <a:pt x="18139" y="6313"/>
                  </a:cubicBezTo>
                  <a:cubicBezTo>
                    <a:pt x="18543" y="6093"/>
                    <a:pt x="18720" y="5681"/>
                    <a:pt x="19124" y="5242"/>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71" name="Shape">
              <a:extLst>
                <a:ext uri="{FF2B5EF4-FFF2-40B4-BE49-F238E27FC236}">
                  <a16:creationId xmlns:a16="http://schemas.microsoft.com/office/drawing/2014/main" id="{EF91C0B2-F3C4-7345-B4EE-E3F2B3129379}"/>
                </a:ext>
              </a:extLst>
            </p:cNvPr>
            <p:cNvSpPr/>
            <p:nvPr/>
          </p:nvSpPr>
          <p:spPr>
            <a:xfrm>
              <a:off x="1132595" y="6244476"/>
              <a:ext cx="264637" cy="262026"/>
            </a:xfrm>
            <a:custGeom>
              <a:avLst/>
              <a:gdLst/>
              <a:ahLst/>
              <a:cxnLst>
                <a:cxn ang="0">
                  <a:pos x="wd2" y="hd2"/>
                </a:cxn>
                <a:cxn ang="5400000">
                  <a:pos x="wd2" y="hd2"/>
                </a:cxn>
                <a:cxn ang="10800000">
                  <a:pos x="wd2" y="hd2"/>
                </a:cxn>
                <a:cxn ang="16200000">
                  <a:pos x="wd2" y="hd2"/>
                </a:cxn>
              </a:cxnLst>
              <a:rect l="0" t="0" r="r" b="b"/>
              <a:pathLst>
                <a:path w="21393" h="21181" extrusionOk="0">
                  <a:moveTo>
                    <a:pt x="882" y="12761"/>
                  </a:moveTo>
                  <a:cubicBezTo>
                    <a:pt x="1717" y="13594"/>
                    <a:pt x="2262" y="14682"/>
                    <a:pt x="3097" y="15515"/>
                  </a:cubicBezTo>
                  <a:cubicBezTo>
                    <a:pt x="3387" y="16059"/>
                    <a:pt x="3931" y="16639"/>
                    <a:pt x="4476" y="17182"/>
                  </a:cubicBezTo>
                  <a:cubicBezTo>
                    <a:pt x="4766" y="17182"/>
                    <a:pt x="5311" y="16639"/>
                    <a:pt x="5601" y="16892"/>
                  </a:cubicBezTo>
                  <a:cubicBezTo>
                    <a:pt x="5892" y="17182"/>
                    <a:pt x="5601" y="18016"/>
                    <a:pt x="5601" y="18306"/>
                  </a:cubicBezTo>
                  <a:cubicBezTo>
                    <a:pt x="5892" y="19139"/>
                    <a:pt x="5601" y="19683"/>
                    <a:pt x="6146" y="20227"/>
                  </a:cubicBezTo>
                  <a:cubicBezTo>
                    <a:pt x="6436" y="20806"/>
                    <a:pt x="7271" y="21060"/>
                    <a:pt x="7816" y="21060"/>
                  </a:cubicBezTo>
                  <a:cubicBezTo>
                    <a:pt x="8397" y="21350"/>
                    <a:pt x="8941" y="21060"/>
                    <a:pt x="9195" y="20806"/>
                  </a:cubicBezTo>
                  <a:cubicBezTo>
                    <a:pt x="9776" y="20516"/>
                    <a:pt x="10030" y="19973"/>
                    <a:pt x="10611" y="19393"/>
                  </a:cubicBezTo>
                  <a:cubicBezTo>
                    <a:pt x="10865" y="19139"/>
                    <a:pt x="11156" y="18849"/>
                    <a:pt x="11410" y="19139"/>
                  </a:cubicBezTo>
                  <a:cubicBezTo>
                    <a:pt x="11991" y="19139"/>
                    <a:pt x="12245" y="19393"/>
                    <a:pt x="12826" y="19683"/>
                  </a:cubicBezTo>
                  <a:cubicBezTo>
                    <a:pt x="13370" y="19973"/>
                    <a:pt x="14205" y="19973"/>
                    <a:pt x="15040" y="19973"/>
                  </a:cubicBezTo>
                  <a:cubicBezTo>
                    <a:pt x="15294" y="19683"/>
                    <a:pt x="15294" y="19139"/>
                    <a:pt x="15875" y="19139"/>
                  </a:cubicBezTo>
                  <a:cubicBezTo>
                    <a:pt x="16129" y="18849"/>
                    <a:pt x="16129" y="19683"/>
                    <a:pt x="16710" y="19683"/>
                  </a:cubicBezTo>
                  <a:cubicBezTo>
                    <a:pt x="17799" y="19973"/>
                    <a:pt x="19179" y="19973"/>
                    <a:pt x="20304" y="19393"/>
                  </a:cubicBezTo>
                  <a:cubicBezTo>
                    <a:pt x="20594" y="19139"/>
                    <a:pt x="20014" y="18559"/>
                    <a:pt x="20014" y="18306"/>
                  </a:cubicBezTo>
                  <a:cubicBezTo>
                    <a:pt x="20304" y="17182"/>
                    <a:pt x="20848" y="16349"/>
                    <a:pt x="21393" y="15515"/>
                  </a:cubicBezTo>
                  <a:cubicBezTo>
                    <a:pt x="20848" y="14682"/>
                    <a:pt x="20304" y="13848"/>
                    <a:pt x="19759" y="13051"/>
                  </a:cubicBezTo>
                  <a:cubicBezTo>
                    <a:pt x="19469" y="12471"/>
                    <a:pt x="18924" y="11637"/>
                    <a:pt x="18924" y="10840"/>
                  </a:cubicBezTo>
                  <a:cubicBezTo>
                    <a:pt x="18924" y="10260"/>
                    <a:pt x="20014" y="10006"/>
                    <a:pt x="19759" y="9427"/>
                  </a:cubicBezTo>
                  <a:cubicBezTo>
                    <a:pt x="19469" y="8339"/>
                    <a:pt x="18089" y="8049"/>
                    <a:pt x="17799" y="7216"/>
                  </a:cubicBezTo>
                  <a:cubicBezTo>
                    <a:pt x="17545" y="6129"/>
                    <a:pt x="18089" y="4715"/>
                    <a:pt x="17545" y="3628"/>
                  </a:cubicBezTo>
                  <a:cubicBezTo>
                    <a:pt x="17255" y="2794"/>
                    <a:pt x="16420" y="2251"/>
                    <a:pt x="15875" y="1671"/>
                  </a:cubicBezTo>
                  <a:cubicBezTo>
                    <a:pt x="15294" y="1127"/>
                    <a:pt x="15294" y="-250"/>
                    <a:pt x="14750" y="40"/>
                  </a:cubicBezTo>
                  <a:cubicBezTo>
                    <a:pt x="12826" y="40"/>
                    <a:pt x="10865" y="1417"/>
                    <a:pt x="8941" y="2251"/>
                  </a:cubicBezTo>
                  <a:cubicBezTo>
                    <a:pt x="2262" y="5005"/>
                    <a:pt x="2262" y="5005"/>
                    <a:pt x="2262" y="5005"/>
                  </a:cubicBezTo>
                  <a:cubicBezTo>
                    <a:pt x="1427" y="6129"/>
                    <a:pt x="338" y="6926"/>
                    <a:pt x="47" y="8049"/>
                  </a:cubicBezTo>
                  <a:cubicBezTo>
                    <a:pt x="-207" y="9716"/>
                    <a:pt x="628" y="11094"/>
                    <a:pt x="882" y="12761"/>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72" name="Shape">
              <a:extLst>
                <a:ext uri="{FF2B5EF4-FFF2-40B4-BE49-F238E27FC236}">
                  <a16:creationId xmlns:a16="http://schemas.microsoft.com/office/drawing/2014/main" id="{0B4D09A5-F509-704A-A475-7A7BC7081FBD}"/>
                </a:ext>
              </a:extLst>
            </p:cNvPr>
            <p:cNvSpPr/>
            <p:nvPr/>
          </p:nvSpPr>
          <p:spPr>
            <a:xfrm>
              <a:off x="1499339" y="6362323"/>
              <a:ext cx="363787" cy="402440"/>
            </a:xfrm>
            <a:custGeom>
              <a:avLst/>
              <a:gdLst/>
              <a:ahLst/>
              <a:cxnLst>
                <a:cxn ang="0">
                  <a:pos x="wd2" y="hd2"/>
                </a:cxn>
                <a:cxn ang="5400000">
                  <a:pos x="wd2" y="hd2"/>
                </a:cxn>
                <a:cxn ang="10800000">
                  <a:pos x="wd2" y="hd2"/>
                </a:cxn>
                <a:cxn ang="16200000">
                  <a:pos x="wd2" y="hd2"/>
                </a:cxn>
              </a:cxnLst>
              <a:rect l="0" t="0" r="r" b="b"/>
              <a:pathLst>
                <a:path w="21451" h="21307" extrusionOk="0">
                  <a:moveTo>
                    <a:pt x="4901" y="7628"/>
                  </a:moveTo>
                  <a:cubicBezTo>
                    <a:pt x="5112" y="7984"/>
                    <a:pt x="5297" y="8364"/>
                    <a:pt x="5297" y="8721"/>
                  </a:cubicBezTo>
                  <a:cubicBezTo>
                    <a:pt x="5112" y="9267"/>
                    <a:pt x="4504" y="9624"/>
                    <a:pt x="4081" y="9980"/>
                  </a:cubicBezTo>
                  <a:cubicBezTo>
                    <a:pt x="4081" y="9980"/>
                    <a:pt x="4081" y="11073"/>
                    <a:pt x="4081" y="11263"/>
                  </a:cubicBezTo>
                  <a:cubicBezTo>
                    <a:pt x="4081" y="11430"/>
                    <a:pt x="5112" y="13450"/>
                    <a:pt x="5112" y="13450"/>
                  </a:cubicBezTo>
                  <a:cubicBezTo>
                    <a:pt x="4901" y="13616"/>
                    <a:pt x="4504" y="13616"/>
                    <a:pt x="4293" y="13806"/>
                  </a:cubicBezTo>
                  <a:cubicBezTo>
                    <a:pt x="4081" y="13996"/>
                    <a:pt x="4504" y="14352"/>
                    <a:pt x="4504" y="14519"/>
                  </a:cubicBezTo>
                  <a:cubicBezTo>
                    <a:pt x="4293" y="14899"/>
                    <a:pt x="3896" y="14899"/>
                    <a:pt x="3896" y="15255"/>
                  </a:cubicBezTo>
                  <a:cubicBezTo>
                    <a:pt x="3896" y="15446"/>
                    <a:pt x="4689" y="15612"/>
                    <a:pt x="4504" y="15802"/>
                  </a:cubicBezTo>
                  <a:cubicBezTo>
                    <a:pt x="4293" y="16349"/>
                    <a:pt x="3685" y="16349"/>
                    <a:pt x="3076" y="16515"/>
                  </a:cubicBezTo>
                  <a:lnTo>
                    <a:pt x="1252" y="15065"/>
                  </a:lnTo>
                  <a:cubicBezTo>
                    <a:pt x="1252" y="15255"/>
                    <a:pt x="856" y="16349"/>
                    <a:pt x="856" y="16349"/>
                  </a:cubicBezTo>
                  <a:cubicBezTo>
                    <a:pt x="671" y="16515"/>
                    <a:pt x="248" y="16705"/>
                    <a:pt x="63" y="17061"/>
                  </a:cubicBezTo>
                  <a:cubicBezTo>
                    <a:pt x="-149" y="17251"/>
                    <a:pt x="248" y="17251"/>
                    <a:pt x="248" y="17418"/>
                  </a:cubicBezTo>
                  <a:cubicBezTo>
                    <a:pt x="856" y="18701"/>
                    <a:pt x="856" y="20341"/>
                    <a:pt x="1860" y="21244"/>
                  </a:cubicBezTo>
                  <a:cubicBezTo>
                    <a:pt x="2283" y="21600"/>
                    <a:pt x="2468" y="20341"/>
                    <a:pt x="2865" y="20150"/>
                  </a:cubicBezTo>
                  <a:cubicBezTo>
                    <a:pt x="3076" y="19984"/>
                    <a:pt x="3473" y="20341"/>
                    <a:pt x="3685" y="20150"/>
                  </a:cubicBezTo>
                  <a:cubicBezTo>
                    <a:pt x="3896" y="20150"/>
                    <a:pt x="4081" y="19794"/>
                    <a:pt x="4504" y="19794"/>
                  </a:cubicBezTo>
                  <a:cubicBezTo>
                    <a:pt x="5112" y="19984"/>
                    <a:pt x="6513" y="20507"/>
                    <a:pt x="7122" y="20507"/>
                  </a:cubicBezTo>
                  <a:cubicBezTo>
                    <a:pt x="7122" y="19984"/>
                    <a:pt x="7122" y="19604"/>
                    <a:pt x="6910" y="19438"/>
                  </a:cubicBezTo>
                  <a:cubicBezTo>
                    <a:pt x="5694" y="18154"/>
                    <a:pt x="7730" y="17061"/>
                    <a:pt x="9131" y="16705"/>
                  </a:cubicBezTo>
                  <a:cubicBezTo>
                    <a:pt x="10347" y="16515"/>
                    <a:pt x="15212" y="14899"/>
                    <a:pt x="15793" y="16705"/>
                  </a:cubicBezTo>
                  <a:cubicBezTo>
                    <a:pt x="16216" y="18345"/>
                    <a:pt x="16824" y="17251"/>
                    <a:pt x="17221" y="16515"/>
                  </a:cubicBezTo>
                  <a:cubicBezTo>
                    <a:pt x="17406" y="16349"/>
                    <a:pt x="17406" y="15446"/>
                    <a:pt x="17406" y="15446"/>
                  </a:cubicBezTo>
                  <a:cubicBezTo>
                    <a:pt x="18014" y="17251"/>
                    <a:pt x="21266" y="12166"/>
                    <a:pt x="21451" y="11073"/>
                  </a:cubicBezTo>
                  <a:cubicBezTo>
                    <a:pt x="21451" y="9814"/>
                    <a:pt x="21451" y="8721"/>
                    <a:pt x="20446" y="7818"/>
                  </a:cubicBezTo>
                  <a:cubicBezTo>
                    <a:pt x="19230" y="6535"/>
                    <a:pt x="17617" y="8174"/>
                    <a:pt x="16401" y="8364"/>
                  </a:cubicBezTo>
                  <a:cubicBezTo>
                    <a:pt x="15000" y="8721"/>
                    <a:pt x="16005" y="7271"/>
                    <a:pt x="16613" y="6915"/>
                  </a:cubicBezTo>
                  <a:cubicBezTo>
                    <a:pt x="17221" y="6368"/>
                    <a:pt x="17221" y="4349"/>
                    <a:pt x="17221" y="3446"/>
                  </a:cubicBezTo>
                  <a:cubicBezTo>
                    <a:pt x="17221" y="3279"/>
                    <a:pt x="17009" y="2733"/>
                    <a:pt x="17009" y="2186"/>
                  </a:cubicBezTo>
                  <a:cubicBezTo>
                    <a:pt x="16613" y="2376"/>
                    <a:pt x="14789" y="3089"/>
                    <a:pt x="14392" y="2899"/>
                  </a:cubicBezTo>
                  <a:cubicBezTo>
                    <a:pt x="13995" y="2733"/>
                    <a:pt x="14392" y="1996"/>
                    <a:pt x="13995" y="1830"/>
                  </a:cubicBezTo>
                  <a:cubicBezTo>
                    <a:pt x="13176" y="1640"/>
                    <a:pt x="12356" y="2186"/>
                    <a:pt x="11563" y="1830"/>
                  </a:cubicBezTo>
                  <a:cubicBezTo>
                    <a:pt x="11167" y="1640"/>
                    <a:pt x="10955" y="1283"/>
                    <a:pt x="10744" y="927"/>
                  </a:cubicBezTo>
                  <a:cubicBezTo>
                    <a:pt x="10558" y="547"/>
                    <a:pt x="10347" y="190"/>
                    <a:pt x="10135" y="0"/>
                  </a:cubicBezTo>
                  <a:cubicBezTo>
                    <a:pt x="8126" y="927"/>
                    <a:pt x="8126" y="927"/>
                    <a:pt x="8126" y="927"/>
                  </a:cubicBezTo>
                  <a:cubicBezTo>
                    <a:pt x="7730" y="1283"/>
                    <a:pt x="7122" y="1640"/>
                    <a:pt x="6725" y="2186"/>
                  </a:cubicBezTo>
                  <a:cubicBezTo>
                    <a:pt x="6513" y="2376"/>
                    <a:pt x="6513" y="2733"/>
                    <a:pt x="6302" y="3089"/>
                  </a:cubicBezTo>
                  <a:cubicBezTo>
                    <a:pt x="6302" y="3279"/>
                    <a:pt x="6302" y="3636"/>
                    <a:pt x="6117" y="3826"/>
                  </a:cubicBezTo>
                  <a:cubicBezTo>
                    <a:pt x="6117" y="3992"/>
                    <a:pt x="5905" y="3992"/>
                    <a:pt x="5694" y="4182"/>
                  </a:cubicBezTo>
                  <a:cubicBezTo>
                    <a:pt x="5509" y="4539"/>
                    <a:pt x="5297" y="4895"/>
                    <a:pt x="5297" y="5275"/>
                  </a:cubicBezTo>
                  <a:cubicBezTo>
                    <a:pt x="5112" y="5442"/>
                    <a:pt x="5112" y="5822"/>
                    <a:pt x="5297" y="5988"/>
                  </a:cubicBezTo>
                  <a:cubicBezTo>
                    <a:pt x="5297" y="6178"/>
                    <a:pt x="5509" y="6368"/>
                    <a:pt x="5509" y="6535"/>
                  </a:cubicBezTo>
                  <a:cubicBezTo>
                    <a:pt x="5297" y="6915"/>
                    <a:pt x="5112" y="7271"/>
                    <a:pt x="4901" y="7628"/>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73" name="Shape">
              <a:extLst>
                <a:ext uri="{FF2B5EF4-FFF2-40B4-BE49-F238E27FC236}">
                  <a16:creationId xmlns:a16="http://schemas.microsoft.com/office/drawing/2014/main" id="{535EFADA-6924-C64E-AE20-FC8C74961B79}"/>
                </a:ext>
              </a:extLst>
            </p:cNvPr>
            <p:cNvSpPr/>
            <p:nvPr/>
          </p:nvSpPr>
          <p:spPr>
            <a:xfrm>
              <a:off x="1328291" y="6199744"/>
              <a:ext cx="308826" cy="308846"/>
            </a:xfrm>
            <a:custGeom>
              <a:avLst/>
              <a:gdLst/>
              <a:ahLst/>
              <a:cxnLst>
                <a:cxn ang="0">
                  <a:pos x="wd2" y="hd2"/>
                </a:cxn>
                <a:cxn ang="5400000">
                  <a:pos x="wd2" y="hd2"/>
                </a:cxn>
                <a:cxn ang="10800000">
                  <a:pos x="wd2" y="hd2"/>
                </a:cxn>
                <a:cxn ang="16200000">
                  <a:pos x="wd2" y="hd2"/>
                </a:cxn>
              </a:cxnLst>
              <a:rect l="0" t="0" r="r" b="b"/>
              <a:pathLst>
                <a:path w="21600" h="21600" extrusionOk="0">
                  <a:moveTo>
                    <a:pt x="0" y="4552"/>
                  </a:moveTo>
                  <a:cubicBezTo>
                    <a:pt x="472" y="5055"/>
                    <a:pt x="1195" y="5526"/>
                    <a:pt x="1446" y="6248"/>
                  </a:cubicBezTo>
                  <a:cubicBezTo>
                    <a:pt x="1918" y="7190"/>
                    <a:pt x="1446" y="8414"/>
                    <a:pt x="1666" y="9356"/>
                  </a:cubicBezTo>
                  <a:cubicBezTo>
                    <a:pt x="1918" y="10078"/>
                    <a:pt x="3113" y="10329"/>
                    <a:pt x="3364" y="11271"/>
                  </a:cubicBezTo>
                  <a:cubicBezTo>
                    <a:pt x="3584" y="11773"/>
                    <a:pt x="2641" y="11993"/>
                    <a:pt x="2641" y="12495"/>
                  </a:cubicBezTo>
                  <a:cubicBezTo>
                    <a:pt x="2641" y="13186"/>
                    <a:pt x="3113" y="13908"/>
                    <a:pt x="3364" y="14410"/>
                  </a:cubicBezTo>
                  <a:cubicBezTo>
                    <a:pt x="3836" y="15101"/>
                    <a:pt x="4307" y="15823"/>
                    <a:pt x="4779" y="16545"/>
                  </a:cubicBezTo>
                  <a:cubicBezTo>
                    <a:pt x="5754" y="16326"/>
                    <a:pt x="6477" y="15823"/>
                    <a:pt x="7420" y="15823"/>
                  </a:cubicBezTo>
                  <a:cubicBezTo>
                    <a:pt x="7672" y="15823"/>
                    <a:pt x="7420" y="16326"/>
                    <a:pt x="7672" y="16326"/>
                  </a:cubicBezTo>
                  <a:cubicBezTo>
                    <a:pt x="7923" y="16545"/>
                    <a:pt x="8395" y="16074"/>
                    <a:pt x="8646" y="16326"/>
                  </a:cubicBezTo>
                  <a:cubicBezTo>
                    <a:pt x="9590" y="16797"/>
                    <a:pt x="10093" y="17738"/>
                    <a:pt x="11036" y="18460"/>
                  </a:cubicBezTo>
                  <a:cubicBezTo>
                    <a:pt x="11507" y="18712"/>
                    <a:pt x="12231" y="18460"/>
                    <a:pt x="12734" y="18963"/>
                  </a:cubicBezTo>
                  <a:cubicBezTo>
                    <a:pt x="12954" y="19183"/>
                    <a:pt x="12231" y="19434"/>
                    <a:pt x="12231" y="19685"/>
                  </a:cubicBezTo>
                  <a:cubicBezTo>
                    <a:pt x="12010" y="19905"/>
                    <a:pt x="12010" y="20407"/>
                    <a:pt x="12231" y="20627"/>
                  </a:cubicBezTo>
                  <a:cubicBezTo>
                    <a:pt x="12482" y="20878"/>
                    <a:pt x="12954" y="20627"/>
                    <a:pt x="13205" y="20627"/>
                  </a:cubicBezTo>
                  <a:cubicBezTo>
                    <a:pt x="13677" y="20878"/>
                    <a:pt x="13928" y="21349"/>
                    <a:pt x="14400" y="21600"/>
                  </a:cubicBezTo>
                  <a:cubicBezTo>
                    <a:pt x="15123" y="21600"/>
                    <a:pt x="15846" y="20878"/>
                    <a:pt x="16569" y="20878"/>
                  </a:cubicBezTo>
                  <a:cubicBezTo>
                    <a:pt x="17041" y="20878"/>
                    <a:pt x="17293" y="21129"/>
                    <a:pt x="17764" y="21349"/>
                  </a:cubicBezTo>
                  <a:cubicBezTo>
                    <a:pt x="18016" y="20878"/>
                    <a:pt x="18236" y="20407"/>
                    <a:pt x="18487" y="19905"/>
                  </a:cubicBezTo>
                  <a:cubicBezTo>
                    <a:pt x="18487" y="19685"/>
                    <a:pt x="18236" y="19434"/>
                    <a:pt x="18236" y="19183"/>
                  </a:cubicBezTo>
                  <a:cubicBezTo>
                    <a:pt x="18016" y="18963"/>
                    <a:pt x="18016" y="18460"/>
                    <a:pt x="18236" y="18241"/>
                  </a:cubicBezTo>
                  <a:cubicBezTo>
                    <a:pt x="18236" y="17738"/>
                    <a:pt x="18487" y="17267"/>
                    <a:pt x="18707" y="16797"/>
                  </a:cubicBezTo>
                  <a:cubicBezTo>
                    <a:pt x="18959" y="16545"/>
                    <a:pt x="19210" y="16545"/>
                    <a:pt x="19210" y="16326"/>
                  </a:cubicBezTo>
                  <a:cubicBezTo>
                    <a:pt x="19431" y="16074"/>
                    <a:pt x="19431" y="15603"/>
                    <a:pt x="19431" y="15352"/>
                  </a:cubicBezTo>
                  <a:cubicBezTo>
                    <a:pt x="19682" y="14881"/>
                    <a:pt x="19682" y="14410"/>
                    <a:pt x="19934" y="14159"/>
                  </a:cubicBezTo>
                  <a:cubicBezTo>
                    <a:pt x="20405" y="13437"/>
                    <a:pt x="21128" y="12966"/>
                    <a:pt x="21600" y="12495"/>
                  </a:cubicBezTo>
                  <a:cubicBezTo>
                    <a:pt x="21380" y="12495"/>
                    <a:pt x="21128" y="12495"/>
                    <a:pt x="20877" y="12244"/>
                  </a:cubicBezTo>
                  <a:cubicBezTo>
                    <a:pt x="20877" y="11773"/>
                    <a:pt x="20877" y="11271"/>
                    <a:pt x="20657" y="11051"/>
                  </a:cubicBezTo>
                  <a:cubicBezTo>
                    <a:pt x="20657" y="10800"/>
                    <a:pt x="20154" y="11051"/>
                    <a:pt x="20154" y="10800"/>
                  </a:cubicBezTo>
                  <a:cubicBezTo>
                    <a:pt x="20154" y="10549"/>
                    <a:pt x="20405" y="10329"/>
                    <a:pt x="20405" y="10078"/>
                  </a:cubicBezTo>
                  <a:cubicBezTo>
                    <a:pt x="20154" y="9827"/>
                    <a:pt x="19431" y="9607"/>
                    <a:pt x="19431" y="9356"/>
                  </a:cubicBezTo>
                  <a:cubicBezTo>
                    <a:pt x="19210" y="8885"/>
                    <a:pt x="19431" y="8163"/>
                    <a:pt x="19210" y="7692"/>
                  </a:cubicBezTo>
                  <a:cubicBezTo>
                    <a:pt x="18707" y="6970"/>
                    <a:pt x="18016" y="6970"/>
                    <a:pt x="17513" y="6467"/>
                  </a:cubicBezTo>
                  <a:cubicBezTo>
                    <a:pt x="17293" y="6970"/>
                    <a:pt x="17293" y="7692"/>
                    <a:pt x="16569" y="7912"/>
                  </a:cubicBezTo>
                  <a:cubicBezTo>
                    <a:pt x="16318" y="8163"/>
                    <a:pt x="15846" y="7441"/>
                    <a:pt x="15595" y="7190"/>
                  </a:cubicBezTo>
                  <a:cubicBezTo>
                    <a:pt x="15343" y="6467"/>
                    <a:pt x="15343" y="5777"/>
                    <a:pt x="15123" y="5274"/>
                  </a:cubicBezTo>
                  <a:cubicBezTo>
                    <a:pt x="14652" y="4552"/>
                    <a:pt x="13677" y="4552"/>
                    <a:pt x="13425" y="4081"/>
                  </a:cubicBezTo>
                  <a:cubicBezTo>
                    <a:pt x="12954" y="3359"/>
                    <a:pt x="12954" y="2417"/>
                    <a:pt x="12954" y="1444"/>
                  </a:cubicBezTo>
                  <a:cubicBezTo>
                    <a:pt x="12010" y="973"/>
                    <a:pt x="11507" y="251"/>
                    <a:pt x="10564" y="0"/>
                  </a:cubicBezTo>
                  <a:cubicBezTo>
                    <a:pt x="9590" y="0"/>
                    <a:pt x="8866" y="251"/>
                    <a:pt x="7923" y="722"/>
                  </a:cubicBezTo>
                  <a:cubicBezTo>
                    <a:pt x="7672" y="722"/>
                    <a:pt x="8395" y="1193"/>
                    <a:pt x="8143" y="1193"/>
                  </a:cubicBezTo>
                  <a:cubicBezTo>
                    <a:pt x="6948" y="1915"/>
                    <a:pt x="5502" y="1695"/>
                    <a:pt x="4307" y="2166"/>
                  </a:cubicBezTo>
                  <a:cubicBezTo>
                    <a:pt x="3836" y="2417"/>
                    <a:pt x="3836" y="3140"/>
                    <a:pt x="3364" y="3359"/>
                  </a:cubicBezTo>
                  <a:cubicBezTo>
                    <a:pt x="2861" y="3359"/>
                    <a:pt x="2390" y="2637"/>
                    <a:pt x="1918" y="2637"/>
                  </a:cubicBezTo>
                  <a:cubicBezTo>
                    <a:pt x="1666" y="2637"/>
                    <a:pt x="943" y="2637"/>
                    <a:pt x="943" y="2888"/>
                  </a:cubicBezTo>
                  <a:cubicBezTo>
                    <a:pt x="723" y="3140"/>
                    <a:pt x="1446" y="3610"/>
                    <a:pt x="1195" y="4081"/>
                  </a:cubicBezTo>
                  <a:cubicBezTo>
                    <a:pt x="943" y="4333"/>
                    <a:pt x="472" y="4333"/>
                    <a:pt x="0" y="4552"/>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74" name="Shape">
              <a:extLst>
                <a:ext uri="{FF2B5EF4-FFF2-40B4-BE49-F238E27FC236}">
                  <a16:creationId xmlns:a16="http://schemas.microsoft.com/office/drawing/2014/main" id="{A71F5CAE-83B0-2C4F-9ECB-956DB269209D}"/>
                </a:ext>
              </a:extLst>
            </p:cNvPr>
            <p:cNvSpPr/>
            <p:nvPr/>
          </p:nvSpPr>
          <p:spPr>
            <a:xfrm>
              <a:off x="1665321" y="6142246"/>
              <a:ext cx="268445" cy="420617"/>
            </a:xfrm>
            <a:custGeom>
              <a:avLst/>
              <a:gdLst/>
              <a:ahLst/>
              <a:cxnLst>
                <a:cxn ang="0">
                  <a:pos x="wd2" y="hd2"/>
                </a:cxn>
                <a:cxn ang="5400000">
                  <a:pos x="wd2" y="hd2"/>
                </a:cxn>
                <a:cxn ang="10800000">
                  <a:pos x="wd2" y="hd2"/>
                </a:cxn>
                <a:cxn ang="16200000">
                  <a:pos x="wd2" y="hd2"/>
                </a:cxn>
              </a:cxnLst>
              <a:rect l="0" t="0" r="r" b="b"/>
              <a:pathLst>
                <a:path w="20064" h="20387" extrusionOk="0">
                  <a:moveTo>
                    <a:pt x="9252" y="12638"/>
                  </a:moveTo>
                  <a:cubicBezTo>
                    <a:pt x="8748" y="12812"/>
                    <a:pt x="6426" y="13465"/>
                    <a:pt x="5921" y="13291"/>
                  </a:cubicBezTo>
                  <a:cubicBezTo>
                    <a:pt x="5417" y="13138"/>
                    <a:pt x="5921" y="12464"/>
                    <a:pt x="5417" y="12312"/>
                  </a:cubicBezTo>
                  <a:cubicBezTo>
                    <a:pt x="4374" y="12138"/>
                    <a:pt x="3331" y="12638"/>
                    <a:pt x="2321" y="12312"/>
                  </a:cubicBezTo>
                  <a:cubicBezTo>
                    <a:pt x="1817" y="12138"/>
                    <a:pt x="1548" y="11811"/>
                    <a:pt x="1279" y="11485"/>
                  </a:cubicBezTo>
                  <a:cubicBezTo>
                    <a:pt x="1043" y="11137"/>
                    <a:pt x="774" y="10811"/>
                    <a:pt x="505" y="10637"/>
                  </a:cubicBezTo>
                  <a:cubicBezTo>
                    <a:pt x="505" y="10311"/>
                    <a:pt x="269" y="10137"/>
                    <a:pt x="0" y="9984"/>
                  </a:cubicBezTo>
                  <a:cubicBezTo>
                    <a:pt x="0" y="9636"/>
                    <a:pt x="0" y="9136"/>
                    <a:pt x="269" y="8984"/>
                  </a:cubicBezTo>
                  <a:cubicBezTo>
                    <a:pt x="774" y="8309"/>
                    <a:pt x="1548" y="7809"/>
                    <a:pt x="2052" y="7156"/>
                  </a:cubicBezTo>
                  <a:cubicBezTo>
                    <a:pt x="2321" y="6982"/>
                    <a:pt x="1817" y="6656"/>
                    <a:pt x="2052" y="6330"/>
                  </a:cubicBezTo>
                  <a:cubicBezTo>
                    <a:pt x="2321" y="5830"/>
                    <a:pt x="3331" y="5656"/>
                    <a:pt x="3869" y="5155"/>
                  </a:cubicBezTo>
                  <a:cubicBezTo>
                    <a:pt x="3869" y="5003"/>
                    <a:pt x="3331" y="4829"/>
                    <a:pt x="3331" y="4655"/>
                  </a:cubicBezTo>
                  <a:cubicBezTo>
                    <a:pt x="3095" y="4155"/>
                    <a:pt x="3095" y="3828"/>
                    <a:pt x="3095" y="3328"/>
                  </a:cubicBezTo>
                  <a:cubicBezTo>
                    <a:pt x="3600" y="3176"/>
                    <a:pt x="3869" y="3002"/>
                    <a:pt x="4374" y="2828"/>
                  </a:cubicBezTo>
                  <a:cubicBezTo>
                    <a:pt x="4643" y="2676"/>
                    <a:pt x="4879" y="2327"/>
                    <a:pt x="5417" y="2327"/>
                  </a:cubicBezTo>
                  <a:cubicBezTo>
                    <a:pt x="6191" y="2502"/>
                    <a:pt x="6695" y="2828"/>
                    <a:pt x="7469" y="3002"/>
                  </a:cubicBezTo>
                  <a:cubicBezTo>
                    <a:pt x="7705" y="3002"/>
                    <a:pt x="7974" y="2676"/>
                    <a:pt x="8243" y="2676"/>
                  </a:cubicBezTo>
                  <a:cubicBezTo>
                    <a:pt x="8479" y="2676"/>
                    <a:pt x="8748" y="3176"/>
                    <a:pt x="9017" y="3002"/>
                  </a:cubicBezTo>
                  <a:cubicBezTo>
                    <a:pt x="9757" y="3002"/>
                    <a:pt x="10531" y="2676"/>
                    <a:pt x="11069" y="2327"/>
                  </a:cubicBezTo>
                  <a:cubicBezTo>
                    <a:pt x="11305" y="2001"/>
                    <a:pt x="11069" y="1501"/>
                    <a:pt x="11305" y="1175"/>
                  </a:cubicBezTo>
                  <a:cubicBezTo>
                    <a:pt x="11574" y="1001"/>
                    <a:pt x="12079" y="1175"/>
                    <a:pt x="12348" y="1001"/>
                  </a:cubicBezTo>
                  <a:cubicBezTo>
                    <a:pt x="12852" y="674"/>
                    <a:pt x="12852" y="500"/>
                    <a:pt x="13121" y="0"/>
                  </a:cubicBezTo>
                  <a:cubicBezTo>
                    <a:pt x="15174" y="674"/>
                    <a:pt x="14400" y="2001"/>
                    <a:pt x="15174" y="3328"/>
                  </a:cubicBezTo>
                  <a:cubicBezTo>
                    <a:pt x="15948" y="4655"/>
                    <a:pt x="17731" y="5503"/>
                    <a:pt x="18269" y="6982"/>
                  </a:cubicBezTo>
                  <a:cubicBezTo>
                    <a:pt x="19009" y="9484"/>
                    <a:pt x="21600" y="11637"/>
                    <a:pt x="18774" y="13791"/>
                  </a:cubicBezTo>
                  <a:cubicBezTo>
                    <a:pt x="17731" y="14465"/>
                    <a:pt x="19279" y="15118"/>
                    <a:pt x="19279" y="15966"/>
                  </a:cubicBezTo>
                  <a:cubicBezTo>
                    <a:pt x="19279" y="16619"/>
                    <a:pt x="17731" y="19120"/>
                    <a:pt x="17495" y="19947"/>
                  </a:cubicBezTo>
                  <a:cubicBezTo>
                    <a:pt x="16721" y="21600"/>
                    <a:pt x="15443" y="18120"/>
                    <a:pt x="14400" y="17293"/>
                  </a:cubicBezTo>
                  <a:cubicBezTo>
                    <a:pt x="13121" y="16292"/>
                    <a:pt x="15443" y="14792"/>
                    <a:pt x="15443" y="13465"/>
                  </a:cubicBezTo>
                  <a:cubicBezTo>
                    <a:pt x="15443" y="9810"/>
                    <a:pt x="13626" y="8157"/>
                    <a:pt x="9252" y="6482"/>
                  </a:cubicBezTo>
                  <a:cubicBezTo>
                    <a:pt x="7200" y="5656"/>
                    <a:pt x="7974" y="6330"/>
                    <a:pt x="6426" y="7309"/>
                  </a:cubicBezTo>
                  <a:cubicBezTo>
                    <a:pt x="4879" y="8483"/>
                    <a:pt x="5921" y="8157"/>
                    <a:pt x="7705" y="8984"/>
                  </a:cubicBezTo>
                  <a:cubicBezTo>
                    <a:pt x="8479" y="9484"/>
                    <a:pt x="9017" y="11311"/>
                    <a:pt x="9252" y="12638"/>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75" name="Shape">
              <a:extLst>
                <a:ext uri="{FF2B5EF4-FFF2-40B4-BE49-F238E27FC236}">
                  <a16:creationId xmlns:a16="http://schemas.microsoft.com/office/drawing/2014/main" id="{E63AC15B-A615-4448-83C1-86145E694619}"/>
                </a:ext>
              </a:extLst>
            </p:cNvPr>
            <p:cNvSpPr/>
            <p:nvPr/>
          </p:nvSpPr>
          <p:spPr>
            <a:xfrm>
              <a:off x="1576108" y="6211641"/>
              <a:ext cx="140313" cy="168078"/>
            </a:xfrm>
            <a:custGeom>
              <a:avLst/>
              <a:gdLst/>
              <a:ahLst/>
              <a:cxnLst>
                <a:cxn ang="0">
                  <a:pos x="wd2" y="hd2"/>
                </a:cxn>
                <a:cxn ang="5400000">
                  <a:pos x="wd2" y="hd2"/>
                </a:cxn>
                <a:cxn ang="10800000">
                  <a:pos x="wd2" y="hd2"/>
                </a:cxn>
                <a:cxn ang="16200000">
                  <a:pos x="wd2" y="hd2"/>
                </a:cxn>
              </a:cxnLst>
              <a:rect l="0" t="0" r="r" b="b"/>
              <a:pathLst>
                <a:path w="21600" h="21600" extrusionOk="0">
                  <a:moveTo>
                    <a:pt x="16286" y="0"/>
                  </a:moveTo>
                  <a:cubicBezTo>
                    <a:pt x="20013" y="0"/>
                    <a:pt x="20013" y="0"/>
                    <a:pt x="20013" y="0"/>
                  </a:cubicBezTo>
                  <a:cubicBezTo>
                    <a:pt x="20013" y="1325"/>
                    <a:pt x="20013" y="2189"/>
                    <a:pt x="20496" y="3514"/>
                  </a:cubicBezTo>
                  <a:cubicBezTo>
                    <a:pt x="20496" y="3974"/>
                    <a:pt x="21600" y="4435"/>
                    <a:pt x="21600" y="4838"/>
                  </a:cubicBezTo>
                  <a:cubicBezTo>
                    <a:pt x="20496" y="6163"/>
                    <a:pt x="18426" y="6624"/>
                    <a:pt x="17873" y="7949"/>
                  </a:cubicBezTo>
                  <a:cubicBezTo>
                    <a:pt x="17390" y="8813"/>
                    <a:pt x="18426" y="9677"/>
                    <a:pt x="17873" y="10138"/>
                  </a:cubicBezTo>
                  <a:cubicBezTo>
                    <a:pt x="16838" y="11866"/>
                    <a:pt x="15251" y="13190"/>
                    <a:pt x="14216" y="14976"/>
                  </a:cubicBezTo>
                  <a:cubicBezTo>
                    <a:pt x="13664" y="15379"/>
                    <a:pt x="13664" y="16704"/>
                    <a:pt x="13664" y="17626"/>
                  </a:cubicBezTo>
                  <a:cubicBezTo>
                    <a:pt x="14216" y="18029"/>
                    <a:pt x="14699" y="18490"/>
                    <a:pt x="14699" y="19354"/>
                  </a:cubicBezTo>
                  <a:cubicBezTo>
                    <a:pt x="9454" y="21600"/>
                    <a:pt x="9454" y="21600"/>
                    <a:pt x="9454" y="21600"/>
                  </a:cubicBezTo>
                  <a:cubicBezTo>
                    <a:pt x="8971" y="21600"/>
                    <a:pt x="8419" y="21600"/>
                    <a:pt x="7867" y="21139"/>
                  </a:cubicBezTo>
                  <a:cubicBezTo>
                    <a:pt x="7867" y="20275"/>
                    <a:pt x="7867" y="19354"/>
                    <a:pt x="7384" y="18950"/>
                  </a:cubicBezTo>
                  <a:cubicBezTo>
                    <a:pt x="7384" y="18490"/>
                    <a:pt x="6280" y="18950"/>
                    <a:pt x="6280" y="18490"/>
                  </a:cubicBezTo>
                  <a:cubicBezTo>
                    <a:pt x="6280" y="18029"/>
                    <a:pt x="6832" y="17626"/>
                    <a:pt x="6832" y="17165"/>
                  </a:cubicBezTo>
                  <a:cubicBezTo>
                    <a:pt x="6280" y="16704"/>
                    <a:pt x="4693" y="16301"/>
                    <a:pt x="4693" y="15840"/>
                  </a:cubicBezTo>
                  <a:cubicBezTo>
                    <a:pt x="4210" y="14976"/>
                    <a:pt x="4693" y="13651"/>
                    <a:pt x="4210" y="12787"/>
                  </a:cubicBezTo>
                  <a:cubicBezTo>
                    <a:pt x="3105" y="11462"/>
                    <a:pt x="1587" y="11462"/>
                    <a:pt x="483" y="10541"/>
                  </a:cubicBezTo>
                  <a:cubicBezTo>
                    <a:pt x="483" y="10138"/>
                    <a:pt x="0" y="9677"/>
                    <a:pt x="0" y="9274"/>
                  </a:cubicBezTo>
                  <a:cubicBezTo>
                    <a:pt x="1587" y="8352"/>
                    <a:pt x="3658" y="8352"/>
                    <a:pt x="4693" y="7488"/>
                  </a:cubicBezTo>
                  <a:cubicBezTo>
                    <a:pt x="5797" y="7027"/>
                    <a:pt x="5245" y="5760"/>
                    <a:pt x="6280" y="5760"/>
                  </a:cubicBezTo>
                  <a:cubicBezTo>
                    <a:pt x="7867" y="4838"/>
                    <a:pt x="9454" y="5760"/>
                    <a:pt x="10489" y="5299"/>
                  </a:cubicBezTo>
                  <a:cubicBezTo>
                    <a:pt x="11594" y="5299"/>
                    <a:pt x="11594" y="3974"/>
                    <a:pt x="12629" y="3514"/>
                  </a:cubicBezTo>
                  <a:cubicBezTo>
                    <a:pt x="13181" y="3514"/>
                    <a:pt x="14216" y="3974"/>
                    <a:pt x="14699" y="3514"/>
                  </a:cubicBezTo>
                  <a:cubicBezTo>
                    <a:pt x="15803" y="2650"/>
                    <a:pt x="15803" y="1325"/>
                    <a:pt x="16286" y="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76" name="Shape">
              <a:extLst>
                <a:ext uri="{FF2B5EF4-FFF2-40B4-BE49-F238E27FC236}">
                  <a16:creationId xmlns:a16="http://schemas.microsoft.com/office/drawing/2014/main" id="{E3000366-13D9-4040-BE1A-D7DA888EB705}"/>
                </a:ext>
              </a:extLst>
            </p:cNvPr>
            <p:cNvSpPr/>
            <p:nvPr/>
          </p:nvSpPr>
          <p:spPr>
            <a:xfrm>
              <a:off x="1647478" y="6135671"/>
              <a:ext cx="191859" cy="75519"/>
            </a:xfrm>
            <a:custGeom>
              <a:avLst/>
              <a:gdLst/>
              <a:ahLst/>
              <a:cxnLst>
                <a:cxn ang="0">
                  <a:pos x="wd2" y="hd2"/>
                </a:cxn>
                <a:cxn ang="5400000">
                  <a:pos x="wd2" y="hd2"/>
                </a:cxn>
                <a:cxn ang="10800000">
                  <a:pos x="wd2" y="hd2"/>
                </a:cxn>
                <a:cxn ang="16200000">
                  <a:pos x="wd2" y="hd2"/>
                </a:cxn>
              </a:cxnLst>
              <a:rect l="0" t="0" r="r" b="b"/>
              <a:pathLst>
                <a:path w="21600" h="20686" extrusionOk="0">
                  <a:moveTo>
                    <a:pt x="3836" y="20686"/>
                  </a:moveTo>
                  <a:cubicBezTo>
                    <a:pt x="6561" y="20686"/>
                    <a:pt x="6561" y="20686"/>
                    <a:pt x="6561" y="20686"/>
                  </a:cubicBezTo>
                  <a:cubicBezTo>
                    <a:pt x="7318" y="19822"/>
                    <a:pt x="7721" y="18835"/>
                    <a:pt x="8479" y="17847"/>
                  </a:cubicBezTo>
                  <a:cubicBezTo>
                    <a:pt x="8882" y="16983"/>
                    <a:pt x="9236" y="15008"/>
                    <a:pt x="10043" y="15008"/>
                  </a:cubicBezTo>
                  <a:cubicBezTo>
                    <a:pt x="11204" y="15996"/>
                    <a:pt x="11961" y="17847"/>
                    <a:pt x="13121" y="18835"/>
                  </a:cubicBezTo>
                  <a:cubicBezTo>
                    <a:pt x="13475" y="18835"/>
                    <a:pt x="13879" y="16983"/>
                    <a:pt x="14282" y="16983"/>
                  </a:cubicBezTo>
                  <a:cubicBezTo>
                    <a:pt x="14636" y="16983"/>
                    <a:pt x="15039" y="19822"/>
                    <a:pt x="15443" y="18835"/>
                  </a:cubicBezTo>
                  <a:cubicBezTo>
                    <a:pt x="16553" y="18835"/>
                    <a:pt x="17714" y="16983"/>
                    <a:pt x="18521" y="15008"/>
                  </a:cubicBezTo>
                  <a:cubicBezTo>
                    <a:pt x="18875" y="13157"/>
                    <a:pt x="18521" y="10318"/>
                    <a:pt x="18875" y="8467"/>
                  </a:cubicBezTo>
                  <a:cubicBezTo>
                    <a:pt x="19279" y="7479"/>
                    <a:pt x="20036" y="8467"/>
                    <a:pt x="20439" y="7479"/>
                  </a:cubicBezTo>
                  <a:cubicBezTo>
                    <a:pt x="21196" y="5628"/>
                    <a:pt x="21196" y="4640"/>
                    <a:pt x="21600" y="1801"/>
                  </a:cubicBezTo>
                  <a:cubicBezTo>
                    <a:pt x="21196" y="1801"/>
                    <a:pt x="20439" y="937"/>
                    <a:pt x="19632" y="937"/>
                  </a:cubicBezTo>
                  <a:cubicBezTo>
                    <a:pt x="15796" y="-914"/>
                    <a:pt x="9639" y="-50"/>
                    <a:pt x="6157" y="3776"/>
                  </a:cubicBezTo>
                  <a:cubicBezTo>
                    <a:pt x="4996" y="5628"/>
                    <a:pt x="2321" y="10318"/>
                    <a:pt x="0" y="14144"/>
                  </a:cubicBezTo>
                  <a:cubicBezTo>
                    <a:pt x="0" y="15996"/>
                    <a:pt x="0" y="16983"/>
                    <a:pt x="0" y="17847"/>
                  </a:cubicBezTo>
                  <a:cubicBezTo>
                    <a:pt x="404" y="19822"/>
                    <a:pt x="757" y="20686"/>
                    <a:pt x="1564" y="20686"/>
                  </a:cubicBezTo>
                  <a:cubicBezTo>
                    <a:pt x="1918" y="20686"/>
                    <a:pt x="2675" y="19822"/>
                    <a:pt x="3079" y="19822"/>
                  </a:cubicBezTo>
                  <a:cubicBezTo>
                    <a:pt x="3482" y="19822"/>
                    <a:pt x="3482" y="20686"/>
                    <a:pt x="3836" y="20686"/>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77" name="Shape">
              <a:extLst>
                <a:ext uri="{FF2B5EF4-FFF2-40B4-BE49-F238E27FC236}">
                  <a16:creationId xmlns:a16="http://schemas.microsoft.com/office/drawing/2014/main" id="{54D7656B-BA5C-3242-9DFA-B8599DCFC237}"/>
                </a:ext>
              </a:extLst>
            </p:cNvPr>
            <p:cNvSpPr/>
            <p:nvPr/>
          </p:nvSpPr>
          <p:spPr>
            <a:xfrm>
              <a:off x="1514650" y="6149231"/>
              <a:ext cx="168065" cy="166171"/>
            </a:xfrm>
            <a:custGeom>
              <a:avLst/>
              <a:gdLst/>
              <a:ahLst/>
              <a:cxnLst>
                <a:cxn ang="0">
                  <a:pos x="wd2" y="hd2"/>
                </a:cxn>
                <a:cxn ang="5400000">
                  <a:pos x="wd2" y="hd2"/>
                </a:cxn>
                <a:cxn ang="10800000">
                  <a:pos x="wd2" y="hd2"/>
                </a:cxn>
                <a:cxn ang="16200000">
                  <a:pos x="wd2" y="hd2"/>
                </a:cxn>
              </a:cxnLst>
              <a:rect l="0" t="0" r="r" b="b"/>
              <a:pathLst>
                <a:path w="21600" h="20863" extrusionOk="0">
                  <a:moveTo>
                    <a:pt x="17211" y="4823"/>
                  </a:moveTo>
                  <a:cubicBezTo>
                    <a:pt x="17211" y="5671"/>
                    <a:pt x="17211" y="6124"/>
                    <a:pt x="17211" y="6519"/>
                  </a:cubicBezTo>
                  <a:cubicBezTo>
                    <a:pt x="17673" y="7424"/>
                    <a:pt x="18077" y="7820"/>
                    <a:pt x="19001" y="7820"/>
                  </a:cubicBezTo>
                  <a:cubicBezTo>
                    <a:pt x="19405" y="7820"/>
                    <a:pt x="20272" y="7424"/>
                    <a:pt x="20734" y="7424"/>
                  </a:cubicBezTo>
                  <a:cubicBezTo>
                    <a:pt x="21196" y="7424"/>
                    <a:pt x="21196" y="7820"/>
                    <a:pt x="21600" y="7820"/>
                  </a:cubicBezTo>
                  <a:cubicBezTo>
                    <a:pt x="21196" y="9120"/>
                    <a:pt x="21196" y="10421"/>
                    <a:pt x="20272" y="11269"/>
                  </a:cubicBezTo>
                  <a:cubicBezTo>
                    <a:pt x="19867" y="11722"/>
                    <a:pt x="19001" y="11269"/>
                    <a:pt x="18539" y="11269"/>
                  </a:cubicBezTo>
                  <a:cubicBezTo>
                    <a:pt x="17673" y="11722"/>
                    <a:pt x="17673" y="13022"/>
                    <a:pt x="16749" y="13022"/>
                  </a:cubicBezTo>
                  <a:cubicBezTo>
                    <a:pt x="15882" y="13474"/>
                    <a:pt x="14554" y="12570"/>
                    <a:pt x="13226" y="13474"/>
                  </a:cubicBezTo>
                  <a:cubicBezTo>
                    <a:pt x="12359" y="13474"/>
                    <a:pt x="12821" y="14718"/>
                    <a:pt x="11897" y="15171"/>
                  </a:cubicBezTo>
                  <a:cubicBezTo>
                    <a:pt x="11031" y="16019"/>
                    <a:pt x="9298" y="16019"/>
                    <a:pt x="7970" y="16924"/>
                  </a:cubicBezTo>
                  <a:cubicBezTo>
                    <a:pt x="7970" y="17319"/>
                    <a:pt x="8374" y="17772"/>
                    <a:pt x="8374" y="18168"/>
                  </a:cubicBezTo>
                  <a:cubicBezTo>
                    <a:pt x="7970" y="19072"/>
                    <a:pt x="7970" y="20373"/>
                    <a:pt x="6642" y="20769"/>
                  </a:cubicBezTo>
                  <a:cubicBezTo>
                    <a:pt x="6180" y="21221"/>
                    <a:pt x="5313" y="19920"/>
                    <a:pt x="4851" y="19468"/>
                  </a:cubicBezTo>
                  <a:cubicBezTo>
                    <a:pt x="4389" y="18168"/>
                    <a:pt x="4389" y="16924"/>
                    <a:pt x="3985" y="16019"/>
                  </a:cubicBezTo>
                  <a:cubicBezTo>
                    <a:pt x="3119" y="14718"/>
                    <a:pt x="1328" y="14718"/>
                    <a:pt x="866" y="13870"/>
                  </a:cubicBezTo>
                  <a:cubicBezTo>
                    <a:pt x="0" y="12570"/>
                    <a:pt x="0" y="10873"/>
                    <a:pt x="0" y="9120"/>
                  </a:cubicBezTo>
                  <a:cubicBezTo>
                    <a:pt x="866" y="9120"/>
                    <a:pt x="2195" y="9120"/>
                    <a:pt x="3119" y="8272"/>
                  </a:cubicBezTo>
                  <a:cubicBezTo>
                    <a:pt x="3523" y="7424"/>
                    <a:pt x="2195" y="6519"/>
                    <a:pt x="2195" y="5671"/>
                  </a:cubicBezTo>
                  <a:cubicBezTo>
                    <a:pt x="2657" y="3918"/>
                    <a:pt x="3985" y="2618"/>
                    <a:pt x="4851" y="1374"/>
                  </a:cubicBezTo>
                  <a:cubicBezTo>
                    <a:pt x="5718" y="1770"/>
                    <a:pt x="6180" y="2618"/>
                    <a:pt x="7046" y="3070"/>
                  </a:cubicBezTo>
                  <a:cubicBezTo>
                    <a:pt x="7508" y="3070"/>
                    <a:pt x="7970" y="2618"/>
                    <a:pt x="8374" y="2222"/>
                  </a:cubicBezTo>
                  <a:cubicBezTo>
                    <a:pt x="8836" y="1374"/>
                    <a:pt x="7970" y="-379"/>
                    <a:pt x="8374" y="73"/>
                  </a:cubicBezTo>
                  <a:cubicBezTo>
                    <a:pt x="10165" y="469"/>
                    <a:pt x="10569" y="1770"/>
                    <a:pt x="11897" y="3070"/>
                  </a:cubicBezTo>
                  <a:cubicBezTo>
                    <a:pt x="11493" y="4371"/>
                    <a:pt x="11031" y="6519"/>
                    <a:pt x="11031" y="8668"/>
                  </a:cubicBezTo>
                  <a:cubicBezTo>
                    <a:pt x="11897" y="8668"/>
                    <a:pt x="14554" y="6972"/>
                    <a:pt x="17211" y="4823"/>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78" name="Shape">
              <a:extLst>
                <a:ext uri="{FF2B5EF4-FFF2-40B4-BE49-F238E27FC236}">
                  <a16:creationId xmlns:a16="http://schemas.microsoft.com/office/drawing/2014/main" id="{A7DC44F4-8E75-2341-8826-6C80A376E63D}"/>
                </a:ext>
              </a:extLst>
            </p:cNvPr>
            <p:cNvSpPr/>
            <p:nvPr/>
          </p:nvSpPr>
          <p:spPr>
            <a:xfrm>
              <a:off x="1191497" y="5966500"/>
              <a:ext cx="360372" cy="306153"/>
            </a:xfrm>
            <a:custGeom>
              <a:avLst/>
              <a:gdLst/>
              <a:ahLst/>
              <a:cxnLst>
                <a:cxn ang="0">
                  <a:pos x="wd2" y="hd2"/>
                </a:cxn>
                <a:cxn ang="5400000">
                  <a:pos x="wd2" y="hd2"/>
                </a:cxn>
                <a:cxn ang="10800000">
                  <a:pos x="wd2" y="hd2"/>
                </a:cxn>
                <a:cxn ang="16200000">
                  <a:pos x="wd2" y="hd2"/>
                </a:cxn>
              </a:cxnLst>
              <a:rect l="0" t="0" r="r" b="b"/>
              <a:pathLst>
                <a:path w="21600" h="21412" extrusionOk="0">
                  <a:moveTo>
                    <a:pt x="8241" y="20910"/>
                  </a:moveTo>
                  <a:cubicBezTo>
                    <a:pt x="8645" y="20690"/>
                    <a:pt x="9049" y="20690"/>
                    <a:pt x="9265" y="20439"/>
                  </a:cubicBezTo>
                  <a:cubicBezTo>
                    <a:pt x="9480" y="19968"/>
                    <a:pt x="8861" y="19497"/>
                    <a:pt x="9049" y="19246"/>
                  </a:cubicBezTo>
                  <a:cubicBezTo>
                    <a:pt x="9049" y="18995"/>
                    <a:pt x="9669" y="18995"/>
                    <a:pt x="9884" y="18995"/>
                  </a:cubicBezTo>
                  <a:cubicBezTo>
                    <a:pt x="10288" y="18995"/>
                    <a:pt x="10692" y="19717"/>
                    <a:pt x="11123" y="19717"/>
                  </a:cubicBezTo>
                  <a:cubicBezTo>
                    <a:pt x="11527" y="19497"/>
                    <a:pt x="11527" y="18775"/>
                    <a:pt x="11931" y="18524"/>
                  </a:cubicBezTo>
                  <a:cubicBezTo>
                    <a:pt x="12955" y="18053"/>
                    <a:pt x="14194" y="18272"/>
                    <a:pt x="15217" y="17550"/>
                  </a:cubicBezTo>
                  <a:cubicBezTo>
                    <a:pt x="15432" y="17550"/>
                    <a:pt x="14813" y="17079"/>
                    <a:pt x="15028" y="17079"/>
                  </a:cubicBezTo>
                  <a:cubicBezTo>
                    <a:pt x="15836" y="16609"/>
                    <a:pt x="16456" y="16357"/>
                    <a:pt x="17291" y="16357"/>
                  </a:cubicBezTo>
                  <a:cubicBezTo>
                    <a:pt x="18099" y="16609"/>
                    <a:pt x="18530" y="17331"/>
                    <a:pt x="19338" y="17802"/>
                  </a:cubicBezTo>
                  <a:cubicBezTo>
                    <a:pt x="19742" y="17802"/>
                    <a:pt x="20361" y="17802"/>
                    <a:pt x="20792" y="17331"/>
                  </a:cubicBezTo>
                  <a:cubicBezTo>
                    <a:pt x="20981" y="16860"/>
                    <a:pt x="20361" y="16357"/>
                    <a:pt x="20361" y="15886"/>
                  </a:cubicBezTo>
                  <a:cubicBezTo>
                    <a:pt x="20577" y="14913"/>
                    <a:pt x="21196" y="14191"/>
                    <a:pt x="21600" y="13500"/>
                  </a:cubicBezTo>
                  <a:cubicBezTo>
                    <a:pt x="21385" y="13249"/>
                    <a:pt x="21385" y="12998"/>
                    <a:pt x="21196" y="12778"/>
                  </a:cubicBezTo>
                  <a:cubicBezTo>
                    <a:pt x="20361" y="12527"/>
                    <a:pt x="19338" y="13249"/>
                    <a:pt x="18718" y="12527"/>
                  </a:cubicBezTo>
                  <a:cubicBezTo>
                    <a:pt x="18099" y="12276"/>
                    <a:pt x="18099" y="11334"/>
                    <a:pt x="18099" y="10863"/>
                  </a:cubicBezTo>
                  <a:cubicBezTo>
                    <a:pt x="18314" y="9890"/>
                    <a:pt x="19553" y="9168"/>
                    <a:pt x="19338" y="7975"/>
                  </a:cubicBezTo>
                  <a:cubicBezTo>
                    <a:pt x="19338" y="6782"/>
                    <a:pt x="18314" y="5809"/>
                    <a:pt x="17910" y="4615"/>
                  </a:cubicBezTo>
                  <a:cubicBezTo>
                    <a:pt x="17695" y="4145"/>
                    <a:pt x="17695" y="3422"/>
                    <a:pt x="17479" y="2920"/>
                  </a:cubicBezTo>
                  <a:cubicBezTo>
                    <a:pt x="17291" y="2449"/>
                    <a:pt x="17075" y="2229"/>
                    <a:pt x="16887" y="1727"/>
                  </a:cubicBezTo>
                  <a:cubicBezTo>
                    <a:pt x="16671" y="1256"/>
                    <a:pt x="16671" y="534"/>
                    <a:pt x="16267" y="314"/>
                  </a:cubicBezTo>
                  <a:cubicBezTo>
                    <a:pt x="15836" y="-188"/>
                    <a:pt x="15432" y="63"/>
                    <a:pt x="15028" y="63"/>
                  </a:cubicBezTo>
                  <a:cubicBezTo>
                    <a:pt x="14409" y="314"/>
                    <a:pt x="13790" y="314"/>
                    <a:pt x="13170" y="534"/>
                  </a:cubicBezTo>
                  <a:lnTo>
                    <a:pt x="11527" y="1978"/>
                  </a:lnTo>
                  <a:cubicBezTo>
                    <a:pt x="11312" y="1978"/>
                    <a:pt x="9884" y="1507"/>
                    <a:pt x="9884" y="1507"/>
                  </a:cubicBezTo>
                  <a:cubicBezTo>
                    <a:pt x="9884" y="1727"/>
                    <a:pt x="10288" y="1978"/>
                    <a:pt x="10100" y="1978"/>
                  </a:cubicBezTo>
                  <a:cubicBezTo>
                    <a:pt x="9480" y="2229"/>
                    <a:pt x="8861" y="1978"/>
                    <a:pt x="8026" y="1978"/>
                  </a:cubicBezTo>
                  <a:cubicBezTo>
                    <a:pt x="7622" y="1727"/>
                    <a:pt x="7002" y="1036"/>
                    <a:pt x="6383" y="1256"/>
                  </a:cubicBezTo>
                  <a:cubicBezTo>
                    <a:pt x="5764" y="1507"/>
                    <a:pt x="5764" y="2700"/>
                    <a:pt x="5144" y="2920"/>
                  </a:cubicBezTo>
                  <a:cubicBezTo>
                    <a:pt x="4525" y="3171"/>
                    <a:pt x="4121" y="2700"/>
                    <a:pt x="3501" y="2700"/>
                  </a:cubicBezTo>
                  <a:cubicBezTo>
                    <a:pt x="2693" y="2449"/>
                    <a:pt x="1643" y="2700"/>
                    <a:pt x="835" y="2700"/>
                  </a:cubicBezTo>
                  <a:cubicBezTo>
                    <a:pt x="1023" y="3422"/>
                    <a:pt x="1239" y="4145"/>
                    <a:pt x="1239" y="4615"/>
                  </a:cubicBezTo>
                  <a:cubicBezTo>
                    <a:pt x="1239" y="5086"/>
                    <a:pt x="1023" y="5809"/>
                    <a:pt x="1023" y="6279"/>
                  </a:cubicBezTo>
                  <a:cubicBezTo>
                    <a:pt x="619" y="7002"/>
                    <a:pt x="404" y="7975"/>
                    <a:pt x="0" y="8697"/>
                  </a:cubicBezTo>
                  <a:cubicBezTo>
                    <a:pt x="404" y="9419"/>
                    <a:pt x="619" y="10361"/>
                    <a:pt x="1023" y="11083"/>
                  </a:cubicBezTo>
                  <a:cubicBezTo>
                    <a:pt x="1858" y="12276"/>
                    <a:pt x="3501" y="12778"/>
                    <a:pt x="3905" y="14191"/>
                  </a:cubicBezTo>
                  <a:cubicBezTo>
                    <a:pt x="4336" y="16609"/>
                    <a:pt x="3286" y="18995"/>
                    <a:pt x="3097" y="21412"/>
                  </a:cubicBezTo>
                  <a:cubicBezTo>
                    <a:pt x="4525" y="20690"/>
                    <a:pt x="5979" y="19497"/>
                    <a:pt x="7406" y="19497"/>
                  </a:cubicBezTo>
                  <a:cubicBezTo>
                    <a:pt x="7810" y="19246"/>
                    <a:pt x="7810" y="20439"/>
                    <a:pt x="8241" y="2091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79" name="Shape">
              <a:extLst>
                <a:ext uri="{FF2B5EF4-FFF2-40B4-BE49-F238E27FC236}">
                  <a16:creationId xmlns:a16="http://schemas.microsoft.com/office/drawing/2014/main" id="{CA003F4F-69A6-044A-9EC8-7B7BBA78A379}"/>
                </a:ext>
              </a:extLst>
            </p:cNvPr>
            <p:cNvSpPr/>
            <p:nvPr/>
          </p:nvSpPr>
          <p:spPr>
            <a:xfrm>
              <a:off x="1473016" y="5981653"/>
              <a:ext cx="162117" cy="191869"/>
            </a:xfrm>
            <a:custGeom>
              <a:avLst/>
              <a:gdLst/>
              <a:ahLst/>
              <a:cxnLst>
                <a:cxn ang="0">
                  <a:pos x="wd2" y="hd2"/>
                </a:cxn>
                <a:cxn ang="5400000">
                  <a:pos x="wd2" y="hd2"/>
                </a:cxn>
                <a:cxn ang="10800000">
                  <a:pos x="wd2" y="hd2"/>
                </a:cxn>
                <a:cxn ang="16200000">
                  <a:pos x="wd2" y="hd2"/>
                </a:cxn>
              </a:cxnLst>
              <a:rect l="0" t="0" r="r" b="b"/>
              <a:pathLst>
                <a:path w="21600" h="21600" extrusionOk="0">
                  <a:moveTo>
                    <a:pt x="17870" y="21600"/>
                  </a:moveTo>
                  <a:cubicBezTo>
                    <a:pt x="16486" y="20437"/>
                    <a:pt x="16065" y="19273"/>
                    <a:pt x="14199" y="18919"/>
                  </a:cubicBezTo>
                  <a:cubicBezTo>
                    <a:pt x="13778" y="18514"/>
                    <a:pt x="14681" y="20082"/>
                    <a:pt x="14199" y="20841"/>
                  </a:cubicBezTo>
                  <a:cubicBezTo>
                    <a:pt x="13778" y="21195"/>
                    <a:pt x="13297" y="21600"/>
                    <a:pt x="12816" y="21600"/>
                  </a:cubicBezTo>
                  <a:cubicBezTo>
                    <a:pt x="11913" y="21195"/>
                    <a:pt x="11432" y="20437"/>
                    <a:pt x="10529" y="20082"/>
                  </a:cubicBezTo>
                  <a:cubicBezTo>
                    <a:pt x="10048" y="19678"/>
                    <a:pt x="10048" y="19273"/>
                    <a:pt x="9627" y="18919"/>
                  </a:cubicBezTo>
                  <a:cubicBezTo>
                    <a:pt x="7762" y="18514"/>
                    <a:pt x="5475" y="19678"/>
                    <a:pt x="4091" y="18514"/>
                  </a:cubicBezTo>
                  <a:cubicBezTo>
                    <a:pt x="2708" y="18110"/>
                    <a:pt x="2708" y="16592"/>
                    <a:pt x="2708" y="15833"/>
                  </a:cubicBezTo>
                  <a:cubicBezTo>
                    <a:pt x="3189" y="14265"/>
                    <a:pt x="5957" y="13102"/>
                    <a:pt x="5475" y="11179"/>
                  </a:cubicBezTo>
                  <a:cubicBezTo>
                    <a:pt x="5475" y="9257"/>
                    <a:pt x="3189" y="7689"/>
                    <a:pt x="2286" y="5767"/>
                  </a:cubicBezTo>
                  <a:cubicBezTo>
                    <a:pt x="1805" y="5008"/>
                    <a:pt x="1805" y="3844"/>
                    <a:pt x="1324" y="3035"/>
                  </a:cubicBezTo>
                  <a:cubicBezTo>
                    <a:pt x="903" y="2276"/>
                    <a:pt x="421" y="1922"/>
                    <a:pt x="0" y="1113"/>
                  </a:cubicBezTo>
                  <a:cubicBezTo>
                    <a:pt x="1324" y="759"/>
                    <a:pt x="2286" y="354"/>
                    <a:pt x="3670" y="759"/>
                  </a:cubicBezTo>
                  <a:cubicBezTo>
                    <a:pt x="4091" y="759"/>
                    <a:pt x="4091" y="1518"/>
                    <a:pt x="4573" y="1113"/>
                  </a:cubicBezTo>
                  <a:cubicBezTo>
                    <a:pt x="5054" y="1113"/>
                    <a:pt x="5054" y="354"/>
                    <a:pt x="5475" y="354"/>
                  </a:cubicBezTo>
                  <a:cubicBezTo>
                    <a:pt x="6378" y="0"/>
                    <a:pt x="7340" y="0"/>
                    <a:pt x="8243" y="0"/>
                  </a:cubicBezTo>
                  <a:cubicBezTo>
                    <a:pt x="8243" y="354"/>
                    <a:pt x="8243" y="1113"/>
                    <a:pt x="8724" y="1922"/>
                  </a:cubicBezTo>
                  <a:cubicBezTo>
                    <a:pt x="9145" y="2681"/>
                    <a:pt x="9627" y="3440"/>
                    <a:pt x="10529" y="3440"/>
                  </a:cubicBezTo>
                  <a:cubicBezTo>
                    <a:pt x="11011" y="3440"/>
                    <a:pt x="11432" y="2681"/>
                    <a:pt x="11913" y="2276"/>
                  </a:cubicBezTo>
                  <a:cubicBezTo>
                    <a:pt x="11913" y="2276"/>
                    <a:pt x="11913" y="3844"/>
                    <a:pt x="12394" y="3844"/>
                  </a:cubicBezTo>
                  <a:cubicBezTo>
                    <a:pt x="12394" y="3440"/>
                    <a:pt x="14199" y="2681"/>
                    <a:pt x="14199" y="2681"/>
                  </a:cubicBezTo>
                  <a:cubicBezTo>
                    <a:pt x="14681" y="3035"/>
                    <a:pt x="15162" y="3440"/>
                    <a:pt x="15583" y="3440"/>
                  </a:cubicBezTo>
                  <a:cubicBezTo>
                    <a:pt x="16486" y="3440"/>
                    <a:pt x="17448" y="2276"/>
                    <a:pt x="17870" y="2681"/>
                  </a:cubicBezTo>
                  <a:cubicBezTo>
                    <a:pt x="18832" y="2681"/>
                    <a:pt x="19253" y="3440"/>
                    <a:pt x="20216" y="3844"/>
                  </a:cubicBezTo>
                  <a:cubicBezTo>
                    <a:pt x="19253" y="4199"/>
                    <a:pt x="18832" y="4603"/>
                    <a:pt x="18351" y="5008"/>
                  </a:cubicBezTo>
                  <a:cubicBezTo>
                    <a:pt x="17870" y="5362"/>
                    <a:pt x="18351" y="5767"/>
                    <a:pt x="18351" y="6171"/>
                  </a:cubicBezTo>
                  <a:cubicBezTo>
                    <a:pt x="18351" y="6526"/>
                    <a:pt x="19253" y="6930"/>
                    <a:pt x="19253" y="7284"/>
                  </a:cubicBezTo>
                  <a:cubicBezTo>
                    <a:pt x="18832" y="8852"/>
                    <a:pt x="17870" y="10016"/>
                    <a:pt x="17870" y="11584"/>
                  </a:cubicBezTo>
                  <a:cubicBezTo>
                    <a:pt x="17870" y="11938"/>
                    <a:pt x="19253" y="11938"/>
                    <a:pt x="19253" y="12343"/>
                  </a:cubicBezTo>
                  <a:cubicBezTo>
                    <a:pt x="20216" y="13506"/>
                    <a:pt x="20637" y="15024"/>
                    <a:pt x="21600" y="16187"/>
                  </a:cubicBezTo>
                  <a:cubicBezTo>
                    <a:pt x="19735" y="17756"/>
                    <a:pt x="18351" y="19273"/>
                    <a:pt x="17870" y="2160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80" name="Shape">
              <a:extLst>
                <a:ext uri="{FF2B5EF4-FFF2-40B4-BE49-F238E27FC236}">
                  <a16:creationId xmlns:a16="http://schemas.microsoft.com/office/drawing/2014/main" id="{2B1EACB0-6472-8548-BE25-BA2616C8DC85}"/>
                </a:ext>
              </a:extLst>
            </p:cNvPr>
            <p:cNvSpPr/>
            <p:nvPr/>
          </p:nvSpPr>
          <p:spPr>
            <a:xfrm>
              <a:off x="829241" y="6049961"/>
              <a:ext cx="429686" cy="256399"/>
            </a:xfrm>
            <a:custGeom>
              <a:avLst/>
              <a:gdLst/>
              <a:ahLst/>
              <a:cxnLst>
                <a:cxn ang="0">
                  <a:pos x="wd2" y="hd2"/>
                </a:cxn>
                <a:cxn ang="5400000">
                  <a:pos x="wd2" y="hd2"/>
                </a:cxn>
                <a:cxn ang="10800000">
                  <a:pos x="wd2" y="hd2"/>
                </a:cxn>
                <a:cxn ang="16200000">
                  <a:pos x="wd2" y="hd2"/>
                </a:cxn>
              </a:cxnLst>
              <a:rect l="0" t="0" r="r" b="b"/>
              <a:pathLst>
                <a:path w="21109" h="21525" extrusionOk="0">
                  <a:moveTo>
                    <a:pt x="17822" y="3393"/>
                  </a:moveTo>
                  <a:cubicBezTo>
                    <a:pt x="18153" y="4260"/>
                    <a:pt x="18330" y="5391"/>
                    <a:pt x="18661" y="6258"/>
                  </a:cubicBezTo>
                  <a:cubicBezTo>
                    <a:pt x="19346" y="7690"/>
                    <a:pt x="20693" y="8294"/>
                    <a:pt x="21025" y="9990"/>
                  </a:cubicBezTo>
                  <a:cubicBezTo>
                    <a:pt x="21378" y="12893"/>
                    <a:pt x="20517" y="15757"/>
                    <a:pt x="20362" y="18660"/>
                  </a:cubicBezTo>
                  <a:cubicBezTo>
                    <a:pt x="16298" y="21525"/>
                    <a:pt x="16298" y="21525"/>
                    <a:pt x="16298" y="21525"/>
                  </a:cubicBezTo>
                  <a:cubicBezTo>
                    <a:pt x="15636" y="20658"/>
                    <a:pt x="14796" y="19527"/>
                    <a:pt x="13957" y="18924"/>
                  </a:cubicBezTo>
                  <a:cubicBezTo>
                    <a:pt x="13604" y="18660"/>
                    <a:pt x="13272" y="18359"/>
                    <a:pt x="13096" y="18359"/>
                  </a:cubicBezTo>
                  <a:cubicBezTo>
                    <a:pt x="12941" y="18660"/>
                    <a:pt x="13096" y="18924"/>
                    <a:pt x="12941" y="19226"/>
                  </a:cubicBezTo>
                  <a:cubicBezTo>
                    <a:pt x="12588" y="19226"/>
                    <a:pt x="12257" y="19226"/>
                    <a:pt x="11925" y="19226"/>
                  </a:cubicBezTo>
                  <a:cubicBezTo>
                    <a:pt x="11594" y="19226"/>
                    <a:pt x="11417" y="18359"/>
                    <a:pt x="11086" y="18660"/>
                  </a:cubicBezTo>
                  <a:cubicBezTo>
                    <a:pt x="10733" y="18924"/>
                    <a:pt x="10909" y="20356"/>
                    <a:pt x="10401" y="20356"/>
                  </a:cubicBezTo>
                  <a:cubicBezTo>
                    <a:pt x="9893" y="20093"/>
                    <a:pt x="10070" y="18359"/>
                    <a:pt x="9562" y="18057"/>
                  </a:cubicBezTo>
                  <a:cubicBezTo>
                    <a:pt x="9054" y="17793"/>
                    <a:pt x="8546" y="18660"/>
                    <a:pt x="8038" y="18660"/>
                  </a:cubicBezTo>
                  <a:cubicBezTo>
                    <a:pt x="7884" y="18660"/>
                    <a:pt x="7530" y="18660"/>
                    <a:pt x="7376" y="18359"/>
                  </a:cubicBezTo>
                  <a:cubicBezTo>
                    <a:pt x="7022" y="18057"/>
                    <a:pt x="7022" y="17491"/>
                    <a:pt x="6691" y="17491"/>
                  </a:cubicBezTo>
                  <a:cubicBezTo>
                    <a:pt x="6183" y="17491"/>
                    <a:pt x="5520" y="18057"/>
                    <a:pt x="5012" y="18359"/>
                  </a:cubicBezTo>
                  <a:cubicBezTo>
                    <a:pt x="4504" y="18660"/>
                    <a:pt x="4151" y="18924"/>
                    <a:pt x="3643" y="18660"/>
                  </a:cubicBezTo>
                  <a:cubicBezTo>
                    <a:pt x="3157" y="18660"/>
                    <a:pt x="2649" y="18359"/>
                    <a:pt x="2141" y="18057"/>
                  </a:cubicBezTo>
                  <a:cubicBezTo>
                    <a:pt x="1965" y="18057"/>
                    <a:pt x="1810" y="17793"/>
                    <a:pt x="1457" y="17491"/>
                  </a:cubicBezTo>
                  <a:cubicBezTo>
                    <a:pt x="1633" y="16624"/>
                    <a:pt x="2141" y="15757"/>
                    <a:pt x="1965" y="14627"/>
                  </a:cubicBezTo>
                  <a:cubicBezTo>
                    <a:pt x="1810" y="13194"/>
                    <a:pt x="949" y="11724"/>
                    <a:pt x="617" y="10291"/>
                  </a:cubicBezTo>
                  <a:cubicBezTo>
                    <a:pt x="617" y="9726"/>
                    <a:pt x="1302" y="9424"/>
                    <a:pt x="1302" y="8859"/>
                  </a:cubicBezTo>
                  <a:cubicBezTo>
                    <a:pt x="1125" y="8294"/>
                    <a:pt x="463" y="7992"/>
                    <a:pt x="286" y="7125"/>
                  </a:cubicBezTo>
                  <a:cubicBezTo>
                    <a:pt x="109" y="6258"/>
                    <a:pt x="463" y="5391"/>
                    <a:pt x="463" y="4524"/>
                  </a:cubicBezTo>
                  <a:cubicBezTo>
                    <a:pt x="286" y="3695"/>
                    <a:pt x="-222" y="2526"/>
                    <a:pt x="109" y="1659"/>
                  </a:cubicBezTo>
                  <a:cubicBezTo>
                    <a:pt x="286" y="1094"/>
                    <a:pt x="794" y="792"/>
                    <a:pt x="1302" y="490"/>
                  </a:cubicBezTo>
                  <a:cubicBezTo>
                    <a:pt x="1810" y="1094"/>
                    <a:pt x="2472" y="1659"/>
                    <a:pt x="2980" y="1961"/>
                  </a:cubicBezTo>
                  <a:cubicBezTo>
                    <a:pt x="3488" y="2224"/>
                    <a:pt x="3996" y="2526"/>
                    <a:pt x="4504" y="2224"/>
                  </a:cubicBezTo>
                  <a:cubicBezTo>
                    <a:pt x="5167" y="1961"/>
                    <a:pt x="5675" y="227"/>
                    <a:pt x="6536" y="227"/>
                  </a:cubicBezTo>
                  <a:cubicBezTo>
                    <a:pt x="7022" y="-75"/>
                    <a:pt x="7376" y="1659"/>
                    <a:pt x="8038" y="1659"/>
                  </a:cubicBezTo>
                  <a:cubicBezTo>
                    <a:pt x="8215" y="1659"/>
                    <a:pt x="8038" y="490"/>
                    <a:pt x="8215" y="227"/>
                  </a:cubicBezTo>
                  <a:cubicBezTo>
                    <a:pt x="8215" y="-75"/>
                    <a:pt x="8546" y="-75"/>
                    <a:pt x="8723" y="227"/>
                  </a:cubicBezTo>
                  <a:cubicBezTo>
                    <a:pt x="9231" y="1357"/>
                    <a:pt x="9562" y="2828"/>
                    <a:pt x="10070" y="3959"/>
                  </a:cubicBezTo>
                  <a:cubicBezTo>
                    <a:pt x="10401" y="4524"/>
                    <a:pt x="10909" y="5391"/>
                    <a:pt x="11417" y="5391"/>
                  </a:cubicBezTo>
                  <a:cubicBezTo>
                    <a:pt x="11925" y="5391"/>
                    <a:pt x="12433" y="4826"/>
                    <a:pt x="12765" y="4260"/>
                  </a:cubicBezTo>
                  <a:cubicBezTo>
                    <a:pt x="13449" y="3959"/>
                    <a:pt x="13957" y="3091"/>
                    <a:pt x="14443" y="2828"/>
                  </a:cubicBezTo>
                  <a:cubicBezTo>
                    <a:pt x="14796" y="2828"/>
                    <a:pt x="15128" y="3393"/>
                    <a:pt x="15459" y="3393"/>
                  </a:cubicBezTo>
                  <a:cubicBezTo>
                    <a:pt x="15636" y="3393"/>
                    <a:pt x="15790" y="2828"/>
                    <a:pt x="15967" y="2828"/>
                  </a:cubicBezTo>
                  <a:cubicBezTo>
                    <a:pt x="16652" y="2828"/>
                    <a:pt x="17314" y="3091"/>
                    <a:pt x="17822" y="3393"/>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81" name="Shape">
              <a:extLst>
                <a:ext uri="{FF2B5EF4-FFF2-40B4-BE49-F238E27FC236}">
                  <a16:creationId xmlns:a16="http://schemas.microsoft.com/office/drawing/2014/main" id="{A0A37A86-A944-DD48-94E4-4BB40977F046}"/>
                </a:ext>
              </a:extLst>
            </p:cNvPr>
            <p:cNvSpPr/>
            <p:nvPr/>
          </p:nvSpPr>
          <p:spPr>
            <a:xfrm>
              <a:off x="854467" y="5799247"/>
              <a:ext cx="364336" cy="314795"/>
            </a:xfrm>
            <a:custGeom>
              <a:avLst/>
              <a:gdLst/>
              <a:ahLst/>
              <a:cxnLst>
                <a:cxn ang="0">
                  <a:pos x="wd2" y="hd2"/>
                </a:cxn>
                <a:cxn ang="5400000">
                  <a:pos x="wd2" y="hd2"/>
                </a:cxn>
                <a:cxn ang="10800000">
                  <a:pos x="wd2" y="hd2"/>
                </a:cxn>
                <a:cxn ang="16200000">
                  <a:pos x="wd2" y="hd2"/>
                </a:cxn>
              </a:cxnLst>
              <a:rect l="0" t="0" r="r" b="b"/>
              <a:pathLst>
                <a:path w="21600" h="21600" extrusionOk="0">
                  <a:moveTo>
                    <a:pt x="0" y="17600"/>
                  </a:moveTo>
                  <a:cubicBezTo>
                    <a:pt x="614" y="18092"/>
                    <a:pt x="1415" y="18554"/>
                    <a:pt x="2029" y="18800"/>
                  </a:cubicBezTo>
                  <a:cubicBezTo>
                    <a:pt x="2643" y="19015"/>
                    <a:pt x="3257" y="19262"/>
                    <a:pt x="3871" y="19015"/>
                  </a:cubicBezTo>
                  <a:cubicBezTo>
                    <a:pt x="4672" y="18800"/>
                    <a:pt x="5287" y="17385"/>
                    <a:pt x="6328" y="17385"/>
                  </a:cubicBezTo>
                  <a:cubicBezTo>
                    <a:pt x="6915" y="17138"/>
                    <a:pt x="7342" y="18554"/>
                    <a:pt x="8143" y="18554"/>
                  </a:cubicBezTo>
                  <a:cubicBezTo>
                    <a:pt x="8357" y="18554"/>
                    <a:pt x="8143" y="17600"/>
                    <a:pt x="8357" y="17385"/>
                  </a:cubicBezTo>
                  <a:cubicBezTo>
                    <a:pt x="8357" y="17138"/>
                    <a:pt x="8757" y="17138"/>
                    <a:pt x="8971" y="17385"/>
                  </a:cubicBezTo>
                  <a:cubicBezTo>
                    <a:pt x="9585" y="18308"/>
                    <a:pt x="9986" y="19508"/>
                    <a:pt x="10600" y="20431"/>
                  </a:cubicBezTo>
                  <a:cubicBezTo>
                    <a:pt x="11000" y="20892"/>
                    <a:pt x="11614" y="21600"/>
                    <a:pt x="12228" y="21600"/>
                  </a:cubicBezTo>
                  <a:cubicBezTo>
                    <a:pt x="12843" y="21600"/>
                    <a:pt x="13457" y="21138"/>
                    <a:pt x="13857" y="20677"/>
                  </a:cubicBezTo>
                  <a:cubicBezTo>
                    <a:pt x="14685" y="20431"/>
                    <a:pt x="15299" y="19723"/>
                    <a:pt x="15886" y="19508"/>
                  </a:cubicBezTo>
                  <a:cubicBezTo>
                    <a:pt x="16313" y="19508"/>
                    <a:pt x="16714" y="19969"/>
                    <a:pt x="17114" y="19969"/>
                  </a:cubicBezTo>
                  <a:cubicBezTo>
                    <a:pt x="17328" y="19969"/>
                    <a:pt x="17515" y="19508"/>
                    <a:pt x="17729" y="19508"/>
                  </a:cubicBezTo>
                  <a:cubicBezTo>
                    <a:pt x="18556" y="19508"/>
                    <a:pt x="19357" y="19723"/>
                    <a:pt x="19971" y="19969"/>
                  </a:cubicBezTo>
                  <a:cubicBezTo>
                    <a:pt x="20372" y="19262"/>
                    <a:pt x="20585" y="18308"/>
                    <a:pt x="20986" y="17600"/>
                  </a:cubicBezTo>
                  <a:cubicBezTo>
                    <a:pt x="20986" y="17138"/>
                    <a:pt x="21200" y="16431"/>
                    <a:pt x="21200" y="15969"/>
                  </a:cubicBezTo>
                  <a:cubicBezTo>
                    <a:pt x="21200" y="15508"/>
                    <a:pt x="20986" y="14800"/>
                    <a:pt x="20799" y="14092"/>
                  </a:cubicBezTo>
                  <a:cubicBezTo>
                    <a:pt x="20986" y="13385"/>
                    <a:pt x="20986" y="12462"/>
                    <a:pt x="21200" y="11508"/>
                  </a:cubicBezTo>
                  <a:cubicBezTo>
                    <a:pt x="21200" y="11262"/>
                    <a:pt x="21600" y="11046"/>
                    <a:pt x="21600" y="10554"/>
                  </a:cubicBezTo>
                  <a:cubicBezTo>
                    <a:pt x="21413" y="9385"/>
                    <a:pt x="20986" y="8215"/>
                    <a:pt x="20799" y="7262"/>
                  </a:cubicBezTo>
                  <a:cubicBezTo>
                    <a:pt x="20372" y="6338"/>
                    <a:pt x="19971" y="5877"/>
                    <a:pt x="19758" y="5169"/>
                  </a:cubicBezTo>
                  <a:cubicBezTo>
                    <a:pt x="19571" y="4215"/>
                    <a:pt x="19758" y="3508"/>
                    <a:pt x="19758" y="2585"/>
                  </a:cubicBezTo>
                  <a:cubicBezTo>
                    <a:pt x="18343" y="0"/>
                    <a:pt x="18343" y="0"/>
                    <a:pt x="18343" y="0"/>
                  </a:cubicBezTo>
                  <a:cubicBezTo>
                    <a:pt x="18129" y="492"/>
                    <a:pt x="17942" y="954"/>
                    <a:pt x="17515" y="1200"/>
                  </a:cubicBezTo>
                  <a:cubicBezTo>
                    <a:pt x="17114" y="1415"/>
                    <a:pt x="16500" y="1415"/>
                    <a:pt x="15886" y="1415"/>
                  </a:cubicBezTo>
                  <a:cubicBezTo>
                    <a:pt x="15486" y="1415"/>
                    <a:pt x="15299" y="1200"/>
                    <a:pt x="14872" y="954"/>
                  </a:cubicBezTo>
                  <a:cubicBezTo>
                    <a:pt x="14471" y="954"/>
                    <a:pt x="14258" y="954"/>
                    <a:pt x="14071" y="1200"/>
                  </a:cubicBezTo>
                  <a:cubicBezTo>
                    <a:pt x="13644" y="1415"/>
                    <a:pt x="13644" y="2123"/>
                    <a:pt x="13457" y="2369"/>
                  </a:cubicBezTo>
                  <a:cubicBezTo>
                    <a:pt x="13029" y="2585"/>
                    <a:pt x="12629" y="2800"/>
                    <a:pt x="12228" y="2800"/>
                  </a:cubicBezTo>
                  <a:cubicBezTo>
                    <a:pt x="11828" y="2585"/>
                    <a:pt x="11614" y="1662"/>
                    <a:pt x="11214" y="1662"/>
                  </a:cubicBezTo>
                  <a:cubicBezTo>
                    <a:pt x="10173" y="1662"/>
                    <a:pt x="9158" y="2369"/>
                    <a:pt x="8357" y="2800"/>
                  </a:cubicBezTo>
                  <a:cubicBezTo>
                    <a:pt x="8544" y="3292"/>
                    <a:pt x="8757" y="3754"/>
                    <a:pt x="8971" y="4215"/>
                  </a:cubicBezTo>
                  <a:cubicBezTo>
                    <a:pt x="9158" y="4923"/>
                    <a:pt x="9158" y="5631"/>
                    <a:pt x="8971" y="6338"/>
                  </a:cubicBezTo>
                  <a:cubicBezTo>
                    <a:pt x="8757" y="6800"/>
                    <a:pt x="8143" y="6338"/>
                    <a:pt x="8143" y="6554"/>
                  </a:cubicBezTo>
                  <a:cubicBezTo>
                    <a:pt x="7529" y="7262"/>
                    <a:pt x="7956" y="8677"/>
                    <a:pt x="7342" y="8923"/>
                  </a:cubicBezTo>
                  <a:cubicBezTo>
                    <a:pt x="6328" y="9138"/>
                    <a:pt x="5500" y="7969"/>
                    <a:pt x="4672" y="7754"/>
                  </a:cubicBezTo>
                  <a:cubicBezTo>
                    <a:pt x="4272" y="7754"/>
                    <a:pt x="4058" y="7754"/>
                    <a:pt x="3871" y="7969"/>
                  </a:cubicBezTo>
                  <a:cubicBezTo>
                    <a:pt x="3658" y="8431"/>
                    <a:pt x="4058" y="9138"/>
                    <a:pt x="3871" y="9631"/>
                  </a:cubicBezTo>
                  <a:cubicBezTo>
                    <a:pt x="3658" y="10338"/>
                    <a:pt x="3257" y="10554"/>
                    <a:pt x="2830" y="11046"/>
                  </a:cubicBezTo>
                  <a:cubicBezTo>
                    <a:pt x="2643" y="11508"/>
                    <a:pt x="2243" y="11969"/>
                    <a:pt x="2243" y="12677"/>
                  </a:cubicBezTo>
                  <a:cubicBezTo>
                    <a:pt x="2243" y="13138"/>
                    <a:pt x="3044" y="13385"/>
                    <a:pt x="3257" y="14092"/>
                  </a:cubicBezTo>
                  <a:cubicBezTo>
                    <a:pt x="3257" y="14308"/>
                    <a:pt x="3044" y="14800"/>
                    <a:pt x="2643" y="15015"/>
                  </a:cubicBezTo>
                  <a:cubicBezTo>
                    <a:pt x="2430" y="15015"/>
                    <a:pt x="2029" y="15015"/>
                    <a:pt x="1629" y="15015"/>
                  </a:cubicBezTo>
                  <a:cubicBezTo>
                    <a:pt x="1415" y="15723"/>
                    <a:pt x="1629" y="16431"/>
                    <a:pt x="1415" y="16892"/>
                  </a:cubicBezTo>
                  <a:cubicBezTo>
                    <a:pt x="1015" y="17385"/>
                    <a:pt x="400" y="17385"/>
                    <a:pt x="0" y="1760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82" name="Shape">
              <a:extLst>
                <a:ext uri="{FF2B5EF4-FFF2-40B4-BE49-F238E27FC236}">
                  <a16:creationId xmlns:a16="http://schemas.microsoft.com/office/drawing/2014/main" id="{F2A55C0A-635A-D34F-A9B4-549B9C54F6B3}"/>
                </a:ext>
              </a:extLst>
            </p:cNvPr>
            <p:cNvSpPr/>
            <p:nvPr/>
          </p:nvSpPr>
          <p:spPr>
            <a:xfrm>
              <a:off x="1185313" y="5692202"/>
              <a:ext cx="392330" cy="318181"/>
            </a:xfrm>
            <a:custGeom>
              <a:avLst/>
              <a:gdLst/>
              <a:ahLst/>
              <a:cxnLst>
                <a:cxn ang="0">
                  <a:pos x="wd2" y="hd2"/>
                </a:cxn>
                <a:cxn ang="5400000">
                  <a:pos x="wd2" y="hd2"/>
                </a:cxn>
                <a:cxn ang="10800000">
                  <a:pos x="wd2" y="hd2"/>
                </a:cxn>
                <a:cxn ang="16200000">
                  <a:pos x="wd2" y="hd2"/>
                </a:cxn>
              </a:cxnLst>
              <a:rect l="0" t="0" r="r" b="b"/>
              <a:pathLst>
                <a:path w="21504" h="21296" extrusionOk="0">
                  <a:moveTo>
                    <a:pt x="15698" y="20080"/>
                  </a:moveTo>
                  <a:cubicBezTo>
                    <a:pt x="16239" y="19869"/>
                    <a:pt x="16633" y="19628"/>
                    <a:pt x="17199" y="19869"/>
                  </a:cubicBezTo>
                  <a:cubicBezTo>
                    <a:pt x="17371" y="19869"/>
                    <a:pt x="17371" y="20321"/>
                    <a:pt x="17568" y="20080"/>
                  </a:cubicBezTo>
                  <a:cubicBezTo>
                    <a:pt x="17765" y="20080"/>
                    <a:pt x="17765" y="19628"/>
                    <a:pt x="17937" y="19628"/>
                  </a:cubicBezTo>
                  <a:cubicBezTo>
                    <a:pt x="18306" y="19417"/>
                    <a:pt x="18699" y="19417"/>
                    <a:pt x="19068" y="19417"/>
                  </a:cubicBezTo>
                  <a:cubicBezTo>
                    <a:pt x="18872" y="18725"/>
                    <a:pt x="18134" y="17791"/>
                    <a:pt x="18503" y="17339"/>
                  </a:cubicBezTo>
                  <a:cubicBezTo>
                    <a:pt x="19265" y="16646"/>
                    <a:pt x="20200" y="17339"/>
                    <a:pt x="20938" y="17098"/>
                  </a:cubicBezTo>
                  <a:cubicBezTo>
                    <a:pt x="21332" y="17098"/>
                    <a:pt x="21504" y="16857"/>
                    <a:pt x="21504" y="16646"/>
                  </a:cubicBezTo>
                  <a:cubicBezTo>
                    <a:pt x="21504" y="15953"/>
                    <a:pt x="21135" y="15260"/>
                    <a:pt x="20766" y="14808"/>
                  </a:cubicBezTo>
                  <a:cubicBezTo>
                    <a:pt x="20569" y="14567"/>
                    <a:pt x="20200" y="15019"/>
                    <a:pt x="20003" y="14808"/>
                  </a:cubicBezTo>
                  <a:cubicBezTo>
                    <a:pt x="19807" y="14808"/>
                    <a:pt x="19807" y="14326"/>
                    <a:pt x="19634" y="14326"/>
                  </a:cubicBezTo>
                  <a:cubicBezTo>
                    <a:pt x="19265" y="14115"/>
                    <a:pt x="18872" y="14567"/>
                    <a:pt x="18699" y="14326"/>
                  </a:cubicBezTo>
                  <a:cubicBezTo>
                    <a:pt x="18306" y="13633"/>
                    <a:pt x="18306" y="12489"/>
                    <a:pt x="17937" y="11585"/>
                  </a:cubicBezTo>
                  <a:lnTo>
                    <a:pt x="17765" y="11344"/>
                  </a:lnTo>
                  <a:cubicBezTo>
                    <a:pt x="17765" y="10892"/>
                    <a:pt x="17937" y="10651"/>
                    <a:pt x="18134" y="10199"/>
                  </a:cubicBezTo>
                  <a:cubicBezTo>
                    <a:pt x="18306" y="9536"/>
                    <a:pt x="18503" y="8602"/>
                    <a:pt x="18503" y="7910"/>
                  </a:cubicBezTo>
                  <a:cubicBezTo>
                    <a:pt x="18503" y="7458"/>
                    <a:pt x="18134" y="7458"/>
                    <a:pt x="17937" y="7217"/>
                  </a:cubicBezTo>
                  <a:cubicBezTo>
                    <a:pt x="17199" y="6313"/>
                    <a:pt x="16436" y="5168"/>
                    <a:pt x="15698" y="4234"/>
                  </a:cubicBezTo>
                  <a:cubicBezTo>
                    <a:pt x="15132" y="4023"/>
                    <a:pt x="14566" y="4023"/>
                    <a:pt x="14173" y="3541"/>
                  </a:cubicBezTo>
                  <a:cubicBezTo>
                    <a:pt x="13607" y="2638"/>
                    <a:pt x="13804" y="1011"/>
                    <a:pt x="13238" y="107"/>
                  </a:cubicBezTo>
                  <a:cubicBezTo>
                    <a:pt x="13041" y="-134"/>
                    <a:pt x="12500" y="107"/>
                    <a:pt x="12303" y="107"/>
                  </a:cubicBezTo>
                  <a:cubicBezTo>
                    <a:pt x="11540" y="800"/>
                    <a:pt x="10802" y="1252"/>
                    <a:pt x="9868" y="1704"/>
                  </a:cubicBezTo>
                  <a:cubicBezTo>
                    <a:pt x="9499" y="2186"/>
                    <a:pt x="9105" y="2397"/>
                    <a:pt x="8539" y="2397"/>
                  </a:cubicBezTo>
                  <a:cubicBezTo>
                    <a:pt x="7973" y="2638"/>
                    <a:pt x="7407" y="1945"/>
                    <a:pt x="7038" y="2186"/>
                  </a:cubicBezTo>
                  <a:cubicBezTo>
                    <a:pt x="6669" y="2879"/>
                    <a:pt x="7235" y="3782"/>
                    <a:pt x="7038" y="4475"/>
                  </a:cubicBezTo>
                  <a:cubicBezTo>
                    <a:pt x="6842" y="4716"/>
                    <a:pt x="6276" y="4234"/>
                    <a:pt x="6104" y="4234"/>
                  </a:cubicBezTo>
                  <a:cubicBezTo>
                    <a:pt x="5735" y="4475"/>
                    <a:pt x="5735" y="4927"/>
                    <a:pt x="5538" y="4927"/>
                  </a:cubicBezTo>
                  <a:cubicBezTo>
                    <a:pt x="5169" y="4927"/>
                    <a:pt x="4775" y="4716"/>
                    <a:pt x="4406" y="4716"/>
                  </a:cubicBezTo>
                  <a:cubicBezTo>
                    <a:pt x="4037" y="4927"/>
                    <a:pt x="3840" y="5379"/>
                    <a:pt x="3471" y="5620"/>
                  </a:cubicBezTo>
                  <a:cubicBezTo>
                    <a:pt x="3102" y="5861"/>
                    <a:pt x="2167" y="5620"/>
                    <a:pt x="2167" y="6072"/>
                  </a:cubicBezTo>
                  <a:cubicBezTo>
                    <a:pt x="2340" y="7006"/>
                    <a:pt x="3471" y="7006"/>
                    <a:pt x="3668" y="7910"/>
                  </a:cubicBezTo>
                  <a:cubicBezTo>
                    <a:pt x="3840" y="8151"/>
                    <a:pt x="3274" y="8151"/>
                    <a:pt x="3102" y="8392"/>
                  </a:cubicBezTo>
                  <a:cubicBezTo>
                    <a:pt x="2905" y="8843"/>
                    <a:pt x="3471" y="9747"/>
                    <a:pt x="3102" y="9958"/>
                  </a:cubicBezTo>
                  <a:cubicBezTo>
                    <a:pt x="2536" y="10199"/>
                    <a:pt x="1774" y="9536"/>
                    <a:pt x="1208" y="9536"/>
                  </a:cubicBezTo>
                  <a:cubicBezTo>
                    <a:pt x="839" y="9536"/>
                    <a:pt x="470" y="9747"/>
                    <a:pt x="76" y="9747"/>
                  </a:cubicBezTo>
                  <a:cubicBezTo>
                    <a:pt x="76" y="10651"/>
                    <a:pt x="-96" y="11344"/>
                    <a:pt x="76" y="12278"/>
                  </a:cubicBezTo>
                  <a:cubicBezTo>
                    <a:pt x="273" y="12971"/>
                    <a:pt x="642" y="13422"/>
                    <a:pt x="1036" y="14326"/>
                  </a:cubicBezTo>
                  <a:cubicBezTo>
                    <a:pt x="1208" y="15260"/>
                    <a:pt x="1601" y="16405"/>
                    <a:pt x="1774" y="17550"/>
                  </a:cubicBezTo>
                  <a:cubicBezTo>
                    <a:pt x="1774" y="18032"/>
                    <a:pt x="1405" y="18243"/>
                    <a:pt x="1405" y="18484"/>
                  </a:cubicBezTo>
                  <a:cubicBezTo>
                    <a:pt x="1208" y="19417"/>
                    <a:pt x="1208" y="20321"/>
                    <a:pt x="1036" y="21014"/>
                  </a:cubicBezTo>
                  <a:cubicBezTo>
                    <a:pt x="1774" y="21014"/>
                    <a:pt x="2733" y="20773"/>
                    <a:pt x="3471" y="21014"/>
                  </a:cubicBezTo>
                  <a:cubicBezTo>
                    <a:pt x="4037" y="21014"/>
                    <a:pt x="4406" y="21466"/>
                    <a:pt x="4972" y="21225"/>
                  </a:cubicBezTo>
                  <a:cubicBezTo>
                    <a:pt x="5538" y="21014"/>
                    <a:pt x="5538" y="19869"/>
                    <a:pt x="6104" y="19628"/>
                  </a:cubicBezTo>
                  <a:cubicBezTo>
                    <a:pt x="6669" y="19417"/>
                    <a:pt x="7235" y="20080"/>
                    <a:pt x="7604" y="20321"/>
                  </a:cubicBezTo>
                  <a:cubicBezTo>
                    <a:pt x="8367" y="20321"/>
                    <a:pt x="8933" y="20562"/>
                    <a:pt x="9499" y="20321"/>
                  </a:cubicBezTo>
                  <a:cubicBezTo>
                    <a:pt x="9671" y="20321"/>
                    <a:pt x="9302" y="20080"/>
                    <a:pt x="9302" y="19869"/>
                  </a:cubicBezTo>
                  <a:cubicBezTo>
                    <a:pt x="9302" y="19869"/>
                    <a:pt x="10606" y="20321"/>
                    <a:pt x="10802" y="20321"/>
                  </a:cubicBezTo>
                  <a:lnTo>
                    <a:pt x="12303" y="18935"/>
                  </a:lnTo>
                  <a:cubicBezTo>
                    <a:pt x="12869" y="18725"/>
                    <a:pt x="13435" y="18725"/>
                    <a:pt x="14001" y="18484"/>
                  </a:cubicBezTo>
                  <a:cubicBezTo>
                    <a:pt x="14370" y="18484"/>
                    <a:pt x="14739" y="18243"/>
                    <a:pt x="15132" y="18725"/>
                  </a:cubicBezTo>
                  <a:cubicBezTo>
                    <a:pt x="15501" y="18935"/>
                    <a:pt x="15501" y="19628"/>
                    <a:pt x="15698" y="2008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83" name="Shape">
              <a:extLst>
                <a:ext uri="{FF2B5EF4-FFF2-40B4-BE49-F238E27FC236}">
                  <a16:creationId xmlns:a16="http://schemas.microsoft.com/office/drawing/2014/main" id="{3D659A8A-1586-B84F-9F5E-368B8E6C612D}"/>
                </a:ext>
              </a:extLst>
            </p:cNvPr>
            <p:cNvSpPr/>
            <p:nvPr/>
          </p:nvSpPr>
          <p:spPr>
            <a:xfrm>
              <a:off x="1605846" y="6005445"/>
              <a:ext cx="152203" cy="120491"/>
            </a:xfrm>
            <a:custGeom>
              <a:avLst/>
              <a:gdLst/>
              <a:ahLst/>
              <a:cxnLst>
                <a:cxn ang="0">
                  <a:pos x="wd2" y="hd2"/>
                </a:cxn>
                <a:cxn ang="5400000">
                  <a:pos x="wd2" y="hd2"/>
                </a:cxn>
                <a:cxn ang="10800000">
                  <a:pos x="wd2" y="hd2"/>
                </a:cxn>
                <a:cxn ang="16200000">
                  <a:pos x="wd2" y="hd2"/>
                </a:cxn>
              </a:cxnLst>
              <a:rect l="0" t="0" r="r" b="b"/>
              <a:pathLst>
                <a:path w="21600" h="21600" extrusionOk="0">
                  <a:moveTo>
                    <a:pt x="3974" y="21600"/>
                  </a:moveTo>
                  <a:cubicBezTo>
                    <a:pt x="2948" y="19739"/>
                    <a:pt x="2500" y="17312"/>
                    <a:pt x="1474" y="15452"/>
                  </a:cubicBezTo>
                  <a:cubicBezTo>
                    <a:pt x="1474" y="14804"/>
                    <a:pt x="0" y="14804"/>
                    <a:pt x="0" y="14238"/>
                  </a:cubicBezTo>
                  <a:cubicBezTo>
                    <a:pt x="0" y="11730"/>
                    <a:pt x="1026" y="9870"/>
                    <a:pt x="1474" y="7362"/>
                  </a:cubicBezTo>
                  <a:cubicBezTo>
                    <a:pt x="1474" y="6796"/>
                    <a:pt x="513" y="6148"/>
                    <a:pt x="513" y="5582"/>
                  </a:cubicBezTo>
                  <a:cubicBezTo>
                    <a:pt x="513" y="4935"/>
                    <a:pt x="0" y="4288"/>
                    <a:pt x="513" y="3721"/>
                  </a:cubicBezTo>
                  <a:cubicBezTo>
                    <a:pt x="1026" y="3074"/>
                    <a:pt x="1474" y="2427"/>
                    <a:pt x="2500" y="1861"/>
                  </a:cubicBezTo>
                  <a:cubicBezTo>
                    <a:pt x="3461" y="1213"/>
                    <a:pt x="4423" y="0"/>
                    <a:pt x="5384" y="0"/>
                  </a:cubicBezTo>
                  <a:cubicBezTo>
                    <a:pt x="6858" y="0"/>
                    <a:pt x="8332" y="0"/>
                    <a:pt x="9807" y="0"/>
                  </a:cubicBezTo>
                  <a:cubicBezTo>
                    <a:pt x="11281" y="566"/>
                    <a:pt x="13268" y="566"/>
                    <a:pt x="14229" y="1861"/>
                  </a:cubicBezTo>
                  <a:cubicBezTo>
                    <a:pt x="15191" y="2427"/>
                    <a:pt x="14678" y="4935"/>
                    <a:pt x="15703" y="4935"/>
                  </a:cubicBezTo>
                  <a:cubicBezTo>
                    <a:pt x="16665" y="4935"/>
                    <a:pt x="16665" y="2427"/>
                    <a:pt x="17626" y="1861"/>
                  </a:cubicBezTo>
                  <a:cubicBezTo>
                    <a:pt x="19100" y="1213"/>
                    <a:pt x="20126" y="1861"/>
                    <a:pt x="21600" y="1861"/>
                  </a:cubicBezTo>
                  <a:cubicBezTo>
                    <a:pt x="21600" y="2427"/>
                    <a:pt x="21600" y="3074"/>
                    <a:pt x="21600" y="3721"/>
                  </a:cubicBezTo>
                  <a:cubicBezTo>
                    <a:pt x="21600" y="5582"/>
                    <a:pt x="18652" y="9870"/>
                    <a:pt x="17626" y="11083"/>
                  </a:cubicBezTo>
                  <a:cubicBezTo>
                    <a:pt x="16665" y="12378"/>
                    <a:pt x="15191" y="12944"/>
                    <a:pt x="14229" y="13591"/>
                  </a:cubicBezTo>
                  <a:cubicBezTo>
                    <a:pt x="13716" y="14238"/>
                    <a:pt x="13268" y="14238"/>
                    <a:pt x="12755" y="14238"/>
                  </a:cubicBezTo>
                  <a:cubicBezTo>
                    <a:pt x="11281" y="14804"/>
                    <a:pt x="10319" y="16099"/>
                    <a:pt x="9294" y="16665"/>
                  </a:cubicBezTo>
                  <a:cubicBezTo>
                    <a:pt x="6858" y="18526"/>
                    <a:pt x="5384" y="19739"/>
                    <a:pt x="3974" y="2160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84" name="Shape">
              <a:extLst>
                <a:ext uri="{FF2B5EF4-FFF2-40B4-BE49-F238E27FC236}">
                  <a16:creationId xmlns:a16="http://schemas.microsoft.com/office/drawing/2014/main" id="{CAE4B37A-ABDB-D641-AC8E-91C8AEB8275D}"/>
                </a:ext>
              </a:extLst>
            </p:cNvPr>
            <p:cNvSpPr/>
            <p:nvPr/>
          </p:nvSpPr>
          <p:spPr>
            <a:xfrm>
              <a:off x="1473016" y="5676323"/>
              <a:ext cx="285035" cy="356429"/>
            </a:xfrm>
            <a:custGeom>
              <a:avLst/>
              <a:gdLst/>
              <a:ahLst/>
              <a:cxnLst>
                <a:cxn ang="0">
                  <a:pos x="wd2" y="hd2"/>
                </a:cxn>
                <a:cxn ang="5400000">
                  <a:pos x="wd2" y="hd2"/>
                </a:cxn>
                <a:cxn ang="10800000">
                  <a:pos x="wd2" y="hd2"/>
                </a:cxn>
                <a:cxn ang="16200000">
                  <a:pos x="wd2" y="hd2"/>
                </a:cxn>
              </a:cxnLst>
              <a:rect l="0" t="0" r="r" b="b"/>
              <a:pathLst>
                <a:path w="21600" h="21600" extrusionOk="0">
                  <a:moveTo>
                    <a:pt x="4668" y="18495"/>
                  </a:moveTo>
                  <a:cubicBezTo>
                    <a:pt x="4668" y="18685"/>
                    <a:pt x="4668" y="19094"/>
                    <a:pt x="4940" y="19530"/>
                  </a:cubicBezTo>
                  <a:cubicBezTo>
                    <a:pt x="5179" y="19938"/>
                    <a:pt x="5451" y="20347"/>
                    <a:pt x="5962" y="20347"/>
                  </a:cubicBezTo>
                  <a:cubicBezTo>
                    <a:pt x="6235" y="20347"/>
                    <a:pt x="6473" y="19938"/>
                    <a:pt x="6746" y="19721"/>
                  </a:cubicBezTo>
                  <a:cubicBezTo>
                    <a:pt x="6746" y="19721"/>
                    <a:pt x="6746" y="20565"/>
                    <a:pt x="7018" y="20565"/>
                  </a:cubicBezTo>
                  <a:cubicBezTo>
                    <a:pt x="7018" y="20347"/>
                    <a:pt x="8040" y="19938"/>
                    <a:pt x="8040" y="19938"/>
                  </a:cubicBezTo>
                  <a:cubicBezTo>
                    <a:pt x="8313" y="20129"/>
                    <a:pt x="8585" y="20347"/>
                    <a:pt x="8824" y="20347"/>
                  </a:cubicBezTo>
                  <a:cubicBezTo>
                    <a:pt x="9335" y="20347"/>
                    <a:pt x="9880" y="19721"/>
                    <a:pt x="10119" y="19938"/>
                  </a:cubicBezTo>
                  <a:cubicBezTo>
                    <a:pt x="10664" y="19938"/>
                    <a:pt x="10902" y="20347"/>
                    <a:pt x="11447" y="20565"/>
                  </a:cubicBezTo>
                  <a:cubicBezTo>
                    <a:pt x="11958" y="20347"/>
                    <a:pt x="12469" y="19938"/>
                    <a:pt x="12980" y="19938"/>
                  </a:cubicBezTo>
                  <a:cubicBezTo>
                    <a:pt x="13764" y="19938"/>
                    <a:pt x="14548" y="19938"/>
                    <a:pt x="15331" y="19938"/>
                  </a:cubicBezTo>
                  <a:cubicBezTo>
                    <a:pt x="16115" y="20129"/>
                    <a:pt x="17171" y="20129"/>
                    <a:pt x="17682" y="20565"/>
                  </a:cubicBezTo>
                  <a:cubicBezTo>
                    <a:pt x="18193" y="20756"/>
                    <a:pt x="17921" y="21600"/>
                    <a:pt x="18466" y="21600"/>
                  </a:cubicBezTo>
                  <a:cubicBezTo>
                    <a:pt x="18977" y="21600"/>
                    <a:pt x="18977" y="20756"/>
                    <a:pt x="19488" y="20565"/>
                  </a:cubicBezTo>
                  <a:cubicBezTo>
                    <a:pt x="20271" y="20347"/>
                    <a:pt x="20816" y="20565"/>
                    <a:pt x="21600" y="20565"/>
                  </a:cubicBezTo>
                  <a:cubicBezTo>
                    <a:pt x="21327" y="19938"/>
                    <a:pt x="21055" y="19312"/>
                    <a:pt x="21055" y="18685"/>
                  </a:cubicBezTo>
                  <a:cubicBezTo>
                    <a:pt x="21055" y="18059"/>
                    <a:pt x="20544" y="17650"/>
                    <a:pt x="20544" y="17024"/>
                  </a:cubicBezTo>
                  <a:cubicBezTo>
                    <a:pt x="20033" y="15362"/>
                    <a:pt x="18466" y="14736"/>
                    <a:pt x="16626" y="14736"/>
                  </a:cubicBezTo>
                  <a:cubicBezTo>
                    <a:pt x="16626" y="16397"/>
                    <a:pt x="18704" y="17433"/>
                    <a:pt x="18466" y="19094"/>
                  </a:cubicBezTo>
                  <a:cubicBezTo>
                    <a:pt x="17921" y="18685"/>
                    <a:pt x="17682" y="17868"/>
                    <a:pt x="17171" y="17242"/>
                  </a:cubicBezTo>
                  <a:cubicBezTo>
                    <a:pt x="16115" y="16615"/>
                    <a:pt x="15331" y="16615"/>
                    <a:pt x="14820" y="15553"/>
                  </a:cubicBezTo>
                  <a:cubicBezTo>
                    <a:pt x="14037" y="13701"/>
                    <a:pt x="15059" y="12230"/>
                    <a:pt x="12231" y="11004"/>
                  </a:cubicBezTo>
                  <a:cubicBezTo>
                    <a:pt x="10119" y="9942"/>
                    <a:pt x="10902" y="8090"/>
                    <a:pt x="9335" y="6864"/>
                  </a:cubicBezTo>
                  <a:cubicBezTo>
                    <a:pt x="7018" y="5203"/>
                    <a:pt x="4668" y="5611"/>
                    <a:pt x="6235" y="2288"/>
                  </a:cubicBezTo>
                  <a:cubicBezTo>
                    <a:pt x="7802" y="1035"/>
                    <a:pt x="6746" y="409"/>
                    <a:pt x="5690" y="0"/>
                  </a:cubicBezTo>
                  <a:cubicBezTo>
                    <a:pt x="4668" y="817"/>
                    <a:pt x="4940" y="409"/>
                    <a:pt x="3884" y="1035"/>
                  </a:cubicBezTo>
                  <a:cubicBezTo>
                    <a:pt x="3100" y="1662"/>
                    <a:pt x="2317" y="2070"/>
                    <a:pt x="1806" y="2697"/>
                  </a:cubicBezTo>
                  <a:cubicBezTo>
                    <a:pt x="1022" y="3323"/>
                    <a:pt x="511" y="4140"/>
                    <a:pt x="0" y="4767"/>
                  </a:cubicBezTo>
                  <a:cubicBezTo>
                    <a:pt x="1022" y="5611"/>
                    <a:pt x="2078" y="6646"/>
                    <a:pt x="3100" y="7463"/>
                  </a:cubicBezTo>
                  <a:cubicBezTo>
                    <a:pt x="3373" y="7681"/>
                    <a:pt x="3884" y="7681"/>
                    <a:pt x="3884" y="8090"/>
                  </a:cubicBezTo>
                  <a:cubicBezTo>
                    <a:pt x="3884" y="8716"/>
                    <a:pt x="3611" y="9561"/>
                    <a:pt x="3373" y="10160"/>
                  </a:cubicBezTo>
                  <a:cubicBezTo>
                    <a:pt x="3100" y="10568"/>
                    <a:pt x="2862" y="10786"/>
                    <a:pt x="2862" y="11195"/>
                  </a:cubicBezTo>
                  <a:lnTo>
                    <a:pt x="3100" y="11413"/>
                  </a:lnTo>
                  <a:cubicBezTo>
                    <a:pt x="3611" y="12230"/>
                    <a:pt x="3611" y="13265"/>
                    <a:pt x="4156" y="13892"/>
                  </a:cubicBezTo>
                  <a:cubicBezTo>
                    <a:pt x="4395" y="14109"/>
                    <a:pt x="4940" y="13701"/>
                    <a:pt x="5451" y="13892"/>
                  </a:cubicBezTo>
                  <a:cubicBezTo>
                    <a:pt x="5690" y="13892"/>
                    <a:pt x="5690" y="14327"/>
                    <a:pt x="5962" y="14327"/>
                  </a:cubicBezTo>
                  <a:cubicBezTo>
                    <a:pt x="6235" y="14518"/>
                    <a:pt x="6746" y="14109"/>
                    <a:pt x="7018" y="14327"/>
                  </a:cubicBezTo>
                  <a:cubicBezTo>
                    <a:pt x="7529" y="14736"/>
                    <a:pt x="8040" y="15362"/>
                    <a:pt x="8040" y="15989"/>
                  </a:cubicBezTo>
                  <a:cubicBezTo>
                    <a:pt x="8040" y="16180"/>
                    <a:pt x="7802" y="16397"/>
                    <a:pt x="7257" y="16397"/>
                  </a:cubicBezTo>
                  <a:cubicBezTo>
                    <a:pt x="6235" y="16615"/>
                    <a:pt x="4940" y="15989"/>
                    <a:pt x="3884" y="16615"/>
                  </a:cubicBezTo>
                  <a:cubicBezTo>
                    <a:pt x="3373" y="17024"/>
                    <a:pt x="4395" y="17868"/>
                    <a:pt x="4668" y="18495"/>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85" name="Shape">
              <a:extLst>
                <a:ext uri="{FF2B5EF4-FFF2-40B4-BE49-F238E27FC236}">
                  <a16:creationId xmlns:a16="http://schemas.microsoft.com/office/drawing/2014/main" id="{D0D061BF-9D5C-C343-83B9-D8B001FAF652}"/>
                </a:ext>
              </a:extLst>
            </p:cNvPr>
            <p:cNvSpPr/>
            <p:nvPr/>
          </p:nvSpPr>
          <p:spPr>
            <a:xfrm>
              <a:off x="1114875" y="5537538"/>
              <a:ext cx="296234" cy="302075"/>
            </a:xfrm>
            <a:custGeom>
              <a:avLst/>
              <a:gdLst/>
              <a:ahLst/>
              <a:cxnLst>
                <a:cxn ang="0">
                  <a:pos x="wd2" y="hd2"/>
                </a:cxn>
                <a:cxn ang="5400000">
                  <a:pos x="wd2" y="hd2"/>
                </a:cxn>
                <a:cxn ang="10800000">
                  <a:pos x="wd2" y="hd2"/>
                </a:cxn>
                <a:cxn ang="16200000">
                  <a:pos x="wd2" y="hd2"/>
                </a:cxn>
              </a:cxnLst>
              <a:rect l="0" t="0" r="r" b="b"/>
              <a:pathLst>
                <a:path w="21406" h="21401" extrusionOk="0">
                  <a:moveTo>
                    <a:pt x="3514" y="18451"/>
                  </a:moveTo>
                  <a:cubicBezTo>
                    <a:pt x="3254" y="17751"/>
                    <a:pt x="3254" y="16765"/>
                    <a:pt x="2766" y="15810"/>
                  </a:cubicBezTo>
                  <a:cubicBezTo>
                    <a:pt x="2506" y="15556"/>
                    <a:pt x="2018" y="15556"/>
                    <a:pt x="1790" y="15301"/>
                  </a:cubicBezTo>
                  <a:cubicBezTo>
                    <a:pt x="1270" y="14824"/>
                    <a:pt x="1042" y="14092"/>
                    <a:pt x="1042" y="13361"/>
                  </a:cubicBezTo>
                  <a:cubicBezTo>
                    <a:pt x="782" y="11897"/>
                    <a:pt x="1270" y="10434"/>
                    <a:pt x="1042" y="8748"/>
                  </a:cubicBezTo>
                  <a:cubicBezTo>
                    <a:pt x="782" y="8016"/>
                    <a:pt x="-194" y="7539"/>
                    <a:pt x="34" y="6808"/>
                  </a:cubicBezTo>
                  <a:cubicBezTo>
                    <a:pt x="34" y="6330"/>
                    <a:pt x="1042" y="6808"/>
                    <a:pt x="1270" y="6330"/>
                  </a:cubicBezTo>
                  <a:cubicBezTo>
                    <a:pt x="1790" y="5122"/>
                    <a:pt x="1530" y="3658"/>
                    <a:pt x="2018" y="2418"/>
                  </a:cubicBezTo>
                  <a:cubicBezTo>
                    <a:pt x="2018" y="2195"/>
                    <a:pt x="2278" y="1718"/>
                    <a:pt x="2506" y="1718"/>
                  </a:cubicBezTo>
                  <a:cubicBezTo>
                    <a:pt x="3254" y="1463"/>
                    <a:pt x="3775" y="1463"/>
                    <a:pt x="4523" y="1463"/>
                  </a:cubicBezTo>
                  <a:cubicBezTo>
                    <a:pt x="5239" y="986"/>
                    <a:pt x="5987" y="0"/>
                    <a:pt x="6995" y="0"/>
                  </a:cubicBezTo>
                  <a:cubicBezTo>
                    <a:pt x="7483" y="0"/>
                    <a:pt x="7483" y="986"/>
                    <a:pt x="7743" y="1209"/>
                  </a:cubicBezTo>
                  <a:cubicBezTo>
                    <a:pt x="8004" y="1463"/>
                    <a:pt x="8492" y="986"/>
                    <a:pt x="8752" y="986"/>
                  </a:cubicBezTo>
                  <a:cubicBezTo>
                    <a:pt x="8979" y="1463"/>
                    <a:pt x="8979" y="2195"/>
                    <a:pt x="9467" y="2418"/>
                  </a:cubicBezTo>
                  <a:cubicBezTo>
                    <a:pt x="10216" y="2418"/>
                    <a:pt x="10964" y="1463"/>
                    <a:pt x="11712" y="1718"/>
                  </a:cubicBezTo>
                  <a:cubicBezTo>
                    <a:pt x="12460" y="1941"/>
                    <a:pt x="13208" y="2672"/>
                    <a:pt x="13696" y="3149"/>
                  </a:cubicBezTo>
                  <a:cubicBezTo>
                    <a:pt x="13957" y="3404"/>
                    <a:pt x="13696" y="4135"/>
                    <a:pt x="14184" y="4390"/>
                  </a:cubicBezTo>
                  <a:cubicBezTo>
                    <a:pt x="14933" y="4613"/>
                    <a:pt x="15681" y="4390"/>
                    <a:pt x="16689" y="4135"/>
                  </a:cubicBezTo>
                  <a:cubicBezTo>
                    <a:pt x="17177" y="3881"/>
                    <a:pt x="17698" y="3658"/>
                    <a:pt x="18186" y="3404"/>
                  </a:cubicBezTo>
                  <a:cubicBezTo>
                    <a:pt x="18413" y="3404"/>
                    <a:pt x="19161" y="2672"/>
                    <a:pt x="19161" y="3149"/>
                  </a:cubicBezTo>
                  <a:cubicBezTo>
                    <a:pt x="19682" y="4390"/>
                    <a:pt x="19161" y="5599"/>
                    <a:pt x="19161" y="6808"/>
                  </a:cubicBezTo>
                  <a:cubicBezTo>
                    <a:pt x="19422" y="7539"/>
                    <a:pt x="19910" y="8271"/>
                    <a:pt x="20170" y="9003"/>
                  </a:cubicBezTo>
                  <a:cubicBezTo>
                    <a:pt x="20398" y="9734"/>
                    <a:pt x="20918" y="10211"/>
                    <a:pt x="21406" y="10943"/>
                  </a:cubicBezTo>
                  <a:cubicBezTo>
                    <a:pt x="20398" y="11675"/>
                    <a:pt x="19422" y="12152"/>
                    <a:pt x="18186" y="12629"/>
                  </a:cubicBezTo>
                  <a:cubicBezTo>
                    <a:pt x="17698" y="13138"/>
                    <a:pt x="17177" y="13361"/>
                    <a:pt x="16429" y="13361"/>
                  </a:cubicBezTo>
                  <a:cubicBezTo>
                    <a:pt x="15681" y="13615"/>
                    <a:pt x="14933" y="12884"/>
                    <a:pt x="14445" y="13138"/>
                  </a:cubicBezTo>
                  <a:cubicBezTo>
                    <a:pt x="13957" y="13870"/>
                    <a:pt x="14705" y="14824"/>
                    <a:pt x="14445" y="15556"/>
                  </a:cubicBezTo>
                  <a:cubicBezTo>
                    <a:pt x="14184" y="15810"/>
                    <a:pt x="13436" y="15301"/>
                    <a:pt x="13208" y="15301"/>
                  </a:cubicBezTo>
                  <a:cubicBezTo>
                    <a:pt x="12720" y="15556"/>
                    <a:pt x="12720" y="16033"/>
                    <a:pt x="12460" y="16033"/>
                  </a:cubicBezTo>
                  <a:cubicBezTo>
                    <a:pt x="11972" y="16033"/>
                    <a:pt x="11452" y="15810"/>
                    <a:pt x="10964" y="15810"/>
                  </a:cubicBezTo>
                  <a:cubicBezTo>
                    <a:pt x="10476" y="16033"/>
                    <a:pt x="10216" y="16510"/>
                    <a:pt x="9728" y="16765"/>
                  </a:cubicBezTo>
                  <a:cubicBezTo>
                    <a:pt x="9240" y="17019"/>
                    <a:pt x="8004" y="16765"/>
                    <a:pt x="8004" y="17242"/>
                  </a:cubicBezTo>
                  <a:cubicBezTo>
                    <a:pt x="8231" y="18228"/>
                    <a:pt x="9728" y="18228"/>
                    <a:pt x="9988" y="19182"/>
                  </a:cubicBezTo>
                  <a:cubicBezTo>
                    <a:pt x="10216" y="19437"/>
                    <a:pt x="9467" y="19437"/>
                    <a:pt x="9240" y="19691"/>
                  </a:cubicBezTo>
                  <a:cubicBezTo>
                    <a:pt x="8979" y="20168"/>
                    <a:pt x="9728" y="21123"/>
                    <a:pt x="9240" y="21346"/>
                  </a:cubicBezTo>
                  <a:cubicBezTo>
                    <a:pt x="8492" y="21600"/>
                    <a:pt x="7483" y="20900"/>
                    <a:pt x="6735" y="20900"/>
                  </a:cubicBezTo>
                  <a:cubicBezTo>
                    <a:pt x="6247" y="20900"/>
                    <a:pt x="5759" y="21123"/>
                    <a:pt x="5239" y="21123"/>
                  </a:cubicBezTo>
                  <a:cubicBezTo>
                    <a:pt x="3514" y="18451"/>
                    <a:pt x="3514" y="18451"/>
                    <a:pt x="3514" y="18451"/>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86" name="Shape">
              <a:extLst>
                <a:ext uri="{FF2B5EF4-FFF2-40B4-BE49-F238E27FC236}">
                  <a16:creationId xmlns:a16="http://schemas.microsoft.com/office/drawing/2014/main" id="{D4C7FE7C-01AA-2D47-B8A1-3E0908BA2A89}"/>
                </a:ext>
              </a:extLst>
            </p:cNvPr>
            <p:cNvSpPr/>
            <p:nvPr/>
          </p:nvSpPr>
          <p:spPr>
            <a:xfrm>
              <a:off x="580878" y="6259223"/>
              <a:ext cx="580433" cy="316776"/>
            </a:xfrm>
            <a:custGeom>
              <a:avLst/>
              <a:gdLst/>
              <a:ahLst/>
              <a:cxnLst>
                <a:cxn ang="0">
                  <a:pos x="wd2" y="hd2"/>
                </a:cxn>
                <a:cxn ang="5400000">
                  <a:pos x="wd2" y="hd2"/>
                </a:cxn>
                <a:cxn ang="10800000">
                  <a:pos x="wd2" y="hd2"/>
                </a:cxn>
                <a:cxn ang="16200000">
                  <a:pos x="wd2" y="hd2"/>
                </a:cxn>
              </a:cxnLst>
              <a:rect l="0" t="0" r="r" b="b"/>
              <a:pathLst>
                <a:path w="21600" h="21600" extrusionOk="0">
                  <a:moveTo>
                    <a:pt x="20964" y="9863"/>
                  </a:moveTo>
                  <a:cubicBezTo>
                    <a:pt x="20847" y="8450"/>
                    <a:pt x="20461" y="7282"/>
                    <a:pt x="20579" y="5869"/>
                  </a:cubicBezTo>
                  <a:cubicBezTo>
                    <a:pt x="20713" y="4916"/>
                    <a:pt x="21215" y="4240"/>
                    <a:pt x="21600" y="3288"/>
                  </a:cubicBezTo>
                  <a:cubicBezTo>
                    <a:pt x="21098" y="2581"/>
                    <a:pt x="20461" y="1659"/>
                    <a:pt x="19825" y="1168"/>
                  </a:cubicBezTo>
                  <a:cubicBezTo>
                    <a:pt x="19557" y="952"/>
                    <a:pt x="19306" y="707"/>
                    <a:pt x="19172" y="707"/>
                  </a:cubicBezTo>
                  <a:cubicBezTo>
                    <a:pt x="19055" y="952"/>
                    <a:pt x="19172" y="1168"/>
                    <a:pt x="19055" y="1413"/>
                  </a:cubicBezTo>
                  <a:cubicBezTo>
                    <a:pt x="18787" y="1413"/>
                    <a:pt x="18536" y="1413"/>
                    <a:pt x="18285" y="1413"/>
                  </a:cubicBezTo>
                  <a:cubicBezTo>
                    <a:pt x="18033" y="1413"/>
                    <a:pt x="17900" y="707"/>
                    <a:pt x="17648" y="952"/>
                  </a:cubicBezTo>
                  <a:cubicBezTo>
                    <a:pt x="17380" y="1168"/>
                    <a:pt x="17514" y="2335"/>
                    <a:pt x="17129" y="2335"/>
                  </a:cubicBezTo>
                  <a:cubicBezTo>
                    <a:pt x="16744" y="2120"/>
                    <a:pt x="16878" y="707"/>
                    <a:pt x="16493" y="461"/>
                  </a:cubicBezTo>
                  <a:cubicBezTo>
                    <a:pt x="16108" y="246"/>
                    <a:pt x="15723" y="952"/>
                    <a:pt x="15338" y="952"/>
                  </a:cubicBezTo>
                  <a:cubicBezTo>
                    <a:pt x="15220" y="952"/>
                    <a:pt x="14953" y="952"/>
                    <a:pt x="14835" y="707"/>
                  </a:cubicBezTo>
                  <a:cubicBezTo>
                    <a:pt x="14567" y="461"/>
                    <a:pt x="14567" y="0"/>
                    <a:pt x="14316" y="0"/>
                  </a:cubicBezTo>
                  <a:cubicBezTo>
                    <a:pt x="13931" y="0"/>
                    <a:pt x="13429" y="461"/>
                    <a:pt x="13044" y="707"/>
                  </a:cubicBezTo>
                  <a:cubicBezTo>
                    <a:pt x="12659" y="952"/>
                    <a:pt x="12391" y="1168"/>
                    <a:pt x="12006" y="952"/>
                  </a:cubicBezTo>
                  <a:cubicBezTo>
                    <a:pt x="11637" y="952"/>
                    <a:pt x="11252" y="707"/>
                    <a:pt x="10867" y="461"/>
                  </a:cubicBezTo>
                  <a:cubicBezTo>
                    <a:pt x="10733" y="461"/>
                    <a:pt x="10616" y="246"/>
                    <a:pt x="10348" y="0"/>
                  </a:cubicBezTo>
                  <a:cubicBezTo>
                    <a:pt x="10231" y="461"/>
                    <a:pt x="10097" y="952"/>
                    <a:pt x="10097" y="1659"/>
                  </a:cubicBezTo>
                  <a:cubicBezTo>
                    <a:pt x="9963" y="2120"/>
                    <a:pt x="10231" y="2827"/>
                    <a:pt x="10097" y="3288"/>
                  </a:cubicBezTo>
                  <a:cubicBezTo>
                    <a:pt x="9846" y="3994"/>
                    <a:pt x="9209" y="3994"/>
                    <a:pt x="8824" y="4701"/>
                  </a:cubicBezTo>
                  <a:cubicBezTo>
                    <a:pt x="8690" y="5162"/>
                    <a:pt x="8824" y="6114"/>
                    <a:pt x="8556" y="6329"/>
                  </a:cubicBezTo>
                  <a:cubicBezTo>
                    <a:pt x="8171" y="6821"/>
                    <a:pt x="7786" y="6114"/>
                    <a:pt x="7401" y="6329"/>
                  </a:cubicBezTo>
                  <a:cubicBezTo>
                    <a:pt x="6899" y="6821"/>
                    <a:pt x="6765" y="7989"/>
                    <a:pt x="6262" y="8450"/>
                  </a:cubicBezTo>
                  <a:cubicBezTo>
                    <a:pt x="5626" y="8910"/>
                    <a:pt x="4856" y="8450"/>
                    <a:pt x="4086" y="8910"/>
                  </a:cubicBezTo>
                  <a:cubicBezTo>
                    <a:pt x="3952" y="8910"/>
                    <a:pt x="3952" y="9617"/>
                    <a:pt x="3834" y="9617"/>
                  </a:cubicBezTo>
                  <a:cubicBezTo>
                    <a:pt x="3567" y="9863"/>
                    <a:pt x="3315" y="9402"/>
                    <a:pt x="3064" y="9617"/>
                  </a:cubicBezTo>
                  <a:cubicBezTo>
                    <a:pt x="2679" y="10109"/>
                    <a:pt x="2294" y="10785"/>
                    <a:pt x="1775" y="11276"/>
                  </a:cubicBezTo>
                  <a:cubicBezTo>
                    <a:pt x="1273" y="11491"/>
                    <a:pt x="636" y="11737"/>
                    <a:pt x="0" y="11983"/>
                  </a:cubicBezTo>
                  <a:cubicBezTo>
                    <a:pt x="0" y="12444"/>
                    <a:pt x="0" y="12905"/>
                    <a:pt x="0" y="13366"/>
                  </a:cubicBezTo>
                  <a:cubicBezTo>
                    <a:pt x="117" y="13857"/>
                    <a:pt x="385" y="13857"/>
                    <a:pt x="502" y="14318"/>
                  </a:cubicBezTo>
                  <a:cubicBezTo>
                    <a:pt x="636" y="14779"/>
                    <a:pt x="502" y="15271"/>
                    <a:pt x="502" y="15977"/>
                  </a:cubicBezTo>
                  <a:cubicBezTo>
                    <a:pt x="636" y="16438"/>
                    <a:pt x="502" y="17145"/>
                    <a:pt x="753" y="17606"/>
                  </a:cubicBezTo>
                  <a:cubicBezTo>
                    <a:pt x="1021" y="17851"/>
                    <a:pt x="1524" y="17145"/>
                    <a:pt x="1775" y="17606"/>
                  </a:cubicBezTo>
                  <a:cubicBezTo>
                    <a:pt x="2160" y="18067"/>
                    <a:pt x="2160" y="19019"/>
                    <a:pt x="2428" y="19726"/>
                  </a:cubicBezTo>
                  <a:cubicBezTo>
                    <a:pt x="2679" y="20187"/>
                    <a:pt x="2930" y="21108"/>
                    <a:pt x="3315" y="21354"/>
                  </a:cubicBezTo>
                  <a:cubicBezTo>
                    <a:pt x="3834" y="21354"/>
                    <a:pt x="3952" y="20187"/>
                    <a:pt x="4471" y="19726"/>
                  </a:cubicBezTo>
                  <a:cubicBezTo>
                    <a:pt x="6647" y="19726"/>
                    <a:pt x="6128" y="19019"/>
                    <a:pt x="7401" y="16192"/>
                  </a:cubicBezTo>
                  <a:cubicBezTo>
                    <a:pt x="7535" y="15731"/>
                    <a:pt x="8054" y="12659"/>
                    <a:pt x="8439" y="13150"/>
                  </a:cubicBezTo>
                  <a:cubicBezTo>
                    <a:pt x="8941" y="13611"/>
                    <a:pt x="9327" y="14072"/>
                    <a:pt x="9846" y="14564"/>
                  </a:cubicBezTo>
                  <a:cubicBezTo>
                    <a:pt x="10616" y="15025"/>
                    <a:pt x="11369" y="16684"/>
                    <a:pt x="11369" y="18067"/>
                  </a:cubicBezTo>
                  <a:cubicBezTo>
                    <a:pt x="11369" y="19019"/>
                    <a:pt x="12391" y="18558"/>
                    <a:pt x="12525" y="19941"/>
                  </a:cubicBezTo>
                  <a:cubicBezTo>
                    <a:pt x="12776" y="21600"/>
                    <a:pt x="12776" y="21600"/>
                    <a:pt x="12776" y="21600"/>
                  </a:cubicBezTo>
                  <a:cubicBezTo>
                    <a:pt x="13044" y="20893"/>
                    <a:pt x="13931" y="20187"/>
                    <a:pt x="14199" y="19480"/>
                  </a:cubicBezTo>
                  <a:cubicBezTo>
                    <a:pt x="14450" y="18773"/>
                    <a:pt x="14567" y="17851"/>
                    <a:pt x="14701" y="17145"/>
                  </a:cubicBezTo>
                  <a:cubicBezTo>
                    <a:pt x="14835" y="15977"/>
                    <a:pt x="14567" y="14564"/>
                    <a:pt x="14953" y="14072"/>
                  </a:cubicBezTo>
                  <a:cubicBezTo>
                    <a:pt x="15338" y="13366"/>
                    <a:pt x="15974" y="14072"/>
                    <a:pt x="16493" y="14318"/>
                  </a:cubicBezTo>
                  <a:cubicBezTo>
                    <a:pt x="16744" y="14564"/>
                    <a:pt x="16744" y="15025"/>
                    <a:pt x="16995" y="15025"/>
                  </a:cubicBezTo>
                  <a:cubicBezTo>
                    <a:pt x="17129" y="15025"/>
                    <a:pt x="17514" y="15025"/>
                    <a:pt x="17514" y="14564"/>
                  </a:cubicBezTo>
                  <a:cubicBezTo>
                    <a:pt x="17648" y="14072"/>
                    <a:pt x="17380" y="13366"/>
                    <a:pt x="17380" y="12659"/>
                  </a:cubicBezTo>
                  <a:cubicBezTo>
                    <a:pt x="17380" y="12444"/>
                    <a:pt x="17380" y="11983"/>
                    <a:pt x="17514" y="11737"/>
                  </a:cubicBezTo>
                  <a:cubicBezTo>
                    <a:pt x="17766" y="11276"/>
                    <a:pt x="18033" y="11491"/>
                    <a:pt x="18285" y="11030"/>
                  </a:cubicBezTo>
                  <a:cubicBezTo>
                    <a:pt x="18402" y="10785"/>
                    <a:pt x="18285" y="9863"/>
                    <a:pt x="18536" y="9617"/>
                  </a:cubicBezTo>
                  <a:cubicBezTo>
                    <a:pt x="18921" y="9617"/>
                    <a:pt x="19172" y="10570"/>
                    <a:pt x="19557" y="10570"/>
                  </a:cubicBezTo>
                  <a:cubicBezTo>
                    <a:pt x="19825" y="10570"/>
                    <a:pt x="20076" y="10324"/>
                    <a:pt x="20327" y="10109"/>
                  </a:cubicBezTo>
                  <a:cubicBezTo>
                    <a:pt x="20579" y="10109"/>
                    <a:pt x="20713" y="9863"/>
                    <a:pt x="20964" y="9863"/>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87" name="Shape">
              <a:extLst>
                <a:ext uri="{FF2B5EF4-FFF2-40B4-BE49-F238E27FC236}">
                  <a16:creationId xmlns:a16="http://schemas.microsoft.com/office/drawing/2014/main" id="{F80B2B9A-FF06-074E-ACA2-CA27DA1536DE}"/>
                </a:ext>
              </a:extLst>
            </p:cNvPr>
            <p:cNvSpPr/>
            <p:nvPr/>
          </p:nvSpPr>
          <p:spPr>
            <a:xfrm>
              <a:off x="333064" y="6010037"/>
              <a:ext cx="548711" cy="460883"/>
            </a:xfrm>
            <a:custGeom>
              <a:avLst/>
              <a:gdLst/>
              <a:ahLst/>
              <a:cxnLst>
                <a:cxn ang="0">
                  <a:pos x="wd2" y="hd2"/>
                </a:cxn>
                <a:cxn ang="5400000">
                  <a:pos x="wd2" y="hd2"/>
                </a:cxn>
                <a:cxn ang="10800000">
                  <a:pos x="wd2" y="hd2"/>
                </a:cxn>
                <a:cxn ang="16200000">
                  <a:pos x="wd2" y="hd2"/>
                </a:cxn>
              </a:cxnLst>
              <a:rect l="0" t="0" r="r" b="b"/>
              <a:pathLst>
                <a:path w="21600" h="21478" extrusionOk="0">
                  <a:moveTo>
                    <a:pt x="21600" y="359"/>
                  </a:moveTo>
                  <a:cubicBezTo>
                    <a:pt x="21459" y="841"/>
                    <a:pt x="21600" y="1322"/>
                    <a:pt x="21459" y="1636"/>
                  </a:cubicBezTo>
                  <a:cubicBezTo>
                    <a:pt x="21193" y="1971"/>
                    <a:pt x="20787" y="1971"/>
                    <a:pt x="20522" y="2118"/>
                  </a:cubicBezTo>
                  <a:cubicBezTo>
                    <a:pt x="20115" y="2285"/>
                    <a:pt x="19709" y="2452"/>
                    <a:pt x="19567" y="2766"/>
                  </a:cubicBezTo>
                  <a:cubicBezTo>
                    <a:pt x="19302" y="3248"/>
                    <a:pt x="19709" y="3897"/>
                    <a:pt x="19850" y="4357"/>
                  </a:cubicBezTo>
                  <a:cubicBezTo>
                    <a:pt x="19850" y="4838"/>
                    <a:pt x="19567" y="5320"/>
                    <a:pt x="19709" y="5801"/>
                  </a:cubicBezTo>
                  <a:cubicBezTo>
                    <a:pt x="19850" y="6283"/>
                    <a:pt x="20380" y="6450"/>
                    <a:pt x="20522" y="6764"/>
                  </a:cubicBezTo>
                  <a:cubicBezTo>
                    <a:pt x="20522" y="7078"/>
                    <a:pt x="19974" y="7245"/>
                    <a:pt x="19974" y="7559"/>
                  </a:cubicBezTo>
                  <a:cubicBezTo>
                    <a:pt x="20239" y="8355"/>
                    <a:pt x="20928" y="9171"/>
                    <a:pt x="21052" y="9966"/>
                  </a:cubicBezTo>
                  <a:cubicBezTo>
                    <a:pt x="21193" y="10594"/>
                    <a:pt x="20787" y="11076"/>
                    <a:pt x="20645" y="11557"/>
                  </a:cubicBezTo>
                  <a:cubicBezTo>
                    <a:pt x="20522" y="11871"/>
                    <a:pt x="20380" y="12206"/>
                    <a:pt x="20380" y="12687"/>
                  </a:cubicBezTo>
                  <a:cubicBezTo>
                    <a:pt x="20239" y="13001"/>
                    <a:pt x="20522" y="13483"/>
                    <a:pt x="20380" y="13797"/>
                  </a:cubicBezTo>
                  <a:cubicBezTo>
                    <a:pt x="20115" y="14278"/>
                    <a:pt x="19444" y="14278"/>
                    <a:pt x="19037" y="14759"/>
                  </a:cubicBezTo>
                  <a:cubicBezTo>
                    <a:pt x="18896" y="15073"/>
                    <a:pt x="19037" y="15722"/>
                    <a:pt x="18754" y="15869"/>
                  </a:cubicBezTo>
                  <a:cubicBezTo>
                    <a:pt x="18348" y="16204"/>
                    <a:pt x="17941" y="15722"/>
                    <a:pt x="17535" y="15869"/>
                  </a:cubicBezTo>
                  <a:cubicBezTo>
                    <a:pt x="17004" y="16204"/>
                    <a:pt x="16863" y="16999"/>
                    <a:pt x="16333" y="17313"/>
                  </a:cubicBezTo>
                  <a:cubicBezTo>
                    <a:pt x="15661" y="17627"/>
                    <a:pt x="14848" y="17313"/>
                    <a:pt x="14035" y="17627"/>
                  </a:cubicBezTo>
                  <a:cubicBezTo>
                    <a:pt x="13893" y="17627"/>
                    <a:pt x="13893" y="18108"/>
                    <a:pt x="13770" y="18108"/>
                  </a:cubicBezTo>
                  <a:cubicBezTo>
                    <a:pt x="13487" y="18276"/>
                    <a:pt x="13222" y="17962"/>
                    <a:pt x="12956" y="18108"/>
                  </a:cubicBezTo>
                  <a:cubicBezTo>
                    <a:pt x="12550" y="18443"/>
                    <a:pt x="12143" y="18904"/>
                    <a:pt x="11595" y="19238"/>
                  </a:cubicBezTo>
                  <a:cubicBezTo>
                    <a:pt x="11065" y="19385"/>
                    <a:pt x="10393" y="19552"/>
                    <a:pt x="9722" y="19720"/>
                  </a:cubicBezTo>
                  <a:cubicBezTo>
                    <a:pt x="9174" y="19552"/>
                    <a:pt x="8502" y="19238"/>
                    <a:pt x="7954" y="19385"/>
                  </a:cubicBezTo>
                  <a:cubicBezTo>
                    <a:pt x="7830" y="19552"/>
                    <a:pt x="7830" y="20034"/>
                    <a:pt x="7689" y="20180"/>
                  </a:cubicBezTo>
                  <a:cubicBezTo>
                    <a:pt x="7017" y="20662"/>
                    <a:pt x="6346" y="21478"/>
                    <a:pt x="5533" y="21478"/>
                  </a:cubicBezTo>
                  <a:cubicBezTo>
                    <a:pt x="4985" y="21478"/>
                    <a:pt x="4578" y="20662"/>
                    <a:pt x="4313" y="20034"/>
                  </a:cubicBezTo>
                  <a:cubicBezTo>
                    <a:pt x="4048" y="19385"/>
                    <a:pt x="3906" y="18443"/>
                    <a:pt x="3783" y="17627"/>
                  </a:cubicBezTo>
                  <a:cubicBezTo>
                    <a:pt x="3783" y="16999"/>
                    <a:pt x="3783" y="16518"/>
                    <a:pt x="3783" y="15869"/>
                  </a:cubicBezTo>
                  <a:cubicBezTo>
                    <a:pt x="3906" y="15073"/>
                    <a:pt x="4189" y="14445"/>
                    <a:pt x="4454" y="13629"/>
                  </a:cubicBezTo>
                  <a:cubicBezTo>
                    <a:pt x="4578" y="13315"/>
                    <a:pt x="4985" y="13148"/>
                    <a:pt x="5126" y="12687"/>
                  </a:cubicBezTo>
                  <a:cubicBezTo>
                    <a:pt x="5126" y="12352"/>
                    <a:pt x="4861" y="12206"/>
                    <a:pt x="4861" y="11871"/>
                  </a:cubicBezTo>
                  <a:cubicBezTo>
                    <a:pt x="4861" y="11871"/>
                    <a:pt x="3500" y="12206"/>
                    <a:pt x="3376" y="12206"/>
                  </a:cubicBezTo>
                  <a:lnTo>
                    <a:pt x="2563" y="11243"/>
                  </a:lnTo>
                  <a:cubicBezTo>
                    <a:pt x="2156" y="11243"/>
                    <a:pt x="1750" y="11411"/>
                    <a:pt x="1485" y="11243"/>
                  </a:cubicBezTo>
                  <a:cubicBezTo>
                    <a:pt x="1078" y="10929"/>
                    <a:pt x="937" y="10448"/>
                    <a:pt x="795" y="9966"/>
                  </a:cubicBezTo>
                  <a:cubicBezTo>
                    <a:pt x="672" y="9799"/>
                    <a:pt x="124" y="9631"/>
                    <a:pt x="0" y="9485"/>
                  </a:cubicBezTo>
                  <a:cubicBezTo>
                    <a:pt x="407" y="9171"/>
                    <a:pt x="1202" y="8836"/>
                    <a:pt x="1485" y="8690"/>
                  </a:cubicBezTo>
                  <a:cubicBezTo>
                    <a:pt x="2156" y="8522"/>
                    <a:pt x="2828" y="8690"/>
                    <a:pt x="3500" y="8355"/>
                  </a:cubicBezTo>
                  <a:cubicBezTo>
                    <a:pt x="3783" y="8208"/>
                    <a:pt x="4048" y="7727"/>
                    <a:pt x="4313" y="7727"/>
                  </a:cubicBezTo>
                  <a:cubicBezTo>
                    <a:pt x="4454" y="7559"/>
                    <a:pt x="4719" y="7873"/>
                    <a:pt x="4861" y="7727"/>
                  </a:cubicBezTo>
                  <a:cubicBezTo>
                    <a:pt x="5391" y="7727"/>
                    <a:pt x="5656" y="7245"/>
                    <a:pt x="6204" y="7245"/>
                  </a:cubicBezTo>
                  <a:cubicBezTo>
                    <a:pt x="6611" y="7245"/>
                    <a:pt x="7141" y="7873"/>
                    <a:pt x="7548" y="7727"/>
                  </a:cubicBezTo>
                  <a:cubicBezTo>
                    <a:pt x="7954" y="7392"/>
                    <a:pt x="8096" y="6597"/>
                    <a:pt x="8361" y="6115"/>
                  </a:cubicBezTo>
                  <a:cubicBezTo>
                    <a:pt x="8502" y="5801"/>
                    <a:pt x="8502" y="5320"/>
                    <a:pt x="8767" y="5006"/>
                  </a:cubicBezTo>
                  <a:cubicBezTo>
                    <a:pt x="9174" y="4692"/>
                    <a:pt x="9580" y="4692"/>
                    <a:pt x="9987" y="4357"/>
                  </a:cubicBezTo>
                  <a:cubicBezTo>
                    <a:pt x="10393" y="4211"/>
                    <a:pt x="10800" y="4043"/>
                    <a:pt x="10924" y="3729"/>
                  </a:cubicBezTo>
                  <a:cubicBezTo>
                    <a:pt x="11207" y="3415"/>
                    <a:pt x="10800" y="2766"/>
                    <a:pt x="11065" y="2452"/>
                  </a:cubicBezTo>
                  <a:cubicBezTo>
                    <a:pt x="11330" y="2285"/>
                    <a:pt x="11737" y="2285"/>
                    <a:pt x="12002" y="2285"/>
                  </a:cubicBezTo>
                  <a:cubicBezTo>
                    <a:pt x="12143" y="2285"/>
                    <a:pt x="12285" y="2599"/>
                    <a:pt x="12409" y="2599"/>
                  </a:cubicBezTo>
                  <a:cubicBezTo>
                    <a:pt x="12815" y="2452"/>
                    <a:pt x="13080" y="1636"/>
                    <a:pt x="13628" y="1636"/>
                  </a:cubicBezTo>
                  <a:cubicBezTo>
                    <a:pt x="14583" y="1322"/>
                    <a:pt x="15519" y="1971"/>
                    <a:pt x="16456" y="1804"/>
                  </a:cubicBezTo>
                  <a:cubicBezTo>
                    <a:pt x="16863" y="1636"/>
                    <a:pt x="17146" y="1008"/>
                    <a:pt x="17535" y="841"/>
                  </a:cubicBezTo>
                  <a:cubicBezTo>
                    <a:pt x="18348" y="359"/>
                    <a:pt x="19161" y="45"/>
                    <a:pt x="19974" y="45"/>
                  </a:cubicBezTo>
                  <a:cubicBezTo>
                    <a:pt x="20522" y="-122"/>
                    <a:pt x="21052" y="213"/>
                    <a:pt x="21600" y="359"/>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88" name="Shape">
              <a:extLst>
                <a:ext uri="{FF2B5EF4-FFF2-40B4-BE49-F238E27FC236}">
                  <a16:creationId xmlns:a16="http://schemas.microsoft.com/office/drawing/2014/main" id="{B83CEE17-FEF1-8648-BEFA-EE9DB81F4DCF}"/>
                </a:ext>
              </a:extLst>
            </p:cNvPr>
            <p:cNvSpPr/>
            <p:nvPr/>
          </p:nvSpPr>
          <p:spPr>
            <a:xfrm>
              <a:off x="0" y="6213622"/>
              <a:ext cx="730477" cy="603474"/>
            </a:xfrm>
            <a:custGeom>
              <a:avLst/>
              <a:gdLst/>
              <a:ahLst/>
              <a:cxnLst>
                <a:cxn ang="0">
                  <a:pos x="wd2" y="hd2"/>
                </a:cxn>
                <a:cxn ang="5400000">
                  <a:pos x="wd2" y="hd2"/>
                </a:cxn>
                <a:cxn ang="10800000">
                  <a:pos x="wd2" y="hd2"/>
                </a:cxn>
                <a:cxn ang="16200000">
                  <a:pos x="wd2" y="hd2"/>
                </a:cxn>
              </a:cxnLst>
              <a:rect l="0" t="0" r="r" b="b"/>
              <a:pathLst>
                <a:path w="21293" h="21362" extrusionOk="0">
                  <a:moveTo>
                    <a:pt x="9700" y="0"/>
                  </a:moveTo>
                  <a:cubicBezTo>
                    <a:pt x="9792" y="111"/>
                    <a:pt x="10198" y="238"/>
                    <a:pt x="10289" y="366"/>
                  </a:cubicBezTo>
                  <a:cubicBezTo>
                    <a:pt x="10394" y="731"/>
                    <a:pt x="10499" y="1097"/>
                    <a:pt x="10800" y="1335"/>
                  </a:cubicBezTo>
                  <a:cubicBezTo>
                    <a:pt x="10996" y="1462"/>
                    <a:pt x="11297" y="1335"/>
                    <a:pt x="11599" y="1335"/>
                  </a:cubicBezTo>
                  <a:lnTo>
                    <a:pt x="12201" y="2066"/>
                  </a:lnTo>
                  <a:cubicBezTo>
                    <a:pt x="12292" y="2066"/>
                    <a:pt x="13300" y="1812"/>
                    <a:pt x="13300" y="1812"/>
                  </a:cubicBezTo>
                  <a:cubicBezTo>
                    <a:pt x="13300" y="2066"/>
                    <a:pt x="13497" y="2177"/>
                    <a:pt x="13497" y="2432"/>
                  </a:cubicBezTo>
                  <a:cubicBezTo>
                    <a:pt x="13392" y="2781"/>
                    <a:pt x="13091" y="2909"/>
                    <a:pt x="12999" y="3147"/>
                  </a:cubicBezTo>
                  <a:cubicBezTo>
                    <a:pt x="12803" y="3767"/>
                    <a:pt x="12593" y="4244"/>
                    <a:pt x="12502" y="4848"/>
                  </a:cubicBezTo>
                  <a:cubicBezTo>
                    <a:pt x="12502" y="5340"/>
                    <a:pt x="12502" y="5706"/>
                    <a:pt x="12502" y="6183"/>
                  </a:cubicBezTo>
                  <a:cubicBezTo>
                    <a:pt x="12593" y="6803"/>
                    <a:pt x="12698" y="7518"/>
                    <a:pt x="12895" y="8011"/>
                  </a:cubicBezTo>
                  <a:cubicBezTo>
                    <a:pt x="13091" y="8487"/>
                    <a:pt x="13392" y="9107"/>
                    <a:pt x="13798" y="9107"/>
                  </a:cubicBezTo>
                  <a:cubicBezTo>
                    <a:pt x="14400" y="9107"/>
                    <a:pt x="14897" y="8487"/>
                    <a:pt x="15395" y="8122"/>
                  </a:cubicBezTo>
                  <a:cubicBezTo>
                    <a:pt x="15500" y="8011"/>
                    <a:pt x="15500" y="7645"/>
                    <a:pt x="15591" y="7518"/>
                  </a:cubicBezTo>
                  <a:cubicBezTo>
                    <a:pt x="15997" y="7407"/>
                    <a:pt x="16495" y="7645"/>
                    <a:pt x="16900" y="7772"/>
                  </a:cubicBezTo>
                  <a:cubicBezTo>
                    <a:pt x="16900" y="8011"/>
                    <a:pt x="16900" y="8249"/>
                    <a:pt x="16900" y="8487"/>
                  </a:cubicBezTo>
                  <a:cubicBezTo>
                    <a:pt x="16992" y="8742"/>
                    <a:pt x="17201" y="8742"/>
                    <a:pt x="17293" y="8980"/>
                  </a:cubicBezTo>
                  <a:cubicBezTo>
                    <a:pt x="17398" y="9219"/>
                    <a:pt x="17293" y="9473"/>
                    <a:pt x="17293" y="9838"/>
                  </a:cubicBezTo>
                  <a:cubicBezTo>
                    <a:pt x="17398" y="10077"/>
                    <a:pt x="17293" y="10442"/>
                    <a:pt x="17489" y="10681"/>
                  </a:cubicBezTo>
                  <a:cubicBezTo>
                    <a:pt x="17699" y="10808"/>
                    <a:pt x="18092" y="10442"/>
                    <a:pt x="18288" y="10681"/>
                  </a:cubicBezTo>
                  <a:cubicBezTo>
                    <a:pt x="18589" y="10919"/>
                    <a:pt x="18589" y="11412"/>
                    <a:pt x="18799" y="11777"/>
                  </a:cubicBezTo>
                  <a:cubicBezTo>
                    <a:pt x="18995" y="12016"/>
                    <a:pt x="19191" y="12493"/>
                    <a:pt x="19492" y="12620"/>
                  </a:cubicBezTo>
                  <a:cubicBezTo>
                    <a:pt x="19898" y="12620"/>
                    <a:pt x="19990" y="12016"/>
                    <a:pt x="20396" y="11777"/>
                  </a:cubicBezTo>
                  <a:cubicBezTo>
                    <a:pt x="20396" y="12016"/>
                    <a:pt x="20500" y="12381"/>
                    <a:pt x="20500" y="12747"/>
                  </a:cubicBezTo>
                  <a:cubicBezTo>
                    <a:pt x="20500" y="13224"/>
                    <a:pt x="20199" y="12985"/>
                    <a:pt x="20095" y="13224"/>
                  </a:cubicBezTo>
                  <a:cubicBezTo>
                    <a:pt x="19990" y="13478"/>
                    <a:pt x="20697" y="14448"/>
                    <a:pt x="20893" y="14686"/>
                  </a:cubicBezTo>
                  <a:cubicBezTo>
                    <a:pt x="21600" y="15783"/>
                    <a:pt x="21391" y="17118"/>
                    <a:pt x="20095" y="17118"/>
                  </a:cubicBezTo>
                  <a:cubicBezTo>
                    <a:pt x="19191" y="17229"/>
                    <a:pt x="19296" y="19184"/>
                    <a:pt x="19100" y="19915"/>
                  </a:cubicBezTo>
                  <a:cubicBezTo>
                    <a:pt x="18890" y="20392"/>
                    <a:pt x="18393" y="20885"/>
                    <a:pt x="18288" y="21362"/>
                  </a:cubicBezTo>
                  <a:cubicBezTo>
                    <a:pt x="17699" y="21362"/>
                    <a:pt x="18196" y="19788"/>
                    <a:pt x="18196" y="19550"/>
                  </a:cubicBezTo>
                  <a:cubicBezTo>
                    <a:pt x="18196" y="18819"/>
                    <a:pt x="16900" y="19423"/>
                    <a:pt x="17594" y="20630"/>
                  </a:cubicBezTo>
                  <a:cubicBezTo>
                    <a:pt x="17594" y="20758"/>
                    <a:pt x="17895" y="21123"/>
                    <a:pt x="17791" y="21123"/>
                  </a:cubicBezTo>
                  <a:cubicBezTo>
                    <a:pt x="17699" y="21123"/>
                    <a:pt x="17489" y="21362"/>
                    <a:pt x="17398" y="21362"/>
                  </a:cubicBezTo>
                  <a:cubicBezTo>
                    <a:pt x="16900" y="21362"/>
                    <a:pt x="16691" y="21123"/>
                    <a:pt x="16390" y="20758"/>
                  </a:cubicBezTo>
                  <a:cubicBezTo>
                    <a:pt x="16193" y="20519"/>
                    <a:pt x="15500" y="20392"/>
                    <a:pt x="15500" y="20154"/>
                  </a:cubicBezTo>
                  <a:cubicBezTo>
                    <a:pt x="15500" y="18930"/>
                    <a:pt x="13497" y="21600"/>
                    <a:pt x="12803" y="21123"/>
                  </a:cubicBezTo>
                  <a:cubicBezTo>
                    <a:pt x="12292" y="20758"/>
                    <a:pt x="11991" y="20154"/>
                    <a:pt x="11494" y="20026"/>
                  </a:cubicBezTo>
                  <a:cubicBezTo>
                    <a:pt x="10695" y="19788"/>
                    <a:pt x="11599" y="18691"/>
                    <a:pt x="10394" y="18691"/>
                  </a:cubicBezTo>
                  <a:cubicBezTo>
                    <a:pt x="9792" y="18691"/>
                    <a:pt x="10499" y="17849"/>
                    <a:pt x="9897" y="17722"/>
                  </a:cubicBezTo>
                  <a:cubicBezTo>
                    <a:pt x="9399" y="17722"/>
                    <a:pt x="8692" y="17483"/>
                    <a:pt x="8300" y="17483"/>
                  </a:cubicBezTo>
                  <a:cubicBezTo>
                    <a:pt x="7095" y="17483"/>
                    <a:pt x="7488" y="17849"/>
                    <a:pt x="6493" y="17118"/>
                  </a:cubicBezTo>
                  <a:cubicBezTo>
                    <a:pt x="6297" y="16991"/>
                    <a:pt x="6297" y="15179"/>
                    <a:pt x="6192" y="14813"/>
                  </a:cubicBezTo>
                  <a:cubicBezTo>
                    <a:pt x="5891" y="13113"/>
                    <a:pt x="5996" y="14082"/>
                    <a:pt x="4791" y="13351"/>
                  </a:cubicBezTo>
                  <a:cubicBezTo>
                    <a:pt x="4202" y="12985"/>
                    <a:pt x="3391" y="10808"/>
                    <a:pt x="3194" y="10808"/>
                  </a:cubicBezTo>
                  <a:cubicBezTo>
                    <a:pt x="2592" y="10681"/>
                    <a:pt x="2500" y="11046"/>
                    <a:pt x="2291" y="10077"/>
                  </a:cubicBezTo>
                  <a:cubicBezTo>
                    <a:pt x="2291" y="10077"/>
                    <a:pt x="2291" y="10077"/>
                    <a:pt x="2291" y="10204"/>
                  </a:cubicBezTo>
                  <a:cubicBezTo>
                    <a:pt x="2095" y="9346"/>
                    <a:pt x="92" y="7772"/>
                    <a:pt x="393" y="7041"/>
                  </a:cubicBezTo>
                  <a:cubicBezTo>
                    <a:pt x="602" y="6548"/>
                    <a:pt x="196" y="6803"/>
                    <a:pt x="0" y="6437"/>
                  </a:cubicBezTo>
                  <a:cubicBezTo>
                    <a:pt x="196" y="6310"/>
                    <a:pt x="903" y="6310"/>
                    <a:pt x="1296" y="6183"/>
                  </a:cubicBezTo>
                  <a:cubicBezTo>
                    <a:pt x="1597" y="5944"/>
                    <a:pt x="1793" y="5340"/>
                    <a:pt x="2199" y="5340"/>
                  </a:cubicBezTo>
                  <a:cubicBezTo>
                    <a:pt x="2893" y="5340"/>
                    <a:pt x="3194" y="3878"/>
                    <a:pt x="3391" y="3147"/>
                  </a:cubicBezTo>
                  <a:cubicBezTo>
                    <a:pt x="3692" y="2432"/>
                    <a:pt x="4490" y="3513"/>
                    <a:pt x="4896" y="3513"/>
                  </a:cubicBezTo>
                  <a:cubicBezTo>
                    <a:pt x="5302" y="3513"/>
                    <a:pt x="7095" y="3401"/>
                    <a:pt x="7200" y="3036"/>
                  </a:cubicBezTo>
                  <a:cubicBezTo>
                    <a:pt x="7292" y="2543"/>
                    <a:pt x="7396" y="1939"/>
                    <a:pt x="7697" y="1462"/>
                  </a:cubicBezTo>
                  <a:cubicBezTo>
                    <a:pt x="7999" y="1208"/>
                    <a:pt x="8692" y="842"/>
                    <a:pt x="9098" y="477"/>
                  </a:cubicBezTo>
                  <a:cubicBezTo>
                    <a:pt x="9596" y="111"/>
                    <a:pt x="9700" y="111"/>
                    <a:pt x="9700" y="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89" name="Shape">
              <a:extLst>
                <a:ext uri="{FF2B5EF4-FFF2-40B4-BE49-F238E27FC236}">
                  <a16:creationId xmlns:a16="http://schemas.microsoft.com/office/drawing/2014/main" id="{16F3DCAA-5F81-C04A-9D71-2A0815AE30ED}"/>
                </a:ext>
              </a:extLst>
            </p:cNvPr>
            <p:cNvSpPr/>
            <p:nvPr/>
          </p:nvSpPr>
          <p:spPr>
            <a:xfrm>
              <a:off x="180848" y="5795283"/>
              <a:ext cx="728681" cy="419425"/>
            </a:xfrm>
            <a:custGeom>
              <a:avLst/>
              <a:gdLst/>
              <a:ahLst/>
              <a:cxnLst>
                <a:cxn ang="0">
                  <a:pos x="wd2" y="hd2"/>
                </a:cxn>
                <a:cxn ang="5400000">
                  <a:pos x="wd2" y="hd2"/>
                </a:cxn>
                <a:cxn ang="10800000">
                  <a:pos x="wd2" y="hd2"/>
                </a:cxn>
                <a:cxn ang="16200000">
                  <a:pos x="wd2" y="hd2"/>
                </a:cxn>
              </a:cxnLst>
              <a:rect l="0" t="0" r="r" b="b"/>
              <a:pathLst>
                <a:path w="21297" h="21079" extrusionOk="0">
                  <a:moveTo>
                    <a:pt x="10642" y="0"/>
                  </a:moveTo>
                  <a:cubicBezTo>
                    <a:pt x="10642" y="340"/>
                    <a:pt x="10642" y="521"/>
                    <a:pt x="10247" y="679"/>
                  </a:cubicBezTo>
                  <a:cubicBezTo>
                    <a:pt x="9642" y="1042"/>
                    <a:pt x="9642" y="2581"/>
                    <a:pt x="9734" y="3600"/>
                  </a:cubicBezTo>
                  <a:cubicBezTo>
                    <a:pt x="9945" y="5683"/>
                    <a:pt x="9234" y="7585"/>
                    <a:pt x="8432" y="8966"/>
                  </a:cubicBezTo>
                  <a:cubicBezTo>
                    <a:pt x="7932" y="9826"/>
                    <a:pt x="7537" y="9826"/>
                    <a:pt x="7537" y="11208"/>
                  </a:cubicBezTo>
                  <a:cubicBezTo>
                    <a:pt x="7537" y="11570"/>
                    <a:pt x="7932" y="13472"/>
                    <a:pt x="7432" y="13472"/>
                  </a:cubicBezTo>
                  <a:lnTo>
                    <a:pt x="7129" y="13109"/>
                  </a:lnTo>
                  <a:lnTo>
                    <a:pt x="7024" y="13291"/>
                  </a:lnTo>
                  <a:cubicBezTo>
                    <a:pt x="6419" y="13630"/>
                    <a:pt x="6024" y="12951"/>
                    <a:pt x="5525" y="13109"/>
                  </a:cubicBezTo>
                  <a:cubicBezTo>
                    <a:pt x="5525" y="13472"/>
                    <a:pt x="4722" y="14151"/>
                    <a:pt x="4617" y="14151"/>
                  </a:cubicBezTo>
                  <a:cubicBezTo>
                    <a:pt x="3617" y="14672"/>
                    <a:pt x="3012" y="16415"/>
                    <a:pt x="2104" y="13992"/>
                  </a:cubicBezTo>
                  <a:cubicBezTo>
                    <a:pt x="1697" y="12951"/>
                    <a:pt x="1499" y="14151"/>
                    <a:pt x="1197" y="15034"/>
                  </a:cubicBezTo>
                  <a:cubicBezTo>
                    <a:pt x="894" y="15894"/>
                    <a:pt x="394" y="15532"/>
                    <a:pt x="0" y="15713"/>
                  </a:cubicBezTo>
                  <a:cubicBezTo>
                    <a:pt x="0" y="16053"/>
                    <a:pt x="499" y="16234"/>
                    <a:pt x="197" y="16755"/>
                  </a:cubicBezTo>
                  <a:cubicBezTo>
                    <a:pt x="-303" y="17955"/>
                    <a:pt x="394" y="18136"/>
                    <a:pt x="894" y="18475"/>
                  </a:cubicBezTo>
                  <a:cubicBezTo>
                    <a:pt x="1302" y="18996"/>
                    <a:pt x="999" y="19698"/>
                    <a:pt x="1302" y="20038"/>
                  </a:cubicBezTo>
                  <a:cubicBezTo>
                    <a:pt x="1604" y="20377"/>
                    <a:pt x="2407" y="18815"/>
                    <a:pt x="2907" y="20219"/>
                  </a:cubicBezTo>
                  <a:cubicBezTo>
                    <a:pt x="3407" y="21600"/>
                    <a:pt x="3814" y="20219"/>
                    <a:pt x="4420" y="20038"/>
                  </a:cubicBezTo>
                  <a:cubicBezTo>
                    <a:pt x="4420" y="20558"/>
                    <a:pt x="4420" y="20898"/>
                    <a:pt x="4420" y="21079"/>
                  </a:cubicBezTo>
                  <a:cubicBezTo>
                    <a:pt x="4722" y="20740"/>
                    <a:pt x="5314" y="20377"/>
                    <a:pt x="5525" y="20219"/>
                  </a:cubicBezTo>
                  <a:cubicBezTo>
                    <a:pt x="6024" y="20038"/>
                    <a:pt x="6524" y="20219"/>
                    <a:pt x="7024" y="19857"/>
                  </a:cubicBezTo>
                  <a:cubicBezTo>
                    <a:pt x="7235" y="19698"/>
                    <a:pt x="7432" y="19177"/>
                    <a:pt x="7629" y="19177"/>
                  </a:cubicBezTo>
                  <a:cubicBezTo>
                    <a:pt x="7735" y="18996"/>
                    <a:pt x="7932" y="19336"/>
                    <a:pt x="8037" y="19177"/>
                  </a:cubicBezTo>
                  <a:cubicBezTo>
                    <a:pt x="8432" y="19177"/>
                    <a:pt x="8629" y="18657"/>
                    <a:pt x="9037" y="18657"/>
                  </a:cubicBezTo>
                  <a:cubicBezTo>
                    <a:pt x="9339" y="18657"/>
                    <a:pt x="9734" y="19336"/>
                    <a:pt x="10037" y="19177"/>
                  </a:cubicBezTo>
                  <a:cubicBezTo>
                    <a:pt x="10339" y="18815"/>
                    <a:pt x="10444" y="17955"/>
                    <a:pt x="10642" y="17434"/>
                  </a:cubicBezTo>
                  <a:cubicBezTo>
                    <a:pt x="10747" y="17094"/>
                    <a:pt x="10747" y="16574"/>
                    <a:pt x="10944" y="16234"/>
                  </a:cubicBezTo>
                  <a:cubicBezTo>
                    <a:pt x="11247" y="15894"/>
                    <a:pt x="11549" y="15894"/>
                    <a:pt x="11852" y="15532"/>
                  </a:cubicBezTo>
                  <a:cubicBezTo>
                    <a:pt x="12154" y="15374"/>
                    <a:pt x="12457" y="15192"/>
                    <a:pt x="12549" y="14853"/>
                  </a:cubicBezTo>
                  <a:cubicBezTo>
                    <a:pt x="12760" y="14513"/>
                    <a:pt x="12457" y="13811"/>
                    <a:pt x="12654" y="13472"/>
                  </a:cubicBezTo>
                  <a:cubicBezTo>
                    <a:pt x="12852" y="13291"/>
                    <a:pt x="13154" y="13291"/>
                    <a:pt x="13352" y="13291"/>
                  </a:cubicBezTo>
                  <a:cubicBezTo>
                    <a:pt x="13457" y="13291"/>
                    <a:pt x="13562" y="13630"/>
                    <a:pt x="13654" y="13630"/>
                  </a:cubicBezTo>
                  <a:cubicBezTo>
                    <a:pt x="13957" y="13472"/>
                    <a:pt x="14154" y="12589"/>
                    <a:pt x="14562" y="12589"/>
                  </a:cubicBezTo>
                  <a:cubicBezTo>
                    <a:pt x="15272" y="12249"/>
                    <a:pt x="15969" y="12951"/>
                    <a:pt x="16667" y="12770"/>
                  </a:cubicBezTo>
                  <a:cubicBezTo>
                    <a:pt x="16969" y="12589"/>
                    <a:pt x="17180" y="11909"/>
                    <a:pt x="17469" y="11728"/>
                  </a:cubicBezTo>
                  <a:cubicBezTo>
                    <a:pt x="18074" y="11208"/>
                    <a:pt x="18679" y="10868"/>
                    <a:pt x="19284" y="10868"/>
                  </a:cubicBezTo>
                  <a:cubicBezTo>
                    <a:pt x="19692" y="10687"/>
                    <a:pt x="20087" y="11049"/>
                    <a:pt x="20495" y="11208"/>
                  </a:cubicBezTo>
                  <a:cubicBezTo>
                    <a:pt x="20692" y="11208"/>
                    <a:pt x="20889" y="11208"/>
                    <a:pt x="20994" y="11208"/>
                  </a:cubicBezTo>
                  <a:cubicBezTo>
                    <a:pt x="21192" y="11049"/>
                    <a:pt x="21297" y="10687"/>
                    <a:pt x="21297" y="10528"/>
                  </a:cubicBezTo>
                  <a:cubicBezTo>
                    <a:pt x="21192" y="10008"/>
                    <a:pt x="20797" y="9826"/>
                    <a:pt x="20797" y="9487"/>
                  </a:cubicBezTo>
                  <a:cubicBezTo>
                    <a:pt x="20797" y="8966"/>
                    <a:pt x="20994" y="8626"/>
                    <a:pt x="21087" y="8287"/>
                  </a:cubicBezTo>
                  <a:cubicBezTo>
                    <a:pt x="20889" y="7925"/>
                    <a:pt x="20692" y="7585"/>
                    <a:pt x="20495" y="7404"/>
                  </a:cubicBezTo>
                  <a:cubicBezTo>
                    <a:pt x="20192" y="7404"/>
                    <a:pt x="19889" y="7404"/>
                    <a:pt x="19587" y="7585"/>
                  </a:cubicBezTo>
                  <a:cubicBezTo>
                    <a:pt x="19390" y="7766"/>
                    <a:pt x="19284" y="7925"/>
                    <a:pt x="19087" y="8106"/>
                  </a:cubicBezTo>
                  <a:cubicBezTo>
                    <a:pt x="18890" y="8287"/>
                    <a:pt x="18679" y="8106"/>
                    <a:pt x="18482" y="8287"/>
                  </a:cubicBezTo>
                  <a:cubicBezTo>
                    <a:pt x="18377" y="8287"/>
                    <a:pt x="18285" y="8626"/>
                    <a:pt x="18179" y="8626"/>
                  </a:cubicBezTo>
                  <a:cubicBezTo>
                    <a:pt x="17982" y="8626"/>
                    <a:pt x="17679" y="8445"/>
                    <a:pt x="17469" y="8445"/>
                  </a:cubicBezTo>
                  <a:cubicBezTo>
                    <a:pt x="17377" y="8445"/>
                    <a:pt x="17272" y="8808"/>
                    <a:pt x="17180" y="8808"/>
                  </a:cubicBezTo>
                  <a:cubicBezTo>
                    <a:pt x="17074" y="8626"/>
                    <a:pt x="17074" y="8106"/>
                    <a:pt x="16969" y="7925"/>
                  </a:cubicBezTo>
                  <a:cubicBezTo>
                    <a:pt x="16574" y="7245"/>
                    <a:pt x="16272" y="6362"/>
                    <a:pt x="15772" y="6023"/>
                  </a:cubicBezTo>
                  <a:cubicBezTo>
                    <a:pt x="15575" y="5864"/>
                    <a:pt x="15469" y="6362"/>
                    <a:pt x="15272" y="6543"/>
                  </a:cubicBezTo>
                  <a:cubicBezTo>
                    <a:pt x="15062" y="6543"/>
                    <a:pt x="14970" y="6204"/>
                    <a:pt x="14970" y="6023"/>
                  </a:cubicBezTo>
                  <a:cubicBezTo>
                    <a:pt x="14970" y="5864"/>
                    <a:pt x="15364" y="6023"/>
                    <a:pt x="15364" y="5683"/>
                  </a:cubicBezTo>
                  <a:cubicBezTo>
                    <a:pt x="15364" y="5162"/>
                    <a:pt x="15364" y="4302"/>
                    <a:pt x="15062" y="3962"/>
                  </a:cubicBezTo>
                  <a:cubicBezTo>
                    <a:pt x="14667" y="3600"/>
                    <a:pt x="13957" y="4642"/>
                    <a:pt x="13654" y="4121"/>
                  </a:cubicBezTo>
                  <a:cubicBezTo>
                    <a:pt x="13457" y="3600"/>
                    <a:pt x="14154" y="2740"/>
                    <a:pt x="13957" y="2060"/>
                  </a:cubicBezTo>
                  <a:cubicBezTo>
                    <a:pt x="13759" y="1721"/>
                    <a:pt x="13352" y="1902"/>
                    <a:pt x="12957" y="1902"/>
                  </a:cubicBezTo>
                  <a:cubicBezTo>
                    <a:pt x="12760" y="1902"/>
                    <a:pt x="12654" y="2400"/>
                    <a:pt x="12457" y="2400"/>
                  </a:cubicBezTo>
                  <a:cubicBezTo>
                    <a:pt x="12247" y="2400"/>
                    <a:pt x="12049" y="2581"/>
                    <a:pt x="11852" y="2219"/>
                  </a:cubicBezTo>
                  <a:cubicBezTo>
                    <a:pt x="11655" y="1902"/>
                    <a:pt x="11655" y="1200"/>
                    <a:pt x="11444" y="860"/>
                  </a:cubicBezTo>
                  <a:cubicBezTo>
                    <a:pt x="11247" y="521"/>
                    <a:pt x="10852" y="340"/>
                    <a:pt x="10642" y="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90" name="Shape">
              <a:extLst>
                <a:ext uri="{FF2B5EF4-FFF2-40B4-BE49-F238E27FC236}">
                  <a16:creationId xmlns:a16="http://schemas.microsoft.com/office/drawing/2014/main" id="{087AC6B9-73E0-964B-A94D-DE209FBA756F}"/>
                </a:ext>
              </a:extLst>
            </p:cNvPr>
            <p:cNvSpPr/>
            <p:nvPr/>
          </p:nvSpPr>
          <p:spPr>
            <a:xfrm>
              <a:off x="733533" y="5510744"/>
              <a:ext cx="274334" cy="448650"/>
            </a:xfrm>
            <a:custGeom>
              <a:avLst/>
              <a:gdLst/>
              <a:ahLst/>
              <a:cxnLst>
                <a:cxn ang="0">
                  <a:pos x="wd2" y="hd2"/>
                </a:cxn>
                <a:cxn ang="5400000">
                  <a:pos x="wd2" y="hd2"/>
                </a:cxn>
                <a:cxn ang="10800000">
                  <a:pos x="wd2" y="hd2"/>
                </a:cxn>
                <a:cxn ang="16200000">
                  <a:pos x="wd2" y="hd2"/>
                </a:cxn>
              </a:cxnLst>
              <a:rect l="0" t="0" r="r" b="b"/>
              <a:pathLst>
                <a:path w="21538" h="21089" extrusionOk="0">
                  <a:moveTo>
                    <a:pt x="7848" y="20920"/>
                  </a:moveTo>
                  <a:cubicBezTo>
                    <a:pt x="8378" y="20751"/>
                    <a:pt x="8661" y="20603"/>
                    <a:pt x="9191" y="20434"/>
                  </a:cubicBezTo>
                  <a:cubicBezTo>
                    <a:pt x="10005" y="20266"/>
                    <a:pt x="10818" y="20266"/>
                    <a:pt x="11631" y="20266"/>
                  </a:cubicBezTo>
                  <a:cubicBezTo>
                    <a:pt x="12161" y="20434"/>
                    <a:pt x="12691" y="20751"/>
                    <a:pt x="13222" y="21089"/>
                  </a:cubicBezTo>
                  <a:cubicBezTo>
                    <a:pt x="13787" y="20751"/>
                    <a:pt x="14318" y="20603"/>
                    <a:pt x="14600" y="20118"/>
                  </a:cubicBezTo>
                  <a:cubicBezTo>
                    <a:pt x="14848" y="19780"/>
                    <a:pt x="14318" y="19294"/>
                    <a:pt x="14600" y="18978"/>
                  </a:cubicBezTo>
                  <a:cubicBezTo>
                    <a:pt x="14848" y="18830"/>
                    <a:pt x="15131" y="18830"/>
                    <a:pt x="15661" y="18830"/>
                  </a:cubicBezTo>
                  <a:cubicBezTo>
                    <a:pt x="16757" y="18978"/>
                    <a:pt x="17853" y="19780"/>
                    <a:pt x="19196" y="19632"/>
                  </a:cubicBezTo>
                  <a:cubicBezTo>
                    <a:pt x="20009" y="19463"/>
                    <a:pt x="19444" y="18492"/>
                    <a:pt x="20257" y="18006"/>
                  </a:cubicBezTo>
                  <a:cubicBezTo>
                    <a:pt x="20257" y="17859"/>
                    <a:pt x="21070" y="18175"/>
                    <a:pt x="21353" y="17859"/>
                  </a:cubicBezTo>
                  <a:cubicBezTo>
                    <a:pt x="21600" y="17373"/>
                    <a:pt x="21600" y="16887"/>
                    <a:pt x="21353" y="16402"/>
                  </a:cubicBezTo>
                  <a:cubicBezTo>
                    <a:pt x="21070" y="16085"/>
                    <a:pt x="20787" y="15768"/>
                    <a:pt x="20539" y="15430"/>
                  </a:cubicBezTo>
                  <a:cubicBezTo>
                    <a:pt x="20257" y="15283"/>
                    <a:pt x="20257" y="15135"/>
                    <a:pt x="20257" y="14966"/>
                  </a:cubicBezTo>
                  <a:cubicBezTo>
                    <a:pt x="20009" y="14332"/>
                    <a:pt x="20257" y="13678"/>
                    <a:pt x="20009" y="13044"/>
                  </a:cubicBezTo>
                  <a:cubicBezTo>
                    <a:pt x="19726" y="12707"/>
                    <a:pt x="18913" y="12707"/>
                    <a:pt x="18913" y="12390"/>
                  </a:cubicBezTo>
                  <a:cubicBezTo>
                    <a:pt x="18913" y="11904"/>
                    <a:pt x="19726" y="11271"/>
                    <a:pt x="19726" y="10785"/>
                  </a:cubicBezTo>
                  <a:cubicBezTo>
                    <a:pt x="19726" y="10468"/>
                    <a:pt x="18383" y="10785"/>
                    <a:pt x="18383" y="10468"/>
                  </a:cubicBezTo>
                  <a:cubicBezTo>
                    <a:pt x="18100" y="9159"/>
                    <a:pt x="18630" y="7871"/>
                    <a:pt x="18630" y="6583"/>
                  </a:cubicBezTo>
                  <a:cubicBezTo>
                    <a:pt x="18630" y="5929"/>
                    <a:pt x="18630" y="5127"/>
                    <a:pt x="18100" y="4493"/>
                  </a:cubicBezTo>
                  <a:cubicBezTo>
                    <a:pt x="17570" y="4007"/>
                    <a:pt x="15661" y="4007"/>
                    <a:pt x="15413" y="3353"/>
                  </a:cubicBezTo>
                  <a:cubicBezTo>
                    <a:pt x="15131" y="2403"/>
                    <a:pt x="16474" y="1579"/>
                    <a:pt x="16757" y="777"/>
                  </a:cubicBezTo>
                  <a:cubicBezTo>
                    <a:pt x="15131" y="777"/>
                    <a:pt x="13504" y="1094"/>
                    <a:pt x="11348" y="144"/>
                  </a:cubicBezTo>
                  <a:cubicBezTo>
                    <a:pt x="10005" y="-511"/>
                    <a:pt x="9722" y="1263"/>
                    <a:pt x="9191" y="1748"/>
                  </a:cubicBezTo>
                  <a:cubicBezTo>
                    <a:pt x="6222" y="5464"/>
                    <a:pt x="6222" y="5464"/>
                    <a:pt x="6222" y="5464"/>
                  </a:cubicBezTo>
                  <a:cubicBezTo>
                    <a:pt x="5692" y="6098"/>
                    <a:pt x="5409" y="7386"/>
                    <a:pt x="4596" y="7724"/>
                  </a:cubicBezTo>
                  <a:cubicBezTo>
                    <a:pt x="2970" y="8357"/>
                    <a:pt x="1343" y="8188"/>
                    <a:pt x="0" y="7871"/>
                  </a:cubicBezTo>
                  <a:cubicBezTo>
                    <a:pt x="283" y="8674"/>
                    <a:pt x="283" y="10616"/>
                    <a:pt x="1343" y="11271"/>
                  </a:cubicBezTo>
                  <a:cubicBezTo>
                    <a:pt x="1909" y="11588"/>
                    <a:pt x="3252" y="10933"/>
                    <a:pt x="3783" y="11419"/>
                  </a:cubicBezTo>
                  <a:cubicBezTo>
                    <a:pt x="4313" y="12390"/>
                    <a:pt x="2722" y="13678"/>
                    <a:pt x="3252" y="14649"/>
                  </a:cubicBezTo>
                  <a:cubicBezTo>
                    <a:pt x="3783" y="15283"/>
                    <a:pt x="5409" y="15135"/>
                    <a:pt x="5939" y="15599"/>
                  </a:cubicBezTo>
                  <a:cubicBezTo>
                    <a:pt x="6222" y="16085"/>
                    <a:pt x="5692" y="16571"/>
                    <a:pt x="5939" y="17056"/>
                  </a:cubicBezTo>
                  <a:cubicBezTo>
                    <a:pt x="5939" y="17056"/>
                    <a:pt x="6752" y="16887"/>
                    <a:pt x="6752" y="17056"/>
                  </a:cubicBezTo>
                  <a:cubicBezTo>
                    <a:pt x="6752" y="17859"/>
                    <a:pt x="6222" y="18492"/>
                    <a:pt x="6222" y="19146"/>
                  </a:cubicBezTo>
                  <a:cubicBezTo>
                    <a:pt x="6505" y="19632"/>
                    <a:pt x="7035" y="19949"/>
                    <a:pt x="7565" y="20266"/>
                  </a:cubicBezTo>
                  <a:cubicBezTo>
                    <a:pt x="7565" y="20434"/>
                    <a:pt x="7565" y="20751"/>
                    <a:pt x="7848" y="2092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91" name="Shape">
              <a:extLst>
                <a:ext uri="{FF2B5EF4-FFF2-40B4-BE49-F238E27FC236}">
                  <a16:creationId xmlns:a16="http://schemas.microsoft.com/office/drawing/2014/main" id="{51F4E7FA-9B55-714F-8AD6-DF578A96A54E}"/>
                </a:ext>
              </a:extLst>
            </p:cNvPr>
            <p:cNvSpPr/>
            <p:nvPr/>
          </p:nvSpPr>
          <p:spPr>
            <a:xfrm>
              <a:off x="541682" y="5668393"/>
              <a:ext cx="292510" cy="302896"/>
            </a:xfrm>
            <a:custGeom>
              <a:avLst/>
              <a:gdLst/>
              <a:ahLst/>
              <a:cxnLst>
                <a:cxn ang="0">
                  <a:pos x="wd2" y="hd2"/>
                </a:cxn>
                <a:cxn ang="5400000">
                  <a:pos x="wd2" y="hd2"/>
                </a:cxn>
                <a:cxn ang="10800000">
                  <a:pos x="wd2" y="hd2"/>
                </a:cxn>
                <a:cxn ang="16200000">
                  <a:pos x="wd2" y="hd2"/>
                </a:cxn>
              </a:cxnLst>
              <a:rect l="0" t="0" r="r" b="b"/>
              <a:pathLst>
                <a:path w="20861" h="21600" extrusionOk="0">
                  <a:moveTo>
                    <a:pt x="13725" y="739"/>
                  </a:moveTo>
                  <a:cubicBezTo>
                    <a:pt x="12761" y="514"/>
                    <a:pt x="11765" y="0"/>
                    <a:pt x="11025" y="0"/>
                  </a:cubicBezTo>
                  <a:cubicBezTo>
                    <a:pt x="9322" y="0"/>
                    <a:pt x="9065" y="514"/>
                    <a:pt x="7843" y="996"/>
                  </a:cubicBezTo>
                  <a:cubicBezTo>
                    <a:pt x="5400" y="514"/>
                    <a:pt x="5400" y="514"/>
                    <a:pt x="5400" y="514"/>
                  </a:cubicBezTo>
                  <a:cubicBezTo>
                    <a:pt x="4147" y="1479"/>
                    <a:pt x="3665" y="514"/>
                    <a:pt x="2186" y="1479"/>
                  </a:cubicBezTo>
                  <a:cubicBezTo>
                    <a:pt x="1961" y="1961"/>
                    <a:pt x="-739" y="4693"/>
                    <a:pt x="482" y="4918"/>
                  </a:cubicBezTo>
                  <a:cubicBezTo>
                    <a:pt x="482" y="5914"/>
                    <a:pt x="0" y="6879"/>
                    <a:pt x="0" y="8100"/>
                  </a:cubicBezTo>
                  <a:cubicBezTo>
                    <a:pt x="0" y="8614"/>
                    <a:pt x="0" y="8839"/>
                    <a:pt x="225" y="9096"/>
                  </a:cubicBezTo>
                  <a:cubicBezTo>
                    <a:pt x="740" y="9579"/>
                    <a:pt x="1704" y="9836"/>
                    <a:pt x="2186" y="10318"/>
                  </a:cubicBezTo>
                  <a:cubicBezTo>
                    <a:pt x="2700" y="10800"/>
                    <a:pt x="2700" y="11796"/>
                    <a:pt x="3182" y="12246"/>
                  </a:cubicBezTo>
                  <a:cubicBezTo>
                    <a:pt x="3665" y="12761"/>
                    <a:pt x="4147" y="12504"/>
                    <a:pt x="4661" y="12504"/>
                  </a:cubicBezTo>
                  <a:cubicBezTo>
                    <a:pt x="5143" y="12504"/>
                    <a:pt x="5400" y="11796"/>
                    <a:pt x="5882" y="11796"/>
                  </a:cubicBezTo>
                  <a:cubicBezTo>
                    <a:pt x="6847" y="11796"/>
                    <a:pt x="7843" y="11539"/>
                    <a:pt x="8325" y="12021"/>
                  </a:cubicBezTo>
                  <a:cubicBezTo>
                    <a:pt x="8807" y="12986"/>
                    <a:pt x="7104" y="14207"/>
                    <a:pt x="7586" y="14946"/>
                  </a:cubicBezTo>
                  <a:cubicBezTo>
                    <a:pt x="8325" y="15686"/>
                    <a:pt x="10061" y="14207"/>
                    <a:pt x="11025" y="14721"/>
                  </a:cubicBezTo>
                  <a:cubicBezTo>
                    <a:pt x="11765" y="15204"/>
                    <a:pt x="11765" y="16425"/>
                    <a:pt x="11765" y="17164"/>
                  </a:cubicBezTo>
                  <a:cubicBezTo>
                    <a:pt x="11765" y="17646"/>
                    <a:pt x="10800" y="17421"/>
                    <a:pt x="10800" y="17646"/>
                  </a:cubicBezTo>
                  <a:cubicBezTo>
                    <a:pt x="10800" y="17904"/>
                    <a:pt x="11025" y="18386"/>
                    <a:pt x="11540" y="18386"/>
                  </a:cubicBezTo>
                  <a:cubicBezTo>
                    <a:pt x="12022" y="18129"/>
                    <a:pt x="12279" y="17421"/>
                    <a:pt x="12761" y="17646"/>
                  </a:cubicBezTo>
                  <a:cubicBezTo>
                    <a:pt x="13982" y="18129"/>
                    <a:pt x="14722" y="19382"/>
                    <a:pt x="15686" y="20346"/>
                  </a:cubicBezTo>
                  <a:cubicBezTo>
                    <a:pt x="15943" y="20604"/>
                    <a:pt x="15943" y="21343"/>
                    <a:pt x="16200" y="21600"/>
                  </a:cubicBezTo>
                  <a:cubicBezTo>
                    <a:pt x="16425" y="21600"/>
                    <a:pt x="16682" y="21086"/>
                    <a:pt x="16907" y="21086"/>
                  </a:cubicBezTo>
                  <a:cubicBezTo>
                    <a:pt x="17422" y="21086"/>
                    <a:pt x="18161" y="21343"/>
                    <a:pt x="18643" y="21343"/>
                  </a:cubicBezTo>
                  <a:cubicBezTo>
                    <a:pt x="18900" y="21343"/>
                    <a:pt x="19125" y="20861"/>
                    <a:pt x="19382" y="20861"/>
                  </a:cubicBezTo>
                  <a:cubicBezTo>
                    <a:pt x="19865" y="20604"/>
                    <a:pt x="20379" y="20861"/>
                    <a:pt x="20861" y="20604"/>
                  </a:cubicBezTo>
                  <a:cubicBezTo>
                    <a:pt x="20604" y="20346"/>
                    <a:pt x="20604" y="19864"/>
                    <a:pt x="20604" y="19607"/>
                  </a:cubicBezTo>
                  <a:cubicBezTo>
                    <a:pt x="20122" y="19125"/>
                    <a:pt x="19640" y="18643"/>
                    <a:pt x="19382" y="17904"/>
                  </a:cubicBezTo>
                  <a:cubicBezTo>
                    <a:pt x="19382" y="16907"/>
                    <a:pt x="19865" y="15943"/>
                    <a:pt x="19865" y="14721"/>
                  </a:cubicBezTo>
                  <a:cubicBezTo>
                    <a:pt x="19865" y="14464"/>
                    <a:pt x="19125" y="14721"/>
                    <a:pt x="19125" y="14721"/>
                  </a:cubicBezTo>
                  <a:cubicBezTo>
                    <a:pt x="18900" y="13982"/>
                    <a:pt x="19382" y="13243"/>
                    <a:pt x="19125" y="12504"/>
                  </a:cubicBezTo>
                  <a:cubicBezTo>
                    <a:pt x="18643" y="11796"/>
                    <a:pt x="17165" y="12021"/>
                    <a:pt x="16682" y="11057"/>
                  </a:cubicBezTo>
                  <a:cubicBezTo>
                    <a:pt x="16200" y="9579"/>
                    <a:pt x="17647" y="7618"/>
                    <a:pt x="17165" y="6139"/>
                  </a:cubicBezTo>
                  <a:cubicBezTo>
                    <a:pt x="16682" y="5400"/>
                    <a:pt x="15461" y="6396"/>
                    <a:pt x="14947" y="5914"/>
                  </a:cubicBezTo>
                  <a:cubicBezTo>
                    <a:pt x="13982" y="4918"/>
                    <a:pt x="13982" y="1961"/>
                    <a:pt x="13725" y="739"/>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92" name="Shape">
              <a:extLst>
                <a:ext uri="{FF2B5EF4-FFF2-40B4-BE49-F238E27FC236}">
                  <a16:creationId xmlns:a16="http://schemas.microsoft.com/office/drawing/2014/main" id="{EE19059F-163F-E340-95F5-84C463CAE72F}"/>
                </a:ext>
              </a:extLst>
            </p:cNvPr>
            <p:cNvSpPr/>
            <p:nvPr/>
          </p:nvSpPr>
          <p:spPr>
            <a:xfrm>
              <a:off x="928947" y="5466163"/>
              <a:ext cx="248224" cy="374272"/>
            </a:xfrm>
            <a:custGeom>
              <a:avLst/>
              <a:gdLst/>
              <a:ahLst/>
              <a:cxnLst>
                <a:cxn ang="0">
                  <a:pos x="wd2" y="hd2"/>
                </a:cxn>
                <a:cxn ang="5400000">
                  <a:pos x="wd2" y="hd2"/>
                </a:cxn>
                <a:cxn ang="10800000">
                  <a:pos x="wd2" y="hd2"/>
                </a:cxn>
                <a:cxn ang="16200000">
                  <a:pos x="wd2" y="hd2"/>
                </a:cxn>
              </a:cxnLst>
              <a:rect l="0" t="0" r="r" b="b"/>
              <a:pathLst>
                <a:path w="21333" h="21600" extrusionOk="0">
                  <a:moveTo>
                    <a:pt x="1514" y="3561"/>
                  </a:moveTo>
                  <a:cubicBezTo>
                    <a:pt x="1204" y="4549"/>
                    <a:pt x="-267" y="5562"/>
                    <a:pt x="43" y="6732"/>
                  </a:cubicBezTo>
                  <a:cubicBezTo>
                    <a:pt x="314" y="7538"/>
                    <a:pt x="2404" y="7538"/>
                    <a:pt x="2985" y="8136"/>
                  </a:cubicBezTo>
                  <a:cubicBezTo>
                    <a:pt x="3565" y="8916"/>
                    <a:pt x="3565" y="9903"/>
                    <a:pt x="3565" y="10709"/>
                  </a:cubicBezTo>
                  <a:cubicBezTo>
                    <a:pt x="3565" y="12295"/>
                    <a:pt x="2985" y="13880"/>
                    <a:pt x="3294" y="15492"/>
                  </a:cubicBezTo>
                  <a:cubicBezTo>
                    <a:pt x="3294" y="15882"/>
                    <a:pt x="4765" y="15492"/>
                    <a:pt x="4765" y="15882"/>
                  </a:cubicBezTo>
                  <a:cubicBezTo>
                    <a:pt x="4765" y="16479"/>
                    <a:pt x="3875" y="17259"/>
                    <a:pt x="3875" y="17857"/>
                  </a:cubicBezTo>
                  <a:cubicBezTo>
                    <a:pt x="3875" y="18247"/>
                    <a:pt x="4765" y="18247"/>
                    <a:pt x="5075" y="18663"/>
                  </a:cubicBezTo>
                  <a:cubicBezTo>
                    <a:pt x="5346" y="19443"/>
                    <a:pt x="5075" y="20248"/>
                    <a:pt x="5346" y="21028"/>
                  </a:cubicBezTo>
                  <a:cubicBezTo>
                    <a:pt x="5346" y="21236"/>
                    <a:pt x="5346" y="21418"/>
                    <a:pt x="5656" y="21600"/>
                  </a:cubicBezTo>
                  <a:cubicBezTo>
                    <a:pt x="6817" y="21236"/>
                    <a:pt x="8288" y="20638"/>
                    <a:pt x="9798" y="20638"/>
                  </a:cubicBezTo>
                  <a:cubicBezTo>
                    <a:pt x="10378" y="20638"/>
                    <a:pt x="10688" y="21418"/>
                    <a:pt x="11268" y="21600"/>
                  </a:cubicBezTo>
                  <a:cubicBezTo>
                    <a:pt x="11849" y="21600"/>
                    <a:pt x="12430" y="21418"/>
                    <a:pt x="13049" y="21236"/>
                  </a:cubicBezTo>
                  <a:cubicBezTo>
                    <a:pt x="13320" y="21028"/>
                    <a:pt x="13320" y="20430"/>
                    <a:pt x="13939" y="20248"/>
                  </a:cubicBezTo>
                  <a:cubicBezTo>
                    <a:pt x="14210" y="20040"/>
                    <a:pt x="14520" y="20040"/>
                    <a:pt x="15101" y="20040"/>
                  </a:cubicBezTo>
                  <a:cubicBezTo>
                    <a:pt x="15720" y="20248"/>
                    <a:pt x="15991" y="20430"/>
                    <a:pt x="16572" y="20430"/>
                  </a:cubicBezTo>
                  <a:cubicBezTo>
                    <a:pt x="17462" y="20430"/>
                    <a:pt x="18352" y="20430"/>
                    <a:pt x="18933" y="20248"/>
                  </a:cubicBezTo>
                  <a:cubicBezTo>
                    <a:pt x="19552" y="20040"/>
                    <a:pt x="19823" y="19651"/>
                    <a:pt x="20133" y="19235"/>
                  </a:cubicBezTo>
                  <a:cubicBezTo>
                    <a:pt x="19823" y="18663"/>
                    <a:pt x="19823" y="17857"/>
                    <a:pt x="19243" y="17077"/>
                  </a:cubicBezTo>
                  <a:cubicBezTo>
                    <a:pt x="18933" y="16869"/>
                    <a:pt x="18352" y="16869"/>
                    <a:pt x="18081" y="16661"/>
                  </a:cubicBezTo>
                  <a:cubicBezTo>
                    <a:pt x="17462" y="16271"/>
                    <a:pt x="17191" y="15674"/>
                    <a:pt x="17191" y="15076"/>
                  </a:cubicBezTo>
                  <a:cubicBezTo>
                    <a:pt x="16881" y="13880"/>
                    <a:pt x="17462" y="12684"/>
                    <a:pt x="17191" y="11307"/>
                  </a:cubicBezTo>
                  <a:cubicBezTo>
                    <a:pt x="16881" y="10709"/>
                    <a:pt x="15720" y="10319"/>
                    <a:pt x="15991" y="9721"/>
                  </a:cubicBezTo>
                  <a:cubicBezTo>
                    <a:pt x="15991" y="9331"/>
                    <a:pt x="17191" y="9721"/>
                    <a:pt x="17462" y="9331"/>
                  </a:cubicBezTo>
                  <a:cubicBezTo>
                    <a:pt x="18081" y="8344"/>
                    <a:pt x="17772" y="7148"/>
                    <a:pt x="18352" y="6134"/>
                  </a:cubicBezTo>
                  <a:cubicBezTo>
                    <a:pt x="18352" y="5952"/>
                    <a:pt x="18662" y="5562"/>
                    <a:pt x="18933" y="5562"/>
                  </a:cubicBezTo>
                  <a:cubicBezTo>
                    <a:pt x="19823" y="5355"/>
                    <a:pt x="20443" y="5355"/>
                    <a:pt x="21333" y="5355"/>
                  </a:cubicBezTo>
                  <a:cubicBezTo>
                    <a:pt x="21023" y="4367"/>
                    <a:pt x="21023" y="3561"/>
                    <a:pt x="20714" y="2573"/>
                  </a:cubicBezTo>
                  <a:cubicBezTo>
                    <a:pt x="20714" y="2183"/>
                    <a:pt x="20443" y="1586"/>
                    <a:pt x="20443" y="1170"/>
                  </a:cubicBezTo>
                  <a:cubicBezTo>
                    <a:pt x="20133" y="598"/>
                    <a:pt x="20443" y="598"/>
                    <a:pt x="20443" y="0"/>
                  </a:cubicBezTo>
                  <a:cubicBezTo>
                    <a:pt x="10959" y="1768"/>
                    <a:pt x="10959" y="1768"/>
                    <a:pt x="10959" y="1768"/>
                  </a:cubicBezTo>
                  <a:cubicBezTo>
                    <a:pt x="7707" y="2781"/>
                    <a:pt x="7436" y="4159"/>
                    <a:pt x="4456" y="3769"/>
                  </a:cubicBezTo>
                  <a:cubicBezTo>
                    <a:pt x="3294" y="3561"/>
                    <a:pt x="2404" y="3561"/>
                    <a:pt x="1514" y="3561"/>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93" name="Shape">
              <a:extLst>
                <a:ext uri="{FF2B5EF4-FFF2-40B4-BE49-F238E27FC236}">
                  <a16:creationId xmlns:a16="http://schemas.microsoft.com/office/drawing/2014/main" id="{09148B3D-3D05-E34B-A687-D746F9803D88}"/>
                </a:ext>
              </a:extLst>
            </p:cNvPr>
            <p:cNvSpPr/>
            <p:nvPr/>
          </p:nvSpPr>
          <p:spPr>
            <a:xfrm>
              <a:off x="1165738" y="5355712"/>
              <a:ext cx="382165" cy="399469"/>
            </a:xfrm>
            <a:custGeom>
              <a:avLst/>
              <a:gdLst/>
              <a:ahLst/>
              <a:cxnLst>
                <a:cxn ang="0">
                  <a:pos x="wd2" y="hd2"/>
                </a:cxn>
                <a:cxn ang="5400000">
                  <a:pos x="wd2" y="hd2"/>
                </a:cxn>
                <a:cxn ang="10800000">
                  <a:pos x="wd2" y="hd2"/>
                </a:cxn>
                <a:cxn ang="16200000">
                  <a:pos x="wd2" y="hd2"/>
                </a:cxn>
              </a:cxnLst>
              <a:rect l="0" t="0" r="r" b="b"/>
              <a:pathLst>
                <a:path w="21488" h="21462" extrusionOk="0">
                  <a:moveTo>
                    <a:pt x="12621" y="1507"/>
                  </a:moveTo>
                  <a:cubicBezTo>
                    <a:pt x="11459" y="1144"/>
                    <a:pt x="10499" y="1507"/>
                    <a:pt x="9336" y="1507"/>
                  </a:cubicBezTo>
                  <a:cubicBezTo>
                    <a:pt x="9336" y="1144"/>
                    <a:pt x="9917" y="781"/>
                    <a:pt x="10120" y="588"/>
                  </a:cubicBezTo>
                  <a:cubicBezTo>
                    <a:pt x="10322" y="418"/>
                    <a:pt x="10499" y="-138"/>
                    <a:pt x="10903" y="31"/>
                  </a:cubicBezTo>
                  <a:cubicBezTo>
                    <a:pt x="11863" y="418"/>
                    <a:pt x="12823" y="781"/>
                    <a:pt x="13985" y="781"/>
                  </a:cubicBezTo>
                  <a:cubicBezTo>
                    <a:pt x="13985" y="1144"/>
                    <a:pt x="13581" y="1507"/>
                    <a:pt x="13581" y="2063"/>
                  </a:cubicBezTo>
                  <a:cubicBezTo>
                    <a:pt x="13404" y="2426"/>
                    <a:pt x="13404" y="2982"/>
                    <a:pt x="13202" y="3369"/>
                  </a:cubicBezTo>
                  <a:cubicBezTo>
                    <a:pt x="13000" y="3732"/>
                    <a:pt x="12823" y="3732"/>
                    <a:pt x="12823" y="3369"/>
                  </a:cubicBezTo>
                  <a:cubicBezTo>
                    <a:pt x="12621" y="2982"/>
                    <a:pt x="12823" y="2426"/>
                    <a:pt x="13000" y="2063"/>
                  </a:cubicBezTo>
                  <a:cubicBezTo>
                    <a:pt x="12621" y="1507"/>
                    <a:pt x="12621" y="1507"/>
                    <a:pt x="12621" y="1507"/>
                  </a:cubicBezTo>
                  <a:close/>
                  <a:moveTo>
                    <a:pt x="21488" y="17229"/>
                  </a:moveTo>
                  <a:cubicBezTo>
                    <a:pt x="20932" y="17036"/>
                    <a:pt x="20149" y="17036"/>
                    <a:pt x="19770" y="16842"/>
                  </a:cubicBezTo>
                  <a:cubicBezTo>
                    <a:pt x="17825" y="16673"/>
                    <a:pt x="18810" y="15560"/>
                    <a:pt x="19189" y="14085"/>
                  </a:cubicBezTo>
                  <a:cubicBezTo>
                    <a:pt x="20528" y="10021"/>
                    <a:pt x="19189" y="9078"/>
                    <a:pt x="15905" y="6683"/>
                  </a:cubicBezTo>
                  <a:cubicBezTo>
                    <a:pt x="13783" y="5208"/>
                    <a:pt x="12823" y="5570"/>
                    <a:pt x="10120" y="5570"/>
                  </a:cubicBezTo>
                  <a:cubicBezTo>
                    <a:pt x="9160" y="5570"/>
                    <a:pt x="7997" y="4845"/>
                    <a:pt x="7037" y="4845"/>
                  </a:cubicBezTo>
                  <a:cubicBezTo>
                    <a:pt x="5673" y="4845"/>
                    <a:pt x="4132" y="5764"/>
                    <a:pt x="2970" y="4482"/>
                  </a:cubicBezTo>
                  <a:cubicBezTo>
                    <a:pt x="2212" y="3732"/>
                    <a:pt x="90" y="4845"/>
                    <a:pt x="90" y="5957"/>
                  </a:cubicBezTo>
                  <a:cubicBezTo>
                    <a:pt x="90" y="6514"/>
                    <a:pt x="-112" y="6514"/>
                    <a:pt x="90" y="7046"/>
                  </a:cubicBezTo>
                  <a:cubicBezTo>
                    <a:pt x="90" y="7433"/>
                    <a:pt x="267" y="7989"/>
                    <a:pt x="267" y="8352"/>
                  </a:cubicBezTo>
                  <a:cubicBezTo>
                    <a:pt x="469" y="9271"/>
                    <a:pt x="469" y="10021"/>
                    <a:pt x="671" y="10940"/>
                  </a:cubicBezTo>
                  <a:cubicBezTo>
                    <a:pt x="1227" y="10577"/>
                    <a:pt x="1808" y="9828"/>
                    <a:pt x="2591" y="9828"/>
                  </a:cubicBezTo>
                  <a:cubicBezTo>
                    <a:pt x="2970" y="9828"/>
                    <a:pt x="2970" y="10577"/>
                    <a:pt x="3172" y="10747"/>
                  </a:cubicBezTo>
                  <a:cubicBezTo>
                    <a:pt x="3374" y="10940"/>
                    <a:pt x="3753" y="10577"/>
                    <a:pt x="3955" y="10577"/>
                  </a:cubicBezTo>
                  <a:cubicBezTo>
                    <a:pt x="4132" y="10940"/>
                    <a:pt x="4132" y="11496"/>
                    <a:pt x="4511" y="11666"/>
                  </a:cubicBezTo>
                  <a:cubicBezTo>
                    <a:pt x="5092" y="11666"/>
                    <a:pt x="5673" y="10940"/>
                    <a:pt x="6254" y="11134"/>
                  </a:cubicBezTo>
                  <a:cubicBezTo>
                    <a:pt x="6835" y="11303"/>
                    <a:pt x="7416" y="11859"/>
                    <a:pt x="7795" y="12222"/>
                  </a:cubicBezTo>
                  <a:cubicBezTo>
                    <a:pt x="7997" y="12416"/>
                    <a:pt x="7795" y="12972"/>
                    <a:pt x="8174" y="13165"/>
                  </a:cubicBezTo>
                  <a:cubicBezTo>
                    <a:pt x="8755" y="13335"/>
                    <a:pt x="9336" y="13165"/>
                    <a:pt x="10120" y="12972"/>
                  </a:cubicBezTo>
                  <a:cubicBezTo>
                    <a:pt x="10499" y="12778"/>
                    <a:pt x="10903" y="12609"/>
                    <a:pt x="11282" y="12416"/>
                  </a:cubicBezTo>
                  <a:cubicBezTo>
                    <a:pt x="11459" y="12416"/>
                    <a:pt x="12040" y="11859"/>
                    <a:pt x="12040" y="12222"/>
                  </a:cubicBezTo>
                  <a:cubicBezTo>
                    <a:pt x="12444" y="13165"/>
                    <a:pt x="12040" y="14085"/>
                    <a:pt x="12040" y="15004"/>
                  </a:cubicBezTo>
                  <a:cubicBezTo>
                    <a:pt x="12242" y="15560"/>
                    <a:pt x="12621" y="16116"/>
                    <a:pt x="12823" y="16673"/>
                  </a:cubicBezTo>
                  <a:cubicBezTo>
                    <a:pt x="13000" y="17229"/>
                    <a:pt x="13404" y="17592"/>
                    <a:pt x="13783" y="18148"/>
                  </a:cubicBezTo>
                  <a:cubicBezTo>
                    <a:pt x="13985" y="18148"/>
                    <a:pt x="14541" y="17955"/>
                    <a:pt x="14743" y="18148"/>
                  </a:cubicBezTo>
                  <a:cubicBezTo>
                    <a:pt x="15324" y="18874"/>
                    <a:pt x="15122" y="20180"/>
                    <a:pt x="15703" y="20906"/>
                  </a:cubicBezTo>
                  <a:cubicBezTo>
                    <a:pt x="16107" y="21293"/>
                    <a:pt x="16688" y="21293"/>
                    <a:pt x="17269" y="21462"/>
                  </a:cubicBezTo>
                  <a:cubicBezTo>
                    <a:pt x="17648" y="20906"/>
                    <a:pt x="18027" y="20180"/>
                    <a:pt x="18608" y="19624"/>
                  </a:cubicBezTo>
                  <a:cubicBezTo>
                    <a:pt x="18987" y="19067"/>
                    <a:pt x="19568" y="18705"/>
                    <a:pt x="20149" y="18148"/>
                  </a:cubicBezTo>
                  <a:cubicBezTo>
                    <a:pt x="20932" y="17592"/>
                    <a:pt x="20730" y="17955"/>
                    <a:pt x="21488" y="17229"/>
                  </a:cubicBezTo>
                  <a:close/>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94" name="Shape">
              <a:extLst>
                <a:ext uri="{FF2B5EF4-FFF2-40B4-BE49-F238E27FC236}">
                  <a16:creationId xmlns:a16="http://schemas.microsoft.com/office/drawing/2014/main" id="{30F6CACC-82E9-F646-A359-011150DF9130}"/>
                </a:ext>
              </a:extLst>
            </p:cNvPr>
            <p:cNvSpPr/>
            <p:nvPr/>
          </p:nvSpPr>
          <p:spPr>
            <a:xfrm>
              <a:off x="1971453" y="4613621"/>
              <a:ext cx="662088" cy="587971"/>
            </a:xfrm>
            <a:custGeom>
              <a:avLst/>
              <a:gdLst/>
              <a:ahLst/>
              <a:cxnLst>
                <a:cxn ang="0">
                  <a:pos x="wd2" y="hd2"/>
                </a:cxn>
                <a:cxn ang="5400000">
                  <a:pos x="wd2" y="hd2"/>
                </a:cxn>
                <a:cxn ang="10800000">
                  <a:pos x="wd2" y="hd2"/>
                </a:cxn>
                <a:cxn ang="16200000">
                  <a:pos x="wd2" y="hd2"/>
                </a:cxn>
              </a:cxnLst>
              <a:rect l="0" t="0" r="r" b="b"/>
              <a:pathLst>
                <a:path w="21356" h="21512" extrusionOk="0">
                  <a:moveTo>
                    <a:pt x="2553" y="20975"/>
                  </a:moveTo>
                  <a:cubicBezTo>
                    <a:pt x="2321" y="20844"/>
                    <a:pt x="1769" y="20466"/>
                    <a:pt x="1552" y="20351"/>
                  </a:cubicBezTo>
                  <a:cubicBezTo>
                    <a:pt x="1436" y="20219"/>
                    <a:pt x="1436" y="20351"/>
                    <a:pt x="1436" y="20219"/>
                  </a:cubicBezTo>
                  <a:cubicBezTo>
                    <a:pt x="1334" y="20088"/>
                    <a:pt x="1334" y="18970"/>
                    <a:pt x="1334" y="18707"/>
                  </a:cubicBezTo>
                  <a:cubicBezTo>
                    <a:pt x="551" y="18329"/>
                    <a:pt x="884" y="17458"/>
                    <a:pt x="884" y="16833"/>
                  </a:cubicBezTo>
                  <a:cubicBezTo>
                    <a:pt x="884" y="15945"/>
                    <a:pt x="884" y="15452"/>
                    <a:pt x="551" y="14696"/>
                  </a:cubicBezTo>
                  <a:cubicBezTo>
                    <a:pt x="-218" y="13184"/>
                    <a:pt x="-218" y="12559"/>
                    <a:pt x="783" y="11063"/>
                  </a:cubicBezTo>
                  <a:cubicBezTo>
                    <a:pt x="1334" y="10044"/>
                    <a:pt x="1885" y="9551"/>
                    <a:pt x="2437" y="8663"/>
                  </a:cubicBezTo>
                  <a:cubicBezTo>
                    <a:pt x="3655" y="7036"/>
                    <a:pt x="4322" y="9666"/>
                    <a:pt x="4990" y="10800"/>
                  </a:cubicBezTo>
                  <a:cubicBezTo>
                    <a:pt x="5759" y="12066"/>
                    <a:pt x="5091" y="13447"/>
                    <a:pt x="5323" y="14696"/>
                  </a:cubicBezTo>
                  <a:cubicBezTo>
                    <a:pt x="6310" y="15074"/>
                    <a:pt x="6644" y="15699"/>
                    <a:pt x="6092" y="16701"/>
                  </a:cubicBezTo>
                  <a:cubicBezTo>
                    <a:pt x="5323" y="17967"/>
                    <a:pt x="6208" y="17326"/>
                    <a:pt x="6644" y="18082"/>
                  </a:cubicBezTo>
                  <a:cubicBezTo>
                    <a:pt x="6760" y="18214"/>
                    <a:pt x="6426" y="18970"/>
                    <a:pt x="6542" y="19348"/>
                  </a:cubicBezTo>
                  <a:cubicBezTo>
                    <a:pt x="6644" y="19595"/>
                    <a:pt x="7195" y="21222"/>
                    <a:pt x="6310" y="20975"/>
                  </a:cubicBezTo>
                  <a:cubicBezTo>
                    <a:pt x="5657" y="20844"/>
                    <a:pt x="5759" y="21107"/>
                    <a:pt x="5207" y="21353"/>
                  </a:cubicBezTo>
                  <a:cubicBezTo>
                    <a:pt x="4439" y="21600"/>
                    <a:pt x="4540" y="21485"/>
                    <a:pt x="3771" y="21485"/>
                  </a:cubicBezTo>
                  <a:cubicBezTo>
                    <a:pt x="2553" y="20975"/>
                    <a:pt x="2553" y="20975"/>
                    <a:pt x="2553" y="20975"/>
                  </a:cubicBezTo>
                  <a:close/>
                  <a:moveTo>
                    <a:pt x="10082" y="6921"/>
                  </a:moveTo>
                  <a:cubicBezTo>
                    <a:pt x="10082" y="6658"/>
                    <a:pt x="10198" y="6411"/>
                    <a:pt x="10299" y="6279"/>
                  </a:cubicBezTo>
                  <a:cubicBezTo>
                    <a:pt x="10299" y="6033"/>
                    <a:pt x="10415" y="5786"/>
                    <a:pt x="10531" y="5655"/>
                  </a:cubicBezTo>
                  <a:cubicBezTo>
                    <a:pt x="10633" y="5408"/>
                    <a:pt x="10865" y="5030"/>
                    <a:pt x="11082" y="5277"/>
                  </a:cubicBezTo>
                  <a:cubicBezTo>
                    <a:pt x="11184" y="5523"/>
                    <a:pt x="11184" y="5786"/>
                    <a:pt x="11184" y="6033"/>
                  </a:cubicBezTo>
                  <a:cubicBezTo>
                    <a:pt x="11300" y="6164"/>
                    <a:pt x="11300" y="6411"/>
                    <a:pt x="11300" y="6542"/>
                  </a:cubicBezTo>
                  <a:cubicBezTo>
                    <a:pt x="11184" y="6542"/>
                    <a:pt x="11082" y="6658"/>
                    <a:pt x="10966" y="6658"/>
                  </a:cubicBezTo>
                  <a:cubicBezTo>
                    <a:pt x="10865" y="6789"/>
                    <a:pt x="10749" y="6921"/>
                    <a:pt x="10633" y="7036"/>
                  </a:cubicBezTo>
                  <a:cubicBezTo>
                    <a:pt x="10633" y="7167"/>
                    <a:pt x="10531" y="7167"/>
                    <a:pt x="10415" y="7167"/>
                  </a:cubicBezTo>
                  <a:cubicBezTo>
                    <a:pt x="10299" y="7282"/>
                    <a:pt x="10299" y="7414"/>
                    <a:pt x="10198" y="7545"/>
                  </a:cubicBezTo>
                  <a:cubicBezTo>
                    <a:pt x="10082" y="6921"/>
                    <a:pt x="10082" y="6921"/>
                    <a:pt x="10082" y="6921"/>
                  </a:cubicBezTo>
                  <a:close/>
                  <a:moveTo>
                    <a:pt x="11518" y="625"/>
                  </a:moveTo>
                  <a:cubicBezTo>
                    <a:pt x="11416" y="1512"/>
                    <a:pt x="11416" y="2400"/>
                    <a:pt x="11518" y="3271"/>
                  </a:cubicBezTo>
                  <a:cubicBezTo>
                    <a:pt x="11967" y="6411"/>
                    <a:pt x="11967" y="6411"/>
                    <a:pt x="11967" y="6411"/>
                  </a:cubicBezTo>
                  <a:cubicBezTo>
                    <a:pt x="12069" y="7036"/>
                    <a:pt x="11518" y="7414"/>
                    <a:pt x="11184" y="7792"/>
                  </a:cubicBezTo>
                  <a:cubicBezTo>
                    <a:pt x="10865" y="8301"/>
                    <a:pt x="11082" y="9666"/>
                    <a:pt x="11518" y="9929"/>
                  </a:cubicBezTo>
                  <a:cubicBezTo>
                    <a:pt x="12301" y="10422"/>
                    <a:pt x="12852" y="11556"/>
                    <a:pt x="12968" y="12444"/>
                  </a:cubicBezTo>
                  <a:cubicBezTo>
                    <a:pt x="14071" y="12690"/>
                    <a:pt x="15507" y="13315"/>
                    <a:pt x="16058" y="14564"/>
                  </a:cubicBezTo>
                  <a:cubicBezTo>
                    <a:pt x="16290" y="14696"/>
                    <a:pt x="16958" y="14827"/>
                    <a:pt x="17175" y="14827"/>
                  </a:cubicBezTo>
                  <a:cubicBezTo>
                    <a:pt x="17509" y="14827"/>
                    <a:pt x="17726" y="14696"/>
                    <a:pt x="18060" y="14564"/>
                  </a:cubicBezTo>
                  <a:cubicBezTo>
                    <a:pt x="18510" y="14186"/>
                    <a:pt x="18843" y="13693"/>
                    <a:pt x="19279" y="13184"/>
                  </a:cubicBezTo>
                  <a:cubicBezTo>
                    <a:pt x="19395" y="12444"/>
                    <a:pt x="19395" y="12444"/>
                    <a:pt x="19395" y="12444"/>
                  </a:cubicBezTo>
                  <a:cubicBezTo>
                    <a:pt x="19496" y="12312"/>
                    <a:pt x="19728" y="12181"/>
                    <a:pt x="19728" y="12066"/>
                  </a:cubicBezTo>
                  <a:cubicBezTo>
                    <a:pt x="19946" y="11803"/>
                    <a:pt x="19830" y="11425"/>
                    <a:pt x="20047" y="11178"/>
                  </a:cubicBezTo>
                  <a:cubicBezTo>
                    <a:pt x="20381" y="10932"/>
                    <a:pt x="20947" y="11063"/>
                    <a:pt x="21280" y="10800"/>
                  </a:cubicBezTo>
                  <a:cubicBezTo>
                    <a:pt x="21382" y="10685"/>
                    <a:pt x="21382" y="10422"/>
                    <a:pt x="21280" y="10422"/>
                  </a:cubicBezTo>
                  <a:cubicBezTo>
                    <a:pt x="21048" y="10307"/>
                    <a:pt x="20831" y="10553"/>
                    <a:pt x="20613" y="10553"/>
                  </a:cubicBezTo>
                  <a:cubicBezTo>
                    <a:pt x="20497" y="10422"/>
                    <a:pt x="20381" y="10175"/>
                    <a:pt x="20163" y="10307"/>
                  </a:cubicBezTo>
                  <a:cubicBezTo>
                    <a:pt x="19830" y="10422"/>
                    <a:pt x="19612" y="11178"/>
                    <a:pt x="19163" y="11178"/>
                  </a:cubicBezTo>
                  <a:cubicBezTo>
                    <a:pt x="18945" y="11178"/>
                    <a:pt x="18727" y="10685"/>
                    <a:pt x="18611" y="10553"/>
                  </a:cubicBezTo>
                  <a:cubicBezTo>
                    <a:pt x="18510" y="10307"/>
                    <a:pt x="18176" y="10175"/>
                    <a:pt x="18278" y="10044"/>
                  </a:cubicBezTo>
                  <a:cubicBezTo>
                    <a:pt x="18394" y="9797"/>
                    <a:pt x="18727" y="9666"/>
                    <a:pt x="18945" y="9419"/>
                  </a:cubicBezTo>
                  <a:cubicBezTo>
                    <a:pt x="19279" y="8926"/>
                    <a:pt x="19496" y="8170"/>
                    <a:pt x="19830" y="7660"/>
                  </a:cubicBezTo>
                  <a:cubicBezTo>
                    <a:pt x="20047" y="7282"/>
                    <a:pt x="20280" y="7036"/>
                    <a:pt x="20497" y="6789"/>
                  </a:cubicBezTo>
                  <a:cubicBezTo>
                    <a:pt x="20047" y="5786"/>
                    <a:pt x="20047" y="5786"/>
                    <a:pt x="20047" y="5786"/>
                  </a:cubicBezTo>
                  <a:cubicBezTo>
                    <a:pt x="19946" y="5523"/>
                    <a:pt x="19830" y="5277"/>
                    <a:pt x="19728" y="5277"/>
                  </a:cubicBezTo>
                  <a:cubicBezTo>
                    <a:pt x="19279" y="5277"/>
                    <a:pt x="19061" y="5901"/>
                    <a:pt x="18727" y="6033"/>
                  </a:cubicBezTo>
                  <a:cubicBezTo>
                    <a:pt x="18394" y="6033"/>
                    <a:pt x="18278" y="5408"/>
                    <a:pt x="18060" y="5408"/>
                  </a:cubicBezTo>
                  <a:cubicBezTo>
                    <a:pt x="17842" y="5408"/>
                    <a:pt x="17842" y="5901"/>
                    <a:pt x="17625" y="5786"/>
                  </a:cubicBezTo>
                  <a:cubicBezTo>
                    <a:pt x="17393" y="5655"/>
                    <a:pt x="17625" y="5145"/>
                    <a:pt x="17393" y="4784"/>
                  </a:cubicBezTo>
                  <a:cubicBezTo>
                    <a:pt x="17291" y="4521"/>
                    <a:pt x="17175" y="4274"/>
                    <a:pt x="16958" y="4142"/>
                  </a:cubicBezTo>
                  <a:cubicBezTo>
                    <a:pt x="16725" y="4027"/>
                    <a:pt x="16508" y="4142"/>
                    <a:pt x="16290" y="3896"/>
                  </a:cubicBezTo>
                  <a:cubicBezTo>
                    <a:pt x="16174" y="3781"/>
                    <a:pt x="16392" y="3518"/>
                    <a:pt x="16174" y="3403"/>
                  </a:cubicBezTo>
                  <a:cubicBezTo>
                    <a:pt x="15841" y="3025"/>
                    <a:pt x="15173" y="2893"/>
                    <a:pt x="14956" y="2400"/>
                  </a:cubicBezTo>
                  <a:cubicBezTo>
                    <a:pt x="14854" y="2137"/>
                    <a:pt x="15405" y="2022"/>
                    <a:pt x="15623" y="1890"/>
                  </a:cubicBezTo>
                  <a:cubicBezTo>
                    <a:pt x="15507" y="1644"/>
                    <a:pt x="15405" y="1381"/>
                    <a:pt x="15289" y="1266"/>
                  </a:cubicBezTo>
                  <a:cubicBezTo>
                    <a:pt x="15173" y="1134"/>
                    <a:pt x="14956" y="1134"/>
                    <a:pt x="14738" y="888"/>
                  </a:cubicBezTo>
                  <a:cubicBezTo>
                    <a:pt x="14622" y="625"/>
                    <a:pt x="14738" y="132"/>
                    <a:pt x="14520" y="0"/>
                  </a:cubicBezTo>
                  <a:cubicBezTo>
                    <a:pt x="14187" y="0"/>
                    <a:pt x="14187" y="510"/>
                    <a:pt x="13853" y="625"/>
                  </a:cubicBezTo>
                  <a:cubicBezTo>
                    <a:pt x="13636" y="756"/>
                    <a:pt x="13302" y="888"/>
                    <a:pt x="13070" y="888"/>
                  </a:cubicBezTo>
                  <a:cubicBezTo>
                    <a:pt x="12519" y="888"/>
                    <a:pt x="12069" y="625"/>
                    <a:pt x="11518" y="625"/>
                  </a:cubicBezTo>
                  <a:close/>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95" name="Shape">
              <a:extLst>
                <a:ext uri="{FF2B5EF4-FFF2-40B4-BE49-F238E27FC236}">
                  <a16:creationId xmlns:a16="http://schemas.microsoft.com/office/drawing/2014/main" id="{03045A77-831D-684B-89C4-CFC169F3B815}"/>
                </a:ext>
              </a:extLst>
            </p:cNvPr>
            <p:cNvSpPr/>
            <p:nvPr/>
          </p:nvSpPr>
          <p:spPr>
            <a:xfrm>
              <a:off x="834834" y="3608413"/>
              <a:ext cx="1735186" cy="1776009"/>
            </a:xfrm>
            <a:custGeom>
              <a:avLst/>
              <a:gdLst/>
              <a:ahLst/>
              <a:cxnLst>
                <a:cxn ang="0">
                  <a:pos x="wd2" y="hd2"/>
                </a:cxn>
                <a:cxn ang="5400000">
                  <a:pos x="wd2" y="hd2"/>
                </a:cxn>
                <a:cxn ang="10800000">
                  <a:pos x="wd2" y="hd2"/>
                </a:cxn>
                <a:cxn ang="16200000">
                  <a:pos x="wd2" y="hd2"/>
                </a:cxn>
              </a:cxnLst>
              <a:rect l="0" t="0" r="r" b="b"/>
              <a:pathLst>
                <a:path w="21513" h="21480" extrusionOk="0">
                  <a:moveTo>
                    <a:pt x="17031" y="14579"/>
                  </a:moveTo>
                  <a:cubicBezTo>
                    <a:pt x="16902" y="14460"/>
                    <a:pt x="16858" y="14248"/>
                    <a:pt x="16735" y="14123"/>
                  </a:cubicBezTo>
                  <a:cubicBezTo>
                    <a:pt x="16646" y="13998"/>
                    <a:pt x="16306" y="13666"/>
                    <a:pt x="16350" y="13503"/>
                  </a:cubicBezTo>
                  <a:cubicBezTo>
                    <a:pt x="16395" y="13084"/>
                    <a:pt x="16267" y="13046"/>
                    <a:pt x="16010" y="12752"/>
                  </a:cubicBezTo>
                  <a:cubicBezTo>
                    <a:pt x="15921" y="12671"/>
                    <a:pt x="15753" y="12464"/>
                    <a:pt x="15709" y="12377"/>
                  </a:cubicBezTo>
                  <a:cubicBezTo>
                    <a:pt x="15709" y="12339"/>
                    <a:pt x="15882" y="12007"/>
                    <a:pt x="15921" y="12007"/>
                  </a:cubicBezTo>
                  <a:cubicBezTo>
                    <a:pt x="16010" y="12007"/>
                    <a:pt x="16646" y="12589"/>
                    <a:pt x="16735" y="12714"/>
                  </a:cubicBezTo>
                  <a:cubicBezTo>
                    <a:pt x="16819" y="12796"/>
                    <a:pt x="16858" y="12921"/>
                    <a:pt x="16902" y="13002"/>
                  </a:cubicBezTo>
                  <a:cubicBezTo>
                    <a:pt x="16947" y="13084"/>
                    <a:pt x="17075" y="13084"/>
                    <a:pt x="17159" y="13171"/>
                  </a:cubicBezTo>
                  <a:cubicBezTo>
                    <a:pt x="17287" y="13253"/>
                    <a:pt x="17454" y="14123"/>
                    <a:pt x="17371" y="14248"/>
                  </a:cubicBezTo>
                  <a:cubicBezTo>
                    <a:pt x="17203" y="14416"/>
                    <a:pt x="17326" y="14460"/>
                    <a:pt x="17454" y="14579"/>
                  </a:cubicBezTo>
                  <a:cubicBezTo>
                    <a:pt x="17627" y="14830"/>
                    <a:pt x="17243" y="14830"/>
                    <a:pt x="17075" y="14792"/>
                  </a:cubicBezTo>
                  <a:cubicBezTo>
                    <a:pt x="17031" y="14579"/>
                    <a:pt x="17031" y="14579"/>
                    <a:pt x="17031" y="14579"/>
                  </a:cubicBezTo>
                  <a:close/>
                  <a:moveTo>
                    <a:pt x="10768" y="16118"/>
                  </a:moveTo>
                  <a:cubicBezTo>
                    <a:pt x="10639" y="15950"/>
                    <a:pt x="10639" y="15662"/>
                    <a:pt x="10768" y="15493"/>
                  </a:cubicBezTo>
                  <a:cubicBezTo>
                    <a:pt x="10812" y="15411"/>
                    <a:pt x="10851" y="15286"/>
                    <a:pt x="10896" y="15205"/>
                  </a:cubicBezTo>
                  <a:cubicBezTo>
                    <a:pt x="10896" y="15161"/>
                    <a:pt x="10896" y="15123"/>
                    <a:pt x="10940" y="15080"/>
                  </a:cubicBezTo>
                  <a:cubicBezTo>
                    <a:pt x="10940" y="15036"/>
                    <a:pt x="11024" y="14955"/>
                    <a:pt x="11024" y="14917"/>
                  </a:cubicBezTo>
                  <a:cubicBezTo>
                    <a:pt x="11108" y="15123"/>
                    <a:pt x="11024" y="15368"/>
                    <a:pt x="10940" y="15580"/>
                  </a:cubicBezTo>
                  <a:cubicBezTo>
                    <a:pt x="10940" y="15662"/>
                    <a:pt x="10940" y="15705"/>
                    <a:pt x="10940" y="15787"/>
                  </a:cubicBezTo>
                  <a:cubicBezTo>
                    <a:pt x="10940" y="15912"/>
                    <a:pt x="10896" y="15993"/>
                    <a:pt x="10896" y="16075"/>
                  </a:cubicBezTo>
                  <a:cubicBezTo>
                    <a:pt x="10768" y="16118"/>
                    <a:pt x="10768" y="16118"/>
                    <a:pt x="10768" y="16118"/>
                  </a:cubicBezTo>
                  <a:close/>
                  <a:moveTo>
                    <a:pt x="4125" y="15368"/>
                  </a:moveTo>
                  <a:cubicBezTo>
                    <a:pt x="4293" y="15248"/>
                    <a:pt x="4253" y="14792"/>
                    <a:pt x="4465" y="14541"/>
                  </a:cubicBezTo>
                  <a:cubicBezTo>
                    <a:pt x="4633" y="14373"/>
                    <a:pt x="4889" y="13960"/>
                    <a:pt x="4465" y="13916"/>
                  </a:cubicBezTo>
                  <a:cubicBezTo>
                    <a:pt x="4465" y="13873"/>
                    <a:pt x="4465" y="13873"/>
                    <a:pt x="4465" y="13873"/>
                  </a:cubicBezTo>
                  <a:cubicBezTo>
                    <a:pt x="4421" y="13873"/>
                    <a:pt x="4421" y="13873"/>
                    <a:pt x="4421" y="13834"/>
                  </a:cubicBezTo>
                  <a:cubicBezTo>
                    <a:pt x="4761" y="13709"/>
                    <a:pt x="4594" y="12964"/>
                    <a:pt x="4761" y="12921"/>
                  </a:cubicBezTo>
                  <a:cubicBezTo>
                    <a:pt x="5062" y="12839"/>
                    <a:pt x="5486" y="12839"/>
                    <a:pt x="5614" y="12464"/>
                  </a:cubicBezTo>
                  <a:cubicBezTo>
                    <a:pt x="5782" y="12464"/>
                    <a:pt x="6038" y="12752"/>
                    <a:pt x="6211" y="12589"/>
                  </a:cubicBezTo>
                  <a:cubicBezTo>
                    <a:pt x="6339" y="12464"/>
                    <a:pt x="6680" y="12007"/>
                    <a:pt x="6808" y="12007"/>
                  </a:cubicBezTo>
                  <a:cubicBezTo>
                    <a:pt x="6852" y="11882"/>
                    <a:pt x="7276" y="11757"/>
                    <a:pt x="7405" y="11714"/>
                  </a:cubicBezTo>
                  <a:cubicBezTo>
                    <a:pt x="7700" y="11550"/>
                    <a:pt x="7533" y="11882"/>
                    <a:pt x="7488" y="12089"/>
                  </a:cubicBezTo>
                  <a:cubicBezTo>
                    <a:pt x="7444" y="12214"/>
                    <a:pt x="7616" y="13046"/>
                    <a:pt x="7661" y="13209"/>
                  </a:cubicBezTo>
                  <a:cubicBezTo>
                    <a:pt x="7789" y="13666"/>
                    <a:pt x="7828" y="13873"/>
                    <a:pt x="8130" y="14210"/>
                  </a:cubicBezTo>
                  <a:cubicBezTo>
                    <a:pt x="8258" y="14373"/>
                    <a:pt x="8553" y="15455"/>
                    <a:pt x="8341" y="15618"/>
                  </a:cubicBezTo>
                  <a:cubicBezTo>
                    <a:pt x="7957" y="15993"/>
                    <a:pt x="7661" y="16532"/>
                    <a:pt x="7020" y="16325"/>
                  </a:cubicBezTo>
                  <a:cubicBezTo>
                    <a:pt x="6763" y="16244"/>
                    <a:pt x="6680" y="16782"/>
                    <a:pt x="6551" y="16950"/>
                  </a:cubicBezTo>
                  <a:cubicBezTo>
                    <a:pt x="6038" y="17532"/>
                    <a:pt x="5358" y="16619"/>
                    <a:pt x="5826" y="16287"/>
                  </a:cubicBezTo>
                  <a:cubicBezTo>
                    <a:pt x="5999" y="16162"/>
                    <a:pt x="6468" y="16075"/>
                    <a:pt x="6384" y="15830"/>
                  </a:cubicBezTo>
                  <a:cubicBezTo>
                    <a:pt x="6295" y="15618"/>
                    <a:pt x="6127" y="15368"/>
                    <a:pt x="6083" y="15161"/>
                  </a:cubicBezTo>
                  <a:cubicBezTo>
                    <a:pt x="5826" y="15080"/>
                    <a:pt x="5782" y="14873"/>
                    <a:pt x="5871" y="14666"/>
                  </a:cubicBezTo>
                  <a:cubicBezTo>
                    <a:pt x="6211" y="14666"/>
                    <a:pt x="6384" y="14373"/>
                    <a:pt x="6166" y="14085"/>
                  </a:cubicBezTo>
                  <a:cubicBezTo>
                    <a:pt x="5659" y="13421"/>
                    <a:pt x="4934" y="16450"/>
                    <a:pt x="4164" y="15537"/>
                  </a:cubicBezTo>
                  <a:cubicBezTo>
                    <a:pt x="4125" y="15368"/>
                    <a:pt x="4125" y="15368"/>
                    <a:pt x="4125" y="15368"/>
                  </a:cubicBezTo>
                  <a:close/>
                  <a:moveTo>
                    <a:pt x="7957" y="13296"/>
                  </a:moveTo>
                  <a:cubicBezTo>
                    <a:pt x="8130" y="13628"/>
                    <a:pt x="8130" y="13628"/>
                    <a:pt x="8130" y="13628"/>
                  </a:cubicBezTo>
                  <a:cubicBezTo>
                    <a:pt x="8297" y="13834"/>
                    <a:pt x="8894" y="13873"/>
                    <a:pt x="9067" y="13666"/>
                  </a:cubicBezTo>
                  <a:cubicBezTo>
                    <a:pt x="9278" y="13378"/>
                    <a:pt x="9278" y="12921"/>
                    <a:pt x="9446" y="12589"/>
                  </a:cubicBezTo>
                  <a:cubicBezTo>
                    <a:pt x="9574" y="12295"/>
                    <a:pt x="9831" y="12170"/>
                    <a:pt x="9959" y="11839"/>
                  </a:cubicBezTo>
                  <a:cubicBezTo>
                    <a:pt x="10171" y="11425"/>
                    <a:pt x="10260" y="10969"/>
                    <a:pt x="10472" y="10550"/>
                  </a:cubicBezTo>
                  <a:cubicBezTo>
                    <a:pt x="10728" y="10055"/>
                    <a:pt x="11197" y="9430"/>
                    <a:pt x="11364" y="8973"/>
                  </a:cubicBezTo>
                  <a:cubicBezTo>
                    <a:pt x="11409" y="8848"/>
                    <a:pt x="11281" y="8266"/>
                    <a:pt x="11152" y="8434"/>
                  </a:cubicBezTo>
                  <a:cubicBezTo>
                    <a:pt x="10427" y="9098"/>
                    <a:pt x="10427" y="9098"/>
                    <a:pt x="10427" y="9098"/>
                  </a:cubicBezTo>
                  <a:cubicBezTo>
                    <a:pt x="10171" y="9348"/>
                    <a:pt x="8169" y="10800"/>
                    <a:pt x="8637" y="11175"/>
                  </a:cubicBezTo>
                  <a:cubicBezTo>
                    <a:pt x="8810" y="11257"/>
                    <a:pt x="8977" y="11344"/>
                    <a:pt x="9150" y="11425"/>
                  </a:cubicBezTo>
                  <a:cubicBezTo>
                    <a:pt x="8849" y="11425"/>
                    <a:pt x="8213" y="11594"/>
                    <a:pt x="8085" y="11839"/>
                  </a:cubicBezTo>
                  <a:cubicBezTo>
                    <a:pt x="7957" y="12132"/>
                    <a:pt x="7745" y="13002"/>
                    <a:pt x="7957" y="13296"/>
                  </a:cubicBezTo>
                  <a:close/>
                  <a:moveTo>
                    <a:pt x="6256" y="10343"/>
                  </a:moveTo>
                  <a:cubicBezTo>
                    <a:pt x="6166" y="10055"/>
                    <a:pt x="6468" y="9511"/>
                    <a:pt x="6635" y="9348"/>
                  </a:cubicBezTo>
                  <a:cubicBezTo>
                    <a:pt x="6808" y="9179"/>
                    <a:pt x="7193" y="8685"/>
                    <a:pt x="7405" y="8685"/>
                  </a:cubicBezTo>
                  <a:cubicBezTo>
                    <a:pt x="7533" y="9098"/>
                    <a:pt x="7064" y="9511"/>
                    <a:pt x="6936" y="9930"/>
                  </a:cubicBezTo>
                  <a:cubicBezTo>
                    <a:pt x="6891" y="10137"/>
                    <a:pt x="6551" y="10969"/>
                    <a:pt x="6256" y="10593"/>
                  </a:cubicBezTo>
                  <a:cubicBezTo>
                    <a:pt x="6256" y="10343"/>
                    <a:pt x="6256" y="10343"/>
                    <a:pt x="6256" y="10343"/>
                  </a:cubicBezTo>
                  <a:close/>
                  <a:moveTo>
                    <a:pt x="10979" y="8059"/>
                  </a:moveTo>
                  <a:cubicBezTo>
                    <a:pt x="10896" y="7934"/>
                    <a:pt x="11152" y="7853"/>
                    <a:pt x="11197" y="7771"/>
                  </a:cubicBezTo>
                  <a:cubicBezTo>
                    <a:pt x="11281" y="7602"/>
                    <a:pt x="11281" y="7439"/>
                    <a:pt x="11325" y="7271"/>
                  </a:cubicBezTo>
                  <a:cubicBezTo>
                    <a:pt x="11409" y="7396"/>
                    <a:pt x="11454" y="7521"/>
                    <a:pt x="11493" y="7646"/>
                  </a:cubicBezTo>
                  <a:cubicBezTo>
                    <a:pt x="11576" y="7809"/>
                    <a:pt x="11665" y="7934"/>
                    <a:pt x="11493" y="8059"/>
                  </a:cubicBezTo>
                  <a:cubicBezTo>
                    <a:pt x="11454" y="8059"/>
                    <a:pt x="11409" y="8141"/>
                    <a:pt x="11364" y="8141"/>
                  </a:cubicBezTo>
                  <a:cubicBezTo>
                    <a:pt x="11364" y="8184"/>
                    <a:pt x="11281" y="8184"/>
                    <a:pt x="11281" y="8184"/>
                  </a:cubicBezTo>
                  <a:cubicBezTo>
                    <a:pt x="11197" y="8184"/>
                    <a:pt x="11152" y="8228"/>
                    <a:pt x="11069" y="8228"/>
                  </a:cubicBezTo>
                  <a:cubicBezTo>
                    <a:pt x="10979" y="8059"/>
                    <a:pt x="10979" y="8059"/>
                    <a:pt x="10979" y="8059"/>
                  </a:cubicBezTo>
                  <a:close/>
                  <a:moveTo>
                    <a:pt x="121" y="3491"/>
                  </a:moveTo>
                  <a:cubicBezTo>
                    <a:pt x="-7" y="3410"/>
                    <a:pt x="-52" y="2866"/>
                    <a:pt x="76" y="2784"/>
                  </a:cubicBezTo>
                  <a:cubicBezTo>
                    <a:pt x="249" y="2621"/>
                    <a:pt x="545" y="2703"/>
                    <a:pt x="757" y="2741"/>
                  </a:cubicBezTo>
                  <a:cubicBezTo>
                    <a:pt x="1097" y="2784"/>
                    <a:pt x="1186" y="2496"/>
                    <a:pt x="1443" y="2496"/>
                  </a:cubicBezTo>
                  <a:cubicBezTo>
                    <a:pt x="1694" y="2496"/>
                    <a:pt x="1911" y="2409"/>
                    <a:pt x="1995" y="2164"/>
                  </a:cubicBezTo>
                  <a:cubicBezTo>
                    <a:pt x="2034" y="2289"/>
                    <a:pt x="2162" y="2327"/>
                    <a:pt x="2207" y="2496"/>
                  </a:cubicBezTo>
                  <a:cubicBezTo>
                    <a:pt x="2078" y="2578"/>
                    <a:pt x="1353" y="2578"/>
                    <a:pt x="1610" y="2866"/>
                  </a:cubicBezTo>
                  <a:cubicBezTo>
                    <a:pt x="1694" y="2991"/>
                    <a:pt x="1526" y="3160"/>
                    <a:pt x="1398" y="3116"/>
                  </a:cubicBezTo>
                  <a:cubicBezTo>
                    <a:pt x="1314" y="3073"/>
                    <a:pt x="885" y="3198"/>
                    <a:pt x="969" y="3323"/>
                  </a:cubicBezTo>
                  <a:cubicBezTo>
                    <a:pt x="840" y="3535"/>
                    <a:pt x="1097" y="3785"/>
                    <a:pt x="801" y="3905"/>
                  </a:cubicBezTo>
                  <a:cubicBezTo>
                    <a:pt x="673" y="3948"/>
                    <a:pt x="589" y="3866"/>
                    <a:pt x="500" y="3785"/>
                  </a:cubicBezTo>
                  <a:cubicBezTo>
                    <a:pt x="416" y="3660"/>
                    <a:pt x="377" y="3698"/>
                    <a:pt x="249" y="3698"/>
                  </a:cubicBezTo>
                  <a:cubicBezTo>
                    <a:pt x="249" y="3741"/>
                    <a:pt x="121" y="3785"/>
                    <a:pt x="76" y="3785"/>
                  </a:cubicBezTo>
                  <a:cubicBezTo>
                    <a:pt x="121" y="3491"/>
                    <a:pt x="121" y="3491"/>
                    <a:pt x="121" y="3491"/>
                  </a:cubicBezTo>
                  <a:close/>
                  <a:moveTo>
                    <a:pt x="2547" y="1746"/>
                  </a:moveTo>
                  <a:cubicBezTo>
                    <a:pt x="2720" y="1539"/>
                    <a:pt x="2971" y="1577"/>
                    <a:pt x="3099" y="1332"/>
                  </a:cubicBezTo>
                  <a:cubicBezTo>
                    <a:pt x="3188" y="1164"/>
                    <a:pt x="3227" y="1039"/>
                    <a:pt x="3400" y="914"/>
                  </a:cubicBezTo>
                  <a:cubicBezTo>
                    <a:pt x="3612" y="707"/>
                    <a:pt x="3869" y="582"/>
                    <a:pt x="4081" y="332"/>
                  </a:cubicBezTo>
                  <a:cubicBezTo>
                    <a:pt x="4253" y="207"/>
                    <a:pt x="4465" y="125"/>
                    <a:pt x="4633" y="0"/>
                  </a:cubicBezTo>
                  <a:cubicBezTo>
                    <a:pt x="4722" y="207"/>
                    <a:pt x="4633" y="914"/>
                    <a:pt x="4376" y="1001"/>
                  </a:cubicBezTo>
                  <a:cubicBezTo>
                    <a:pt x="4253" y="1082"/>
                    <a:pt x="4253" y="1001"/>
                    <a:pt x="4125" y="1126"/>
                  </a:cubicBezTo>
                  <a:cubicBezTo>
                    <a:pt x="3908" y="1370"/>
                    <a:pt x="3696" y="1914"/>
                    <a:pt x="3272" y="1789"/>
                  </a:cubicBezTo>
                  <a:cubicBezTo>
                    <a:pt x="3144" y="1746"/>
                    <a:pt x="2971" y="1621"/>
                    <a:pt x="2848" y="1789"/>
                  </a:cubicBezTo>
                  <a:cubicBezTo>
                    <a:pt x="2759" y="1914"/>
                    <a:pt x="2848" y="2121"/>
                    <a:pt x="2547" y="1914"/>
                  </a:cubicBezTo>
                  <a:cubicBezTo>
                    <a:pt x="2547" y="1746"/>
                    <a:pt x="2547" y="1746"/>
                    <a:pt x="2547" y="1746"/>
                  </a:cubicBezTo>
                  <a:close/>
                  <a:moveTo>
                    <a:pt x="8598" y="5944"/>
                  </a:moveTo>
                  <a:cubicBezTo>
                    <a:pt x="8849" y="5819"/>
                    <a:pt x="9234" y="5900"/>
                    <a:pt x="9362" y="5732"/>
                  </a:cubicBezTo>
                  <a:cubicBezTo>
                    <a:pt x="9407" y="5650"/>
                    <a:pt x="9831" y="4987"/>
                    <a:pt x="9831" y="5362"/>
                  </a:cubicBezTo>
                  <a:cubicBezTo>
                    <a:pt x="9875" y="5612"/>
                    <a:pt x="9663" y="5775"/>
                    <a:pt x="9663" y="5857"/>
                  </a:cubicBezTo>
                  <a:cubicBezTo>
                    <a:pt x="10087" y="5857"/>
                    <a:pt x="10299" y="5944"/>
                    <a:pt x="10639" y="5694"/>
                  </a:cubicBezTo>
                  <a:cubicBezTo>
                    <a:pt x="10768" y="5612"/>
                    <a:pt x="11621" y="4905"/>
                    <a:pt x="11454" y="4862"/>
                  </a:cubicBezTo>
                  <a:cubicBezTo>
                    <a:pt x="11197" y="4862"/>
                    <a:pt x="11024" y="4987"/>
                    <a:pt x="10812" y="4987"/>
                  </a:cubicBezTo>
                  <a:cubicBezTo>
                    <a:pt x="10812" y="4780"/>
                    <a:pt x="11069" y="4198"/>
                    <a:pt x="11236" y="4611"/>
                  </a:cubicBezTo>
                  <a:cubicBezTo>
                    <a:pt x="11325" y="4943"/>
                    <a:pt x="11704" y="4568"/>
                    <a:pt x="11576" y="4280"/>
                  </a:cubicBezTo>
                  <a:cubicBezTo>
                    <a:pt x="11493" y="3992"/>
                    <a:pt x="11364" y="4117"/>
                    <a:pt x="11665" y="4236"/>
                  </a:cubicBezTo>
                  <a:cubicBezTo>
                    <a:pt x="11833" y="4280"/>
                    <a:pt x="11833" y="4198"/>
                    <a:pt x="11833" y="4073"/>
                  </a:cubicBezTo>
                  <a:cubicBezTo>
                    <a:pt x="11749" y="3198"/>
                    <a:pt x="10043" y="2784"/>
                    <a:pt x="9323" y="2621"/>
                  </a:cubicBezTo>
                  <a:cubicBezTo>
                    <a:pt x="8938" y="2578"/>
                    <a:pt x="8977" y="2202"/>
                    <a:pt x="8849" y="1871"/>
                  </a:cubicBezTo>
                  <a:cubicBezTo>
                    <a:pt x="8726" y="1539"/>
                    <a:pt x="8297" y="1414"/>
                    <a:pt x="8213" y="1039"/>
                  </a:cubicBezTo>
                  <a:cubicBezTo>
                    <a:pt x="8169" y="750"/>
                    <a:pt x="7533" y="625"/>
                    <a:pt x="7276" y="832"/>
                  </a:cubicBezTo>
                  <a:cubicBezTo>
                    <a:pt x="6852" y="1164"/>
                    <a:pt x="6423" y="832"/>
                    <a:pt x="6808" y="1539"/>
                  </a:cubicBezTo>
                  <a:cubicBezTo>
                    <a:pt x="6808" y="1539"/>
                    <a:pt x="6256" y="1245"/>
                    <a:pt x="5955" y="1370"/>
                  </a:cubicBezTo>
                  <a:cubicBezTo>
                    <a:pt x="5871" y="1414"/>
                    <a:pt x="5826" y="1664"/>
                    <a:pt x="5910" y="1702"/>
                  </a:cubicBezTo>
                  <a:cubicBezTo>
                    <a:pt x="5999" y="1789"/>
                    <a:pt x="6083" y="1746"/>
                    <a:pt x="6166" y="1746"/>
                  </a:cubicBezTo>
                  <a:cubicBezTo>
                    <a:pt x="6295" y="1827"/>
                    <a:pt x="5999" y="2121"/>
                    <a:pt x="5910" y="2164"/>
                  </a:cubicBezTo>
                  <a:cubicBezTo>
                    <a:pt x="5871" y="2202"/>
                    <a:pt x="5614" y="2246"/>
                    <a:pt x="5614" y="2327"/>
                  </a:cubicBezTo>
                  <a:cubicBezTo>
                    <a:pt x="5659" y="2453"/>
                    <a:pt x="5999" y="2496"/>
                    <a:pt x="6083" y="2534"/>
                  </a:cubicBezTo>
                  <a:cubicBezTo>
                    <a:pt x="6256" y="2621"/>
                    <a:pt x="6468" y="2621"/>
                    <a:pt x="6680" y="2621"/>
                  </a:cubicBezTo>
                  <a:cubicBezTo>
                    <a:pt x="6936" y="2621"/>
                    <a:pt x="7064" y="2828"/>
                    <a:pt x="7232" y="2953"/>
                  </a:cubicBezTo>
                  <a:cubicBezTo>
                    <a:pt x="7315" y="2991"/>
                    <a:pt x="7405" y="3073"/>
                    <a:pt x="7488" y="3073"/>
                  </a:cubicBezTo>
                  <a:cubicBezTo>
                    <a:pt x="7488" y="3116"/>
                    <a:pt x="7488" y="3116"/>
                    <a:pt x="7488" y="3116"/>
                  </a:cubicBezTo>
                  <a:cubicBezTo>
                    <a:pt x="7444" y="3116"/>
                    <a:pt x="7405" y="3160"/>
                    <a:pt x="7405" y="3160"/>
                  </a:cubicBezTo>
                  <a:cubicBezTo>
                    <a:pt x="7661" y="3241"/>
                    <a:pt x="7488" y="3491"/>
                    <a:pt x="7873" y="3323"/>
                  </a:cubicBezTo>
                  <a:cubicBezTo>
                    <a:pt x="8040" y="3241"/>
                    <a:pt x="8425" y="3034"/>
                    <a:pt x="8637" y="3034"/>
                  </a:cubicBezTo>
                  <a:cubicBezTo>
                    <a:pt x="8849" y="3992"/>
                    <a:pt x="7616" y="3698"/>
                    <a:pt x="7572" y="3948"/>
                  </a:cubicBezTo>
                  <a:cubicBezTo>
                    <a:pt x="7572" y="4405"/>
                    <a:pt x="6975" y="4568"/>
                    <a:pt x="7020" y="5030"/>
                  </a:cubicBezTo>
                  <a:cubicBezTo>
                    <a:pt x="7020" y="5400"/>
                    <a:pt x="7828" y="4943"/>
                    <a:pt x="8001" y="4862"/>
                  </a:cubicBezTo>
                  <a:cubicBezTo>
                    <a:pt x="8085" y="4818"/>
                    <a:pt x="8637" y="4611"/>
                    <a:pt x="8637" y="4693"/>
                  </a:cubicBezTo>
                  <a:cubicBezTo>
                    <a:pt x="8598" y="5112"/>
                    <a:pt x="8169" y="5318"/>
                    <a:pt x="7745" y="5318"/>
                  </a:cubicBezTo>
                  <a:cubicBezTo>
                    <a:pt x="7444" y="5362"/>
                    <a:pt x="7064" y="5944"/>
                    <a:pt x="6763" y="5400"/>
                  </a:cubicBezTo>
                  <a:cubicBezTo>
                    <a:pt x="6763" y="5857"/>
                    <a:pt x="6596" y="5857"/>
                    <a:pt x="6295" y="5569"/>
                  </a:cubicBezTo>
                  <a:cubicBezTo>
                    <a:pt x="5999" y="5275"/>
                    <a:pt x="5782" y="5318"/>
                    <a:pt x="5531" y="5569"/>
                  </a:cubicBezTo>
                  <a:cubicBezTo>
                    <a:pt x="5274" y="5982"/>
                    <a:pt x="5570" y="6063"/>
                    <a:pt x="5782" y="6357"/>
                  </a:cubicBezTo>
                  <a:cubicBezTo>
                    <a:pt x="5955" y="6607"/>
                    <a:pt x="5999" y="6645"/>
                    <a:pt x="6295" y="6526"/>
                  </a:cubicBezTo>
                  <a:cubicBezTo>
                    <a:pt x="6512" y="6439"/>
                    <a:pt x="6596" y="6314"/>
                    <a:pt x="6891" y="6276"/>
                  </a:cubicBezTo>
                  <a:cubicBezTo>
                    <a:pt x="7020" y="6276"/>
                    <a:pt x="7193" y="6276"/>
                    <a:pt x="7315" y="6314"/>
                  </a:cubicBezTo>
                  <a:cubicBezTo>
                    <a:pt x="7533" y="6357"/>
                    <a:pt x="7700" y="6107"/>
                    <a:pt x="7918" y="6107"/>
                  </a:cubicBezTo>
                  <a:cubicBezTo>
                    <a:pt x="8169" y="6107"/>
                    <a:pt x="8213" y="6314"/>
                    <a:pt x="8425" y="6063"/>
                  </a:cubicBezTo>
                  <a:cubicBezTo>
                    <a:pt x="8598" y="5944"/>
                    <a:pt x="8598" y="5944"/>
                    <a:pt x="8598" y="5944"/>
                  </a:cubicBezTo>
                  <a:close/>
                  <a:moveTo>
                    <a:pt x="5229" y="5362"/>
                  </a:moveTo>
                  <a:cubicBezTo>
                    <a:pt x="5274" y="5487"/>
                    <a:pt x="5274" y="5487"/>
                    <a:pt x="5274" y="5487"/>
                  </a:cubicBezTo>
                  <a:cubicBezTo>
                    <a:pt x="5274" y="5569"/>
                    <a:pt x="5229" y="5650"/>
                    <a:pt x="5190" y="5732"/>
                  </a:cubicBezTo>
                  <a:cubicBezTo>
                    <a:pt x="5190" y="5775"/>
                    <a:pt x="5190" y="5819"/>
                    <a:pt x="5146" y="5857"/>
                  </a:cubicBezTo>
                  <a:cubicBezTo>
                    <a:pt x="5146" y="5900"/>
                    <a:pt x="5101" y="5944"/>
                    <a:pt x="5062" y="5944"/>
                  </a:cubicBezTo>
                  <a:cubicBezTo>
                    <a:pt x="4850" y="6025"/>
                    <a:pt x="4806" y="5857"/>
                    <a:pt x="4979" y="5732"/>
                  </a:cubicBezTo>
                  <a:cubicBezTo>
                    <a:pt x="5018" y="5694"/>
                    <a:pt x="5062" y="5650"/>
                    <a:pt x="5062" y="5569"/>
                  </a:cubicBezTo>
                  <a:cubicBezTo>
                    <a:pt x="5062" y="5444"/>
                    <a:pt x="5190" y="5444"/>
                    <a:pt x="5229" y="5362"/>
                  </a:cubicBezTo>
                  <a:close/>
                  <a:moveTo>
                    <a:pt x="7020" y="3116"/>
                  </a:moveTo>
                  <a:cubicBezTo>
                    <a:pt x="7103" y="3198"/>
                    <a:pt x="7103" y="3198"/>
                    <a:pt x="7103" y="3198"/>
                  </a:cubicBezTo>
                  <a:cubicBezTo>
                    <a:pt x="7193" y="3241"/>
                    <a:pt x="7405" y="3410"/>
                    <a:pt x="7360" y="3491"/>
                  </a:cubicBezTo>
                  <a:cubicBezTo>
                    <a:pt x="7315" y="3491"/>
                    <a:pt x="7276" y="3535"/>
                    <a:pt x="7193" y="3491"/>
                  </a:cubicBezTo>
                  <a:cubicBezTo>
                    <a:pt x="7103" y="3491"/>
                    <a:pt x="6975" y="3491"/>
                    <a:pt x="6891" y="3448"/>
                  </a:cubicBezTo>
                  <a:cubicBezTo>
                    <a:pt x="6680" y="3448"/>
                    <a:pt x="6512" y="3366"/>
                    <a:pt x="6295" y="3323"/>
                  </a:cubicBezTo>
                  <a:cubicBezTo>
                    <a:pt x="6211" y="3285"/>
                    <a:pt x="5955" y="3241"/>
                    <a:pt x="5955" y="3160"/>
                  </a:cubicBezTo>
                  <a:cubicBezTo>
                    <a:pt x="5999" y="2953"/>
                    <a:pt x="6339" y="3116"/>
                    <a:pt x="6423" y="3116"/>
                  </a:cubicBezTo>
                  <a:cubicBezTo>
                    <a:pt x="6551" y="3116"/>
                    <a:pt x="6635" y="3073"/>
                    <a:pt x="6724" y="3034"/>
                  </a:cubicBezTo>
                  <a:cubicBezTo>
                    <a:pt x="6852" y="2991"/>
                    <a:pt x="6891" y="3160"/>
                    <a:pt x="7020" y="3116"/>
                  </a:cubicBezTo>
                  <a:close/>
                  <a:moveTo>
                    <a:pt x="12346" y="3535"/>
                  </a:moveTo>
                  <a:cubicBezTo>
                    <a:pt x="12346" y="3410"/>
                    <a:pt x="12385" y="3198"/>
                    <a:pt x="12513" y="3116"/>
                  </a:cubicBezTo>
                  <a:cubicBezTo>
                    <a:pt x="12602" y="3034"/>
                    <a:pt x="12731" y="2953"/>
                    <a:pt x="12814" y="2866"/>
                  </a:cubicBezTo>
                  <a:cubicBezTo>
                    <a:pt x="12943" y="2741"/>
                    <a:pt x="13026" y="2534"/>
                    <a:pt x="13155" y="2453"/>
                  </a:cubicBezTo>
                  <a:cubicBezTo>
                    <a:pt x="13238" y="2371"/>
                    <a:pt x="13495" y="2164"/>
                    <a:pt x="13623" y="2121"/>
                  </a:cubicBezTo>
                  <a:cubicBezTo>
                    <a:pt x="13623" y="2289"/>
                    <a:pt x="13411" y="2409"/>
                    <a:pt x="13327" y="2534"/>
                  </a:cubicBezTo>
                  <a:cubicBezTo>
                    <a:pt x="13199" y="2703"/>
                    <a:pt x="13026" y="2909"/>
                    <a:pt x="12859" y="3073"/>
                  </a:cubicBezTo>
                  <a:cubicBezTo>
                    <a:pt x="12731" y="3198"/>
                    <a:pt x="12686" y="3323"/>
                    <a:pt x="12558" y="3410"/>
                  </a:cubicBezTo>
                  <a:cubicBezTo>
                    <a:pt x="12346" y="3535"/>
                    <a:pt x="12346" y="3535"/>
                    <a:pt x="12346" y="3535"/>
                  </a:cubicBezTo>
                  <a:close/>
                  <a:moveTo>
                    <a:pt x="14688" y="1082"/>
                  </a:moveTo>
                  <a:cubicBezTo>
                    <a:pt x="14560" y="1207"/>
                    <a:pt x="14393" y="1332"/>
                    <a:pt x="14303" y="1370"/>
                  </a:cubicBezTo>
                  <a:cubicBezTo>
                    <a:pt x="14047" y="1495"/>
                    <a:pt x="14136" y="1702"/>
                    <a:pt x="13963" y="1914"/>
                  </a:cubicBezTo>
                  <a:cubicBezTo>
                    <a:pt x="13835" y="2246"/>
                    <a:pt x="13880" y="2703"/>
                    <a:pt x="14303" y="2496"/>
                  </a:cubicBezTo>
                  <a:cubicBezTo>
                    <a:pt x="14688" y="2327"/>
                    <a:pt x="14220" y="2953"/>
                    <a:pt x="13919" y="2621"/>
                  </a:cubicBezTo>
                  <a:cubicBezTo>
                    <a:pt x="13707" y="2409"/>
                    <a:pt x="13668" y="2659"/>
                    <a:pt x="13539" y="2953"/>
                  </a:cubicBezTo>
                  <a:cubicBezTo>
                    <a:pt x="13495" y="2991"/>
                    <a:pt x="13199" y="3323"/>
                    <a:pt x="13366" y="3323"/>
                  </a:cubicBezTo>
                  <a:cubicBezTo>
                    <a:pt x="13623" y="3323"/>
                    <a:pt x="13751" y="2991"/>
                    <a:pt x="13751" y="3410"/>
                  </a:cubicBezTo>
                  <a:cubicBezTo>
                    <a:pt x="13751" y="3660"/>
                    <a:pt x="14008" y="3616"/>
                    <a:pt x="14175" y="3573"/>
                  </a:cubicBezTo>
                  <a:cubicBezTo>
                    <a:pt x="14047" y="3698"/>
                    <a:pt x="13880" y="3741"/>
                    <a:pt x="13668" y="3741"/>
                  </a:cubicBezTo>
                  <a:cubicBezTo>
                    <a:pt x="13623" y="3741"/>
                    <a:pt x="12859" y="4361"/>
                    <a:pt x="12641" y="4448"/>
                  </a:cubicBezTo>
                  <a:cubicBezTo>
                    <a:pt x="12429" y="4530"/>
                    <a:pt x="12089" y="4862"/>
                    <a:pt x="12474" y="4905"/>
                  </a:cubicBezTo>
                  <a:cubicBezTo>
                    <a:pt x="12859" y="4987"/>
                    <a:pt x="12602" y="4943"/>
                    <a:pt x="12686" y="5193"/>
                  </a:cubicBezTo>
                  <a:cubicBezTo>
                    <a:pt x="12731" y="5362"/>
                    <a:pt x="12385" y="5819"/>
                    <a:pt x="12218" y="5857"/>
                  </a:cubicBezTo>
                  <a:cubicBezTo>
                    <a:pt x="11621" y="5944"/>
                    <a:pt x="11916" y="6107"/>
                    <a:pt x="11833" y="6526"/>
                  </a:cubicBezTo>
                  <a:cubicBezTo>
                    <a:pt x="11665" y="6814"/>
                    <a:pt x="11704" y="7108"/>
                    <a:pt x="11749" y="7352"/>
                  </a:cubicBezTo>
                  <a:cubicBezTo>
                    <a:pt x="11794" y="7439"/>
                    <a:pt x="11749" y="7896"/>
                    <a:pt x="11833" y="7771"/>
                  </a:cubicBezTo>
                  <a:cubicBezTo>
                    <a:pt x="12006" y="7559"/>
                    <a:pt x="11961" y="7021"/>
                    <a:pt x="12089" y="6770"/>
                  </a:cubicBezTo>
                  <a:cubicBezTo>
                    <a:pt x="12218" y="6439"/>
                    <a:pt x="12134" y="6814"/>
                    <a:pt x="12257" y="6857"/>
                  </a:cubicBezTo>
                  <a:cubicBezTo>
                    <a:pt x="12346" y="6895"/>
                    <a:pt x="12770" y="6770"/>
                    <a:pt x="12859" y="6689"/>
                  </a:cubicBezTo>
                  <a:cubicBezTo>
                    <a:pt x="12859" y="6895"/>
                    <a:pt x="12474" y="7227"/>
                    <a:pt x="12474" y="7477"/>
                  </a:cubicBezTo>
                  <a:cubicBezTo>
                    <a:pt x="12474" y="7771"/>
                    <a:pt x="12257" y="8228"/>
                    <a:pt x="12134" y="8478"/>
                  </a:cubicBezTo>
                  <a:cubicBezTo>
                    <a:pt x="12045" y="8603"/>
                    <a:pt x="11961" y="8848"/>
                    <a:pt x="12218" y="8685"/>
                  </a:cubicBezTo>
                  <a:cubicBezTo>
                    <a:pt x="12346" y="8560"/>
                    <a:pt x="12474" y="8184"/>
                    <a:pt x="12641" y="8184"/>
                  </a:cubicBezTo>
                  <a:cubicBezTo>
                    <a:pt x="12558" y="8353"/>
                    <a:pt x="12429" y="8641"/>
                    <a:pt x="12429" y="8848"/>
                  </a:cubicBezTo>
                  <a:cubicBezTo>
                    <a:pt x="12429" y="8973"/>
                    <a:pt x="12602" y="9179"/>
                    <a:pt x="12513" y="9305"/>
                  </a:cubicBezTo>
                  <a:cubicBezTo>
                    <a:pt x="12429" y="9392"/>
                    <a:pt x="12257" y="9392"/>
                    <a:pt x="12218" y="9511"/>
                  </a:cubicBezTo>
                  <a:cubicBezTo>
                    <a:pt x="11409" y="10969"/>
                    <a:pt x="11409" y="10969"/>
                    <a:pt x="11409" y="10969"/>
                  </a:cubicBezTo>
                  <a:cubicBezTo>
                    <a:pt x="11409" y="11132"/>
                    <a:pt x="11197" y="11507"/>
                    <a:pt x="11325" y="11632"/>
                  </a:cubicBezTo>
                  <a:cubicBezTo>
                    <a:pt x="11454" y="11757"/>
                    <a:pt x="11537" y="12546"/>
                    <a:pt x="11621" y="12421"/>
                  </a:cubicBezTo>
                  <a:cubicBezTo>
                    <a:pt x="11665" y="12339"/>
                    <a:pt x="12134" y="11676"/>
                    <a:pt x="12089" y="12045"/>
                  </a:cubicBezTo>
                  <a:cubicBezTo>
                    <a:pt x="12006" y="12339"/>
                    <a:pt x="11961" y="12502"/>
                    <a:pt x="11833" y="12752"/>
                  </a:cubicBezTo>
                  <a:cubicBezTo>
                    <a:pt x="11621" y="13171"/>
                    <a:pt x="11493" y="13421"/>
                    <a:pt x="11704" y="13834"/>
                  </a:cubicBezTo>
                  <a:cubicBezTo>
                    <a:pt x="11833" y="14085"/>
                    <a:pt x="11961" y="14335"/>
                    <a:pt x="12218" y="14335"/>
                  </a:cubicBezTo>
                  <a:cubicBezTo>
                    <a:pt x="12218" y="14541"/>
                    <a:pt x="12134" y="15248"/>
                    <a:pt x="11877" y="15286"/>
                  </a:cubicBezTo>
                  <a:cubicBezTo>
                    <a:pt x="11152" y="15411"/>
                    <a:pt x="11794" y="15787"/>
                    <a:pt x="11493" y="16200"/>
                  </a:cubicBezTo>
                  <a:cubicBezTo>
                    <a:pt x="11454" y="16369"/>
                    <a:pt x="11454" y="16494"/>
                    <a:pt x="11454" y="16657"/>
                  </a:cubicBezTo>
                  <a:cubicBezTo>
                    <a:pt x="10979" y="17239"/>
                    <a:pt x="11281" y="18196"/>
                    <a:pt x="11197" y="18903"/>
                  </a:cubicBezTo>
                  <a:cubicBezTo>
                    <a:pt x="11108" y="19485"/>
                    <a:pt x="10639" y="19441"/>
                    <a:pt x="10472" y="19898"/>
                  </a:cubicBezTo>
                  <a:cubicBezTo>
                    <a:pt x="10344" y="20230"/>
                    <a:pt x="10427" y="20898"/>
                    <a:pt x="10427" y="21230"/>
                  </a:cubicBezTo>
                  <a:cubicBezTo>
                    <a:pt x="10684" y="21393"/>
                    <a:pt x="11024" y="21600"/>
                    <a:pt x="11364" y="21393"/>
                  </a:cubicBezTo>
                  <a:cubicBezTo>
                    <a:pt x="11537" y="21268"/>
                    <a:pt x="11794" y="21187"/>
                    <a:pt x="11961" y="21230"/>
                  </a:cubicBezTo>
                  <a:cubicBezTo>
                    <a:pt x="12301" y="21230"/>
                    <a:pt x="12641" y="20855"/>
                    <a:pt x="12814" y="20648"/>
                  </a:cubicBezTo>
                  <a:cubicBezTo>
                    <a:pt x="13071" y="20398"/>
                    <a:pt x="12770" y="19979"/>
                    <a:pt x="12731" y="19691"/>
                  </a:cubicBezTo>
                  <a:cubicBezTo>
                    <a:pt x="12602" y="19566"/>
                    <a:pt x="12429" y="19523"/>
                    <a:pt x="12257" y="19523"/>
                  </a:cubicBezTo>
                  <a:cubicBezTo>
                    <a:pt x="12257" y="19403"/>
                    <a:pt x="12859" y="19441"/>
                    <a:pt x="12770" y="19066"/>
                  </a:cubicBezTo>
                  <a:cubicBezTo>
                    <a:pt x="12731" y="18816"/>
                    <a:pt x="12987" y="18691"/>
                    <a:pt x="13026" y="18446"/>
                  </a:cubicBezTo>
                  <a:cubicBezTo>
                    <a:pt x="13071" y="18027"/>
                    <a:pt x="13199" y="17657"/>
                    <a:pt x="13199" y="17239"/>
                  </a:cubicBezTo>
                  <a:cubicBezTo>
                    <a:pt x="13199" y="16907"/>
                    <a:pt x="13578" y="17407"/>
                    <a:pt x="13411" y="16863"/>
                  </a:cubicBezTo>
                  <a:cubicBezTo>
                    <a:pt x="13283" y="16369"/>
                    <a:pt x="13450" y="15705"/>
                    <a:pt x="13623" y="15248"/>
                  </a:cubicBezTo>
                  <a:cubicBezTo>
                    <a:pt x="13751" y="14955"/>
                    <a:pt x="13880" y="14666"/>
                    <a:pt x="14136" y="14498"/>
                  </a:cubicBezTo>
                  <a:cubicBezTo>
                    <a:pt x="14348" y="14335"/>
                    <a:pt x="14644" y="14335"/>
                    <a:pt x="14733" y="14041"/>
                  </a:cubicBezTo>
                  <a:cubicBezTo>
                    <a:pt x="14733" y="13503"/>
                    <a:pt x="13963" y="12714"/>
                    <a:pt x="13790" y="12214"/>
                  </a:cubicBezTo>
                  <a:cubicBezTo>
                    <a:pt x="13578" y="11550"/>
                    <a:pt x="13539" y="11007"/>
                    <a:pt x="13539" y="10343"/>
                  </a:cubicBezTo>
                  <a:cubicBezTo>
                    <a:pt x="14136" y="10675"/>
                    <a:pt x="14303" y="10593"/>
                    <a:pt x="14560" y="9973"/>
                  </a:cubicBezTo>
                  <a:cubicBezTo>
                    <a:pt x="14644" y="9761"/>
                    <a:pt x="14900" y="9723"/>
                    <a:pt x="14984" y="9430"/>
                  </a:cubicBezTo>
                  <a:cubicBezTo>
                    <a:pt x="15028" y="9266"/>
                    <a:pt x="15285" y="9054"/>
                    <a:pt x="15369" y="8848"/>
                  </a:cubicBezTo>
                  <a:cubicBezTo>
                    <a:pt x="15497" y="8560"/>
                    <a:pt x="15837" y="8434"/>
                    <a:pt x="16094" y="8353"/>
                  </a:cubicBezTo>
                  <a:cubicBezTo>
                    <a:pt x="16478" y="8184"/>
                    <a:pt x="16562" y="7521"/>
                    <a:pt x="16735" y="7227"/>
                  </a:cubicBezTo>
                  <a:cubicBezTo>
                    <a:pt x="16819" y="7064"/>
                    <a:pt x="17583" y="6857"/>
                    <a:pt x="17711" y="6857"/>
                  </a:cubicBezTo>
                  <a:cubicBezTo>
                    <a:pt x="17672" y="6857"/>
                    <a:pt x="17159" y="7271"/>
                    <a:pt x="17075" y="7352"/>
                  </a:cubicBezTo>
                  <a:cubicBezTo>
                    <a:pt x="16735" y="7809"/>
                    <a:pt x="16774" y="8266"/>
                    <a:pt x="16177" y="8560"/>
                  </a:cubicBezTo>
                  <a:cubicBezTo>
                    <a:pt x="16049" y="8603"/>
                    <a:pt x="15837" y="8603"/>
                    <a:pt x="15753" y="8766"/>
                  </a:cubicBezTo>
                  <a:cubicBezTo>
                    <a:pt x="15581" y="9098"/>
                    <a:pt x="15625" y="9179"/>
                    <a:pt x="15285" y="9392"/>
                  </a:cubicBezTo>
                  <a:cubicBezTo>
                    <a:pt x="15028" y="9555"/>
                    <a:pt x="14900" y="10218"/>
                    <a:pt x="14688" y="10468"/>
                  </a:cubicBezTo>
                  <a:cubicBezTo>
                    <a:pt x="14432" y="10800"/>
                    <a:pt x="14393" y="11344"/>
                    <a:pt x="14393" y="11757"/>
                  </a:cubicBezTo>
                  <a:cubicBezTo>
                    <a:pt x="14560" y="12377"/>
                    <a:pt x="14432" y="12752"/>
                    <a:pt x="15112" y="13046"/>
                  </a:cubicBezTo>
                  <a:cubicBezTo>
                    <a:pt x="15285" y="13127"/>
                    <a:pt x="15413" y="13296"/>
                    <a:pt x="15581" y="13334"/>
                  </a:cubicBezTo>
                  <a:cubicBezTo>
                    <a:pt x="15837" y="13421"/>
                    <a:pt x="15625" y="13127"/>
                    <a:pt x="15541" y="13002"/>
                  </a:cubicBezTo>
                  <a:cubicBezTo>
                    <a:pt x="15369" y="12627"/>
                    <a:pt x="15324" y="12377"/>
                    <a:pt x="15581" y="12089"/>
                  </a:cubicBezTo>
                  <a:cubicBezTo>
                    <a:pt x="15709" y="11882"/>
                    <a:pt x="15625" y="11300"/>
                    <a:pt x="15965" y="11714"/>
                  </a:cubicBezTo>
                  <a:cubicBezTo>
                    <a:pt x="16138" y="11882"/>
                    <a:pt x="16350" y="11964"/>
                    <a:pt x="16562" y="12132"/>
                  </a:cubicBezTo>
                  <a:cubicBezTo>
                    <a:pt x="16858" y="12464"/>
                    <a:pt x="16819" y="12007"/>
                    <a:pt x="16735" y="11801"/>
                  </a:cubicBezTo>
                  <a:cubicBezTo>
                    <a:pt x="16646" y="11632"/>
                    <a:pt x="16607" y="11425"/>
                    <a:pt x="16517" y="11257"/>
                  </a:cubicBezTo>
                  <a:cubicBezTo>
                    <a:pt x="16395" y="11050"/>
                    <a:pt x="16350" y="10800"/>
                    <a:pt x="16607" y="11175"/>
                  </a:cubicBezTo>
                  <a:cubicBezTo>
                    <a:pt x="16858" y="11425"/>
                    <a:pt x="16986" y="11882"/>
                    <a:pt x="17075" y="12214"/>
                  </a:cubicBezTo>
                  <a:cubicBezTo>
                    <a:pt x="17159" y="12421"/>
                    <a:pt x="16947" y="12714"/>
                    <a:pt x="17203" y="12714"/>
                  </a:cubicBezTo>
                  <a:cubicBezTo>
                    <a:pt x="17326" y="12714"/>
                    <a:pt x="17583" y="12839"/>
                    <a:pt x="17672" y="12752"/>
                  </a:cubicBezTo>
                  <a:cubicBezTo>
                    <a:pt x="17839" y="12546"/>
                    <a:pt x="17968" y="11926"/>
                    <a:pt x="18096" y="11632"/>
                  </a:cubicBezTo>
                  <a:cubicBezTo>
                    <a:pt x="18179" y="11507"/>
                    <a:pt x="18224" y="11344"/>
                    <a:pt x="18224" y="11175"/>
                  </a:cubicBezTo>
                  <a:cubicBezTo>
                    <a:pt x="18269" y="11050"/>
                    <a:pt x="18012" y="11094"/>
                    <a:pt x="17968" y="10969"/>
                  </a:cubicBezTo>
                  <a:cubicBezTo>
                    <a:pt x="18520" y="11094"/>
                    <a:pt x="18308" y="10800"/>
                    <a:pt x="18269" y="10430"/>
                  </a:cubicBezTo>
                  <a:cubicBezTo>
                    <a:pt x="18352" y="10011"/>
                    <a:pt x="18564" y="9636"/>
                    <a:pt x="18436" y="9266"/>
                  </a:cubicBezTo>
                  <a:cubicBezTo>
                    <a:pt x="18352" y="8973"/>
                    <a:pt x="18308" y="8848"/>
                    <a:pt x="18308" y="8560"/>
                  </a:cubicBezTo>
                  <a:cubicBezTo>
                    <a:pt x="18269" y="7853"/>
                    <a:pt x="18564" y="8935"/>
                    <a:pt x="18648" y="9098"/>
                  </a:cubicBezTo>
                  <a:cubicBezTo>
                    <a:pt x="18648" y="9179"/>
                    <a:pt x="19077" y="8266"/>
                    <a:pt x="19245" y="8103"/>
                  </a:cubicBezTo>
                  <a:cubicBezTo>
                    <a:pt x="19245" y="8434"/>
                    <a:pt x="18904" y="9098"/>
                    <a:pt x="18776" y="9392"/>
                  </a:cubicBezTo>
                  <a:cubicBezTo>
                    <a:pt x="18648" y="9680"/>
                    <a:pt x="18564" y="11050"/>
                    <a:pt x="18904" y="10969"/>
                  </a:cubicBezTo>
                  <a:cubicBezTo>
                    <a:pt x="19161" y="10925"/>
                    <a:pt x="19758" y="10925"/>
                    <a:pt x="19334" y="10637"/>
                  </a:cubicBezTo>
                  <a:cubicBezTo>
                    <a:pt x="19116" y="10468"/>
                    <a:pt x="18949" y="10098"/>
                    <a:pt x="18949" y="9848"/>
                  </a:cubicBezTo>
                  <a:cubicBezTo>
                    <a:pt x="19161" y="10011"/>
                    <a:pt x="19462" y="10512"/>
                    <a:pt x="19674" y="10593"/>
                  </a:cubicBezTo>
                  <a:cubicBezTo>
                    <a:pt x="19970" y="10675"/>
                    <a:pt x="19970" y="10762"/>
                    <a:pt x="20053" y="11007"/>
                  </a:cubicBezTo>
                  <a:cubicBezTo>
                    <a:pt x="20182" y="11344"/>
                    <a:pt x="20695" y="11469"/>
                    <a:pt x="21163" y="11594"/>
                  </a:cubicBezTo>
                  <a:cubicBezTo>
                    <a:pt x="21163" y="11550"/>
                    <a:pt x="21163" y="11550"/>
                    <a:pt x="21163" y="11550"/>
                  </a:cubicBezTo>
                  <a:cubicBezTo>
                    <a:pt x="21247" y="11425"/>
                    <a:pt x="21375" y="11300"/>
                    <a:pt x="21375" y="11175"/>
                  </a:cubicBezTo>
                  <a:cubicBezTo>
                    <a:pt x="21420" y="11094"/>
                    <a:pt x="21375" y="10969"/>
                    <a:pt x="21336" y="10882"/>
                  </a:cubicBezTo>
                  <a:cubicBezTo>
                    <a:pt x="21247" y="10762"/>
                    <a:pt x="21035" y="10675"/>
                    <a:pt x="21035" y="10550"/>
                  </a:cubicBezTo>
                  <a:cubicBezTo>
                    <a:pt x="21035" y="10468"/>
                    <a:pt x="21247" y="10550"/>
                    <a:pt x="21336" y="10512"/>
                  </a:cubicBezTo>
                  <a:cubicBezTo>
                    <a:pt x="21420" y="10468"/>
                    <a:pt x="21503" y="10387"/>
                    <a:pt x="21503" y="10305"/>
                  </a:cubicBezTo>
                  <a:cubicBezTo>
                    <a:pt x="21548" y="10180"/>
                    <a:pt x="21420" y="10055"/>
                    <a:pt x="21375" y="9930"/>
                  </a:cubicBezTo>
                  <a:cubicBezTo>
                    <a:pt x="21375" y="9761"/>
                    <a:pt x="21459" y="9598"/>
                    <a:pt x="21503" y="9430"/>
                  </a:cubicBezTo>
                  <a:cubicBezTo>
                    <a:pt x="21420" y="9266"/>
                    <a:pt x="21375" y="9054"/>
                    <a:pt x="21247" y="8973"/>
                  </a:cubicBezTo>
                  <a:cubicBezTo>
                    <a:pt x="21080" y="8848"/>
                    <a:pt x="20778" y="9016"/>
                    <a:pt x="20611" y="8848"/>
                  </a:cubicBezTo>
                  <a:cubicBezTo>
                    <a:pt x="20438" y="8685"/>
                    <a:pt x="20438" y="8391"/>
                    <a:pt x="20355" y="8184"/>
                  </a:cubicBezTo>
                  <a:cubicBezTo>
                    <a:pt x="20265" y="8021"/>
                    <a:pt x="20143" y="7853"/>
                    <a:pt x="20143" y="7646"/>
                  </a:cubicBezTo>
                  <a:cubicBezTo>
                    <a:pt x="20098" y="7521"/>
                    <a:pt x="20182" y="7352"/>
                    <a:pt x="20182" y="7189"/>
                  </a:cubicBezTo>
                  <a:cubicBezTo>
                    <a:pt x="20182" y="6939"/>
                    <a:pt x="20014" y="6689"/>
                    <a:pt x="20098" y="6439"/>
                  </a:cubicBezTo>
                  <a:cubicBezTo>
                    <a:pt x="20098" y="6357"/>
                    <a:pt x="20355" y="6526"/>
                    <a:pt x="20355" y="6439"/>
                  </a:cubicBezTo>
                  <a:cubicBezTo>
                    <a:pt x="20438" y="6314"/>
                    <a:pt x="20265" y="6189"/>
                    <a:pt x="20265" y="6063"/>
                  </a:cubicBezTo>
                  <a:cubicBezTo>
                    <a:pt x="20265" y="5944"/>
                    <a:pt x="20483" y="5819"/>
                    <a:pt x="20394" y="5732"/>
                  </a:cubicBezTo>
                  <a:cubicBezTo>
                    <a:pt x="20226" y="5612"/>
                    <a:pt x="19970" y="5650"/>
                    <a:pt x="19802" y="5650"/>
                  </a:cubicBezTo>
                  <a:cubicBezTo>
                    <a:pt x="19629" y="5612"/>
                    <a:pt x="19462" y="5732"/>
                    <a:pt x="19334" y="5694"/>
                  </a:cubicBezTo>
                  <a:cubicBezTo>
                    <a:pt x="19245" y="5650"/>
                    <a:pt x="19373" y="5525"/>
                    <a:pt x="19334" y="5487"/>
                  </a:cubicBezTo>
                  <a:cubicBezTo>
                    <a:pt x="19206" y="5275"/>
                    <a:pt x="18904" y="5193"/>
                    <a:pt x="18821" y="4987"/>
                  </a:cubicBezTo>
                  <a:cubicBezTo>
                    <a:pt x="18776" y="4862"/>
                    <a:pt x="18949" y="4737"/>
                    <a:pt x="18988" y="4655"/>
                  </a:cubicBezTo>
                  <a:cubicBezTo>
                    <a:pt x="19161" y="4448"/>
                    <a:pt x="19334" y="4198"/>
                    <a:pt x="19546" y="4030"/>
                  </a:cubicBezTo>
                  <a:cubicBezTo>
                    <a:pt x="19585" y="3992"/>
                    <a:pt x="19713" y="4117"/>
                    <a:pt x="19758" y="4030"/>
                  </a:cubicBezTo>
                  <a:cubicBezTo>
                    <a:pt x="19841" y="3948"/>
                    <a:pt x="19758" y="3785"/>
                    <a:pt x="19841" y="3698"/>
                  </a:cubicBezTo>
                  <a:cubicBezTo>
                    <a:pt x="19886" y="3660"/>
                    <a:pt x="19925" y="3616"/>
                    <a:pt x="20014" y="3616"/>
                  </a:cubicBezTo>
                  <a:cubicBezTo>
                    <a:pt x="20143" y="3616"/>
                    <a:pt x="20226" y="3741"/>
                    <a:pt x="20310" y="3698"/>
                  </a:cubicBezTo>
                  <a:cubicBezTo>
                    <a:pt x="20438" y="3698"/>
                    <a:pt x="20483" y="3535"/>
                    <a:pt x="20566" y="3448"/>
                  </a:cubicBezTo>
                  <a:cubicBezTo>
                    <a:pt x="20438" y="3410"/>
                    <a:pt x="20226" y="3410"/>
                    <a:pt x="20226" y="3241"/>
                  </a:cubicBezTo>
                  <a:cubicBezTo>
                    <a:pt x="20182" y="3034"/>
                    <a:pt x="20522" y="2866"/>
                    <a:pt x="20483" y="2621"/>
                  </a:cubicBezTo>
                  <a:cubicBezTo>
                    <a:pt x="20483" y="2496"/>
                    <a:pt x="20226" y="2534"/>
                    <a:pt x="20143" y="2409"/>
                  </a:cubicBezTo>
                  <a:cubicBezTo>
                    <a:pt x="20098" y="2371"/>
                    <a:pt x="20098" y="2289"/>
                    <a:pt x="20182" y="2246"/>
                  </a:cubicBezTo>
                  <a:cubicBezTo>
                    <a:pt x="20438" y="2164"/>
                    <a:pt x="20695" y="2077"/>
                    <a:pt x="20990" y="1996"/>
                  </a:cubicBezTo>
                  <a:cubicBezTo>
                    <a:pt x="21119" y="1996"/>
                    <a:pt x="21375" y="2164"/>
                    <a:pt x="21375" y="1996"/>
                  </a:cubicBezTo>
                  <a:cubicBezTo>
                    <a:pt x="21420" y="1827"/>
                    <a:pt x="21208" y="1664"/>
                    <a:pt x="21080" y="1539"/>
                  </a:cubicBezTo>
                  <a:cubicBezTo>
                    <a:pt x="20990" y="1457"/>
                    <a:pt x="20868" y="1414"/>
                    <a:pt x="20778" y="1332"/>
                  </a:cubicBezTo>
                  <a:cubicBezTo>
                    <a:pt x="20566" y="1370"/>
                    <a:pt x="20310" y="1370"/>
                    <a:pt x="20143" y="1457"/>
                  </a:cubicBezTo>
                  <a:cubicBezTo>
                    <a:pt x="20014" y="1495"/>
                    <a:pt x="19970" y="1702"/>
                    <a:pt x="19841" y="1746"/>
                  </a:cubicBezTo>
                  <a:cubicBezTo>
                    <a:pt x="19758" y="1789"/>
                    <a:pt x="19585" y="1702"/>
                    <a:pt x="19462" y="1746"/>
                  </a:cubicBezTo>
                  <a:cubicBezTo>
                    <a:pt x="19334" y="1789"/>
                    <a:pt x="19289" y="1914"/>
                    <a:pt x="19161" y="1952"/>
                  </a:cubicBezTo>
                  <a:cubicBezTo>
                    <a:pt x="18988" y="2039"/>
                    <a:pt x="18776" y="2039"/>
                    <a:pt x="18609" y="1996"/>
                  </a:cubicBezTo>
                  <a:cubicBezTo>
                    <a:pt x="18436" y="1996"/>
                    <a:pt x="18224" y="1827"/>
                    <a:pt x="18012" y="1871"/>
                  </a:cubicBezTo>
                  <a:cubicBezTo>
                    <a:pt x="17884" y="1914"/>
                    <a:pt x="17884" y="2039"/>
                    <a:pt x="17800" y="2121"/>
                  </a:cubicBezTo>
                  <a:cubicBezTo>
                    <a:pt x="17672" y="2246"/>
                    <a:pt x="17544" y="2409"/>
                    <a:pt x="17415" y="2453"/>
                  </a:cubicBezTo>
                  <a:cubicBezTo>
                    <a:pt x="17243" y="2534"/>
                    <a:pt x="17075" y="2578"/>
                    <a:pt x="16902" y="2578"/>
                  </a:cubicBezTo>
                  <a:cubicBezTo>
                    <a:pt x="16819" y="2578"/>
                    <a:pt x="16735" y="2578"/>
                    <a:pt x="16646" y="2534"/>
                  </a:cubicBezTo>
                  <a:cubicBezTo>
                    <a:pt x="16562" y="2496"/>
                    <a:pt x="16517" y="2371"/>
                    <a:pt x="16517" y="2289"/>
                  </a:cubicBezTo>
                  <a:cubicBezTo>
                    <a:pt x="16517" y="2202"/>
                    <a:pt x="16646" y="2202"/>
                    <a:pt x="16646" y="2121"/>
                  </a:cubicBezTo>
                  <a:cubicBezTo>
                    <a:pt x="16690" y="1996"/>
                    <a:pt x="16517" y="1914"/>
                    <a:pt x="16517" y="1789"/>
                  </a:cubicBezTo>
                  <a:cubicBezTo>
                    <a:pt x="16562" y="1621"/>
                    <a:pt x="16774" y="1539"/>
                    <a:pt x="16774" y="1370"/>
                  </a:cubicBezTo>
                  <a:cubicBezTo>
                    <a:pt x="16774" y="1289"/>
                    <a:pt x="16646" y="1289"/>
                    <a:pt x="16562" y="1289"/>
                  </a:cubicBezTo>
                  <a:cubicBezTo>
                    <a:pt x="16434" y="1245"/>
                    <a:pt x="16306" y="1332"/>
                    <a:pt x="16177" y="1245"/>
                  </a:cubicBezTo>
                  <a:cubicBezTo>
                    <a:pt x="16138" y="1207"/>
                    <a:pt x="16267" y="1082"/>
                    <a:pt x="16177" y="1082"/>
                  </a:cubicBezTo>
                  <a:cubicBezTo>
                    <a:pt x="16049" y="1001"/>
                    <a:pt x="15837" y="914"/>
                    <a:pt x="15670" y="1001"/>
                  </a:cubicBezTo>
                  <a:cubicBezTo>
                    <a:pt x="15581" y="1082"/>
                    <a:pt x="15709" y="1245"/>
                    <a:pt x="15670" y="1370"/>
                  </a:cubicBezTo>
                  <a:cubicBezTo>
                    <a:pt x="15670" y="1414"/>
                    <a:pt x="15670" y="1539"/>
                    <a:pt x="15581" y="1539"/>
                  </a:cubicBezTo>
                  <a:cubicBezTo>
                    <a:pt x="15452" y="1539"/>
                    <a:pt x="15324" y="1457"/>
                    <a:pt x="15157" y="1457"/>
                  </a:cubicBezTo>
                  <a:cubicBezTo>
                    <a:pt x="15112" y="1457"/>
                    <a:pt x="15028" y="1539"/>
                    <a:pt x="14945" y="1495"/>
                  </a:cubicBezTo>
                  <a:cubicBezTo>
                    <a:pt x="14816" y="1370"/>
                    <a:pt x="14772" y="1207"/>
                    <a:pt x="14688" y="1082"/>
                  </a:cubicBezTo>
                  <a:close/>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96" name="Shape">
              <a:extLst>
                <a:ext uri="{FF2B5EF4-FFF2-40B4-BE49-F238E27FC236}">
                  <a16:creationId xmlns:a16="http://schemas.microsoft.com/office/drawing/2014/main" id="{39EC9CC2-D6C0-A84B-92B8-3717ECC0E5B1}"/>
                </a:ext>
              </a:extLst>
            </p:cNvPr>
            <p:cNvSpPr/>
            <p:nvPr/>
          </p:nvSpPr>
          <p:spPr>
            <a:xfrm>
              <a:off x="3380537" y="3261450"/>
              <a:ext cx="678027" cy="651181"/>
            </a:xfrm>
            <a:custGeom>
              <a:avLst/>
              <a:gdLst/>
              <a:ahLst/>
              <a:cxnLst>
                <a:cxn ang="0">
                  <a:pos x="wd2" y="hd2"/>
                </a:cxn>
                <a:cxn ang="5400000">
                  <a:pos x="wd2" y="hd2"/>
                </a:cxn>
                <a:cxn ang="10800000">
                  <a:pos x="wd2" y="hd2"/>
                </a:cxn>
                <a:cxn ang="16200000">
                  <a:pos x="wd2" y="hd2"/>
                </a:cxn>
              </a:cxnLst>
              <a:rect l="0" t="0" r="r" b="b"/>
              <a:pathLst>
                <a:path w="21426" h="21255" extrusionOk="0">
                  <a:moveTo>
                    <a:pt x="12284" y="21043"/>
                  </a:moveTo>
                  <a:cubicBezTo>
                    <a:pt x="12071" y="20706"/>
                    <a:pt x="11744" y="19695"/>
                    <a:pt x="11317" y="19578"/>
                  </a:cubicBezTo>
                  <a:cubicBezTo>
                    <a:pt x="10450" y="19358"/>
                    <a:pt x="9469" y="19578"/>
                    <a:pt x="8487" y="19695"/>
                  </a:cubicBezTo>
                  <a:cubicBezTo>
                    <a:pt x="8047" y="19695"/>
                    <a:pt x="7734" y="19812"/>
                    <a:pt x="7407" y="19915"/>
                  </a:cubicBezTo>
                  <a:cubicBezTo>
                    <a:pt x="7080" y="20032"/>
                    <a:pt x="6753" y="20149"/>
                    <a:pt x="6312" y="20369"/>
                  </a:cubicBezTo>
                  <a:cubicBezTo>
                    <a:pt x="5672" y="20149"/>
                    <a:pt x="4904" y="20252"/>
                    <a:pt x="4364" y="19812"/>
                  </a:cubicBezTo>
                  <a:cubicBezTo>
                    <a:pt x="4051" y="19695"/>
                    <a:pt x="3937" y="19255"/>
                    <a:pt x="4136" y="18918"/>
                  </a:cubicBezTo>
                  <a:cubicBezTo>
                    <a:pt x="4136" y="18684"/>
                    <a:pt x="4577" y="18918"/>
                    <a:pt x="4790" y="18684"/>
                  </a:cubicBezTo>
                  <a:cubicBezTo>
                    <a:pt x="4904" y="18684"/>
                    <a:pt x="4904" y="18464"/>
                    <a:pt x="4904" y="18244"/>
                  </a:cubicBezTo>
                  <a:cubicBezTo>
                    <a:pt x="4790" y="17907"/>
                    <a:pt x="4364" y="17468"/>
                    <a:pt x="4577" y="17131"/>
                  </a:cubicBezTo>
                  <a:cubicBezTo>
                    <a:pt x="4904" y="16456"/>
                    <a:pt x="5771" y="16339"/>
                    <a:pt x="6312" y="15885"/>
                  </a:cubicBezTo>
                  <a:cubicBezTo>
                    <a:pt x="6425" y="15782"/>
                    <a:pt x="6639" y="15445"/>
                    <a:pt x="6425" y="15328"/>
                  </a:cubicBezTo>
                  <a:cubicBezTo>
                    <a:pt x="5985" y="15328"/>
                    <a:pt x="5444" y="15885"/>
                    <a:pt x="5018" y="15782"/>
                  </a:cubicBezTo>
                  <a:cubicBezTo>
                    <a:pt x="4790" y="15782"/>
                    <a:pt x="4904" y="15328"/>
                    <a:pt x="4904" y="15108"/>
                  </a:cubicBezTo>
                  <a:cubicBezTo>
                    <a:pt x="4904" y="14888"/>
                    <a:pt x="4904" y="14654"/>
                    <a:pt x="5018" y="14551"/>
                  </a:cubicBezTo>
                  <a:cubicBezTo>
                    <a:pt x="5018" y="14214"/>
                    <a:pt x="5444" y="13877"/>
                    <a:pt x="5231" y="13760"/>
                  </a:cubicBezTo>
                  <a:cubicBezTo>
                    <a:pt x="4463" y="13203"/>
                    <a:pt x="3397" y="13203"/>
                    <a:pt x="2415" y="12866"/>
                  </a:cubicBezTo>
                  <a:cubicBezTo>
                    <a:pt x="1548" y="12529"/>
                    <a:pt x="1662" y="11415"/>
                    <a:pt x="1662" y="11415"/>
                  </a:cubicBezTo>
                  <a:cubicBezTo>
                    <a:pt x="1449" y="11298"/>
                    <a:pt x="1221" y="11196"/>
                    <a:pt x="1121" y="10961"/>
                  </a:cubicBezTo>
                  <a:cubicBezTo>
                    <a:pt x="794" y="10624"/>
                    <a:pt x="794" y="10067"/>
                    <a:pt x="567" y="9628"/>
                  </a:cubicBezTo>
                  <a:cubicBezTo>
                    <a:pt x="467" y="9408"/>
                    <a:pt x="27" y="9291"/>
                    <a:pt x="27" y="8954"/>
                  </a:cubicBezTo>
                  <a:cubicBezTo>
                    <a:pt x="140" y="8397"/>
                    <a:pt x="567" y="7942"/>
                    <a:pt x="794" y="7386"/>
                  </a:cubicBezTo>
                  <a:cubicBezTo>
                    <a:pt x="794" y="7049"/>
                    <a:pt x="794" y="6712"/>
                    <a:pt x="567" y="6492"/>
                  </a:cubicBezTo>
                  <a:cubicBezTo>
                    <a:pt x="467" y="6272"/>
                    <a:pt x="27" y="6272"/>
                    <a:pt x="27" y="5935"/>
                  </a:cubicBezTo>
                  <a:cubicBezTo>
                    <a:pt x="-73" y="5481"/>
                    <a:pt x="140" y="5041"/>
                    <a:pt x="140" y="4587"/>
                  </a:cubicBezTo>
                  <a:cubicBezTo>
                    <a:pt x="354" y="4250"/>
                    <a:pt x="567" y="3913"/>
                    <a:pt x="794" y="3693"/>
                  </a:cubicBezTo>
                  <a:cubicBezTo>
                    <a:pt x="1221" y="3473"/>
                    <a:pt x="1875" y="3576"/>
                    <a:pt x="2202" y="3136"/>
                  </a:cubicBezTo>
                  <a:cubicBezTo>
                    <a:pt x="2316" y="2901"/>
                    <a:pt x="1875" y="2462"/>
                    <a:pt x="2103" y="2345"/>
                  </a:cubicBezTo>
                  <a:cubicBezTo>
                    <a:pt x="2202" y="2125"/>
                    <a:pt x="2529" y="2564"/>
                    <a:pt x="2743" y="2564"/>
                  </a:cubicBezTo>
                  <a:cubicBezTo>
                    <a:pt x="3283" y="2799"/>
                    <a:pt x="3724" y="3019"/>
                    <a:pt x="4250" y="3136"/>
                  </a:cubicBezTo>
                  <a:cubicBezTo>
                    <a:pt x="4463" y="3136"/>
                    <a:pt x="4790" y="3019"/>
                    <a:pt x="5117" y="3136"/>
                  </a:cubicBezTo>
                  <a:cubicBezTo>
                    <a:pt x="5345" y="3356"/>
                    <a:pt x="5345" y="3810"/>
                    <a:pt x="5672" y="3913"/>
                  </a:cubicBezTo>
                  <a:cubicBezTo>
                    <a:pt x="5771" y="4030"/>
                    <a:pt x="5985" y="3810"/>
                    <a:pt x="6098" y="3693"/>
                  </a:cubicBezTo>
                  <a:cubicBezTo>
                    <a:pt x="6312" y="3136"/>
                    <a:pt x="6212" y="2564"/>
                    <a:pt x="6312" y="2125"/>
                  </a:cubicBezTo>
                  <a:cubicBezTo>
                    <a:pt x="6425" y="1788"/>
                    <a:pt x="6539" y="1451"/>
                    <a:pt x="6753" y="1114"/>
                  </a:cubicBezTo>
                  <a:cubicBezTo>
                    <a:pt x="6966" y="894"/>
                    <a:pt x="7179" y="777"/>
                    <a:pt x="7407" y="777"/>
                  </a:cubicBezTo>
                  <a:cubicBezTo>
                    <a:pt x="8274" y="557"/>
                    <a:pt x="9255" y="454"/>
                    <a:pt x="10123" y="337"/>
                  </a:cubicBezTo>
                  <a:cubicBezTo>
                    <a:pt x="10450" y="220"/>
                    <a:pt x="10663" y="0"/>
                    <a:pt x="10990" y="0"/>
                  </a:cubicBezTo>
                  <a:cubicBezTo>
                    <a:pt x="11417" y="0"/>
                    <a:pt x="11857" y="117"/>
                    <a:pt x="12185" y="337"/>
                  </a:cubicBezTo>
                  <a:cubicBezTo>
                    <a:pt x="12512" y="454"/>
                    <a:pt x="12611" y="894"/>
                    <a:pt x="12938" y="1011"/>
                  </a:cubicBezTo>
                  <a:cubicBezTo>
                    <a:pt x="13151" y="1114"/>
                    <a:pt x="13592" y="777"/>
                    <a:pt x="13919" y="1011"/>
                  </a:cubicBezTo>
                  <a:cubicBezTo>
                    <a:pt x="14360" y="1348"/>
                    <a:pt x="14360" y="2008"/>
                    <a:pt x="14687" y="2345"/>
                  </a:cubicBezTo>
                  <a:cubicBezTo>
                    <a:pt x="14787" y="2564"/>
                    <a:pt x="15228" y="2682"/>
                    <a:pt x="15327" y="2901"/>
                  </a:cubicBezTo>
                  <a:cubicBezTo>
                    <a:pt x="15441" y="3136"/>
                    <a:pt x="15327" y="3576"/>
                    <a:pt x="15555" y="3810"/>
                  </a:cubicBezTo>
                  <a:cubicBezTo>
                    <a:pt x="15555" y="4030"/>
                    <a:pt x="15981" y="3810"/>
                    <a:pt x="15981" y="3913"/>
                  </a:cubicBezTo>
                  <a:cubicBezTo>
                    <a:pt x="15981" y="4367"/>
                    <a:pt x="15654" y="4807"/>
                    <a:pt x="15654" y="5261"/>
                  </a:cubicBezTo>
                  <a:cubicBezTo>
                    <a:pt x="15654" y="5935"/>
                    <a:pt x="15867" y="6492"/>
                    <a:pt x="16195" y="7049"/>
                  </a:cubicBezTo>
                  <a:cubicBezTo>
                    <a:pt x="16308" y="7503"/>
                    <a:pt x="16522" y="7942"/>
                    <a:pt x="16849" y="8162"/>
                  </a:cubicBezTo>
                  <a:cubicBezTo>
                    <a:pt x="17617" y="8499"/>
                    <a:pt x="18598" y="8280"/>
                    <a:pt x="19351" y="8499"/>
                  </a:cubicBezTo>
                  <a:cubicBezTo>
                    <a:pt x="20105" y="8836"/>
                    <a:pt x="20759" y="9408"/>
                    <a:pt x="21413" y="9847"/>
                  </a:cubicBezTo>
                  <a:cubicBezTo>
                    <a:pt x="21413" y="10624"/>
                    <a:pt x="21527" y="11298"/>
                    <a:pt x="21086" y="11753"/>
                  </a:cubicBezTo>
                  <a:cubicBezTo>
                    <a:pt x="20645" y="12090"/>
                    <a:pt x="19238" y="13203"/>
                    <a:pt x="20005" y="13760"/>
                  </a:cubicBezTo>
                  <a:cubicBezTo>
                    <a:pt x="21200" y="14771"/>
                    <a:pt x="17617" y="17233"/>
                    <a:pt x="16735" y="18127"/>
                  </a:cubicBezTo>
                  <a:cubicBezTo>
                    <a:pt x="14460" y="20706"/>
                    <a:pt x="14460" y="20706"/>
                    <a:pt x="14460" y="20706"/>
                  </a:cubicBezTo>
                  <a:cubicBezTo>
                    <a:pt x="13592" y="21600"/>
                    <a:pt x="13052" y="21160"/>
                    <a:pt x="12284" y="21043"/>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97" name="Shape">
              <a:extLst>
                <a:ext uri="{FF2B5EF4-FFF2-40B4-BE49-F238E27FC236}">
                  <a16:creationId xmlns:a16="http://schemas.microsoft.com/office/drawing/2014/main" id="{AB19287D-C80D-C641-8A00-63AC6226668F}"/>
                </a:ext>
              </a:extLst>
            </p:cNvPr>
            <p:cNvSpPr/>
            <p:nvPr/>
          </p:nvSpPr>
          <p:spPr>
            <a:xfrm>
              <a:off x="3580442" y="3860119"/>
              <a:ext cx="187893" cy="65069"/>
            </a:xfrm>
            <a:custGeom>
              <a:avLst/>
              <a:gdLst/>
              <a:ahLst/>
              <a:cxnLst>
                <a:cxn ang="0">
                  <a:pos x="wd2" y="hd2"/>
                </a:cxn>
                <a:cxn ang="5400000">
                  <a:pos x="wd2" y="hd2"/>
                </a:cxn>
                <a:cxn ang="10800000">
                  <a:pos x="wd2" y="hd2"/>
                </a:cxn>
                <a:cxn ang="16200000">
                  <a:pos x="wd2" y="hd2"/>
                </a:cxn>
              </a:cxnLst>
              <a:rect l="0" t="0" r="r" b="b"/>
              <a:pathLst>
                <a:path w="21600" h="20386" extrusionOk="0">
                  <a:moveTo>
                    <a:pt x="2777" y="20386"/>
                  </a:moveTo>
                  <a:cubicBezTo>
                    <a:pt x="3960" y="18268"/>
                    <a:pt x="5503" y="18268"/>
                    <a:pt x="7457" y="19398"/>
                  </a:cubicBezTo>
                  <a:cubicBezTo>
                    <a:pt x="10646" y="19398"/>
                    <a:pt x="12600" y="15021"/>
                    <a:pt x="15326" y="12904"/>
                  </a:cubicBezTo>
                  <a:cubicBezTo>
                    <a:pt x="16509" y="11774"/>
                    <a:pt x="18463" y="16151"/>
                    <a:pt x="19286" y="15021"/>
                  </a:cubicBezTo>
                  <a:cubicBezTo>
                    <a:pt x="20057" y="13892"/>
                    <a:pt x="20829" y="13892"/>
                    <a:pt x="21600" y="15021"/>
                  </a:cubicBezTo>
                  <a:cubicBezTo>
                    <a:pt x="20829" y="11774"/>
                    <a:pt x="19646" y="2033"/>
                    <a:pt x="18103" y="904"/>
                  </a:cubicBezTo>
                  <a:cubicBezTo>
                    <a:pt x="14966" y="-1214"/>
                    <a:pt x="11417" y="904"/>
                    <a:pt x="7869" y="2033"/>
                  </a:cubicBezTo>
                  <a:cubicBezTo>
                    <a:pt x="6274" y="2033"/>
                    <a:pt x="5143" y="3162"/>
                    <a:pt x="3960" y="4151"/>
                  </a:cubicBezTo>
                  <a:cubicBezTo>
                    <a:pt x="2777" y="5280"/>
                    <a:pt x="1594" y="6410"/>
                    <a:pt x="0" y="8527"/>
                  </a:cubicBezTo>
                  <a:cubicBezTo>
                    <a:pt x="2777" y="20386"/>
                    <a:pt x="2777" y="20386"/>
                    <a:pt x="2777" y="20386"/>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98" name="Shape">
              <a:extLst>
                <a:ext uri="{FF2B5EF4-FFF2-40B4-BE49-F238E27FC236}">
                  <a16:creationId xmlns:a16="http://schemas.microsoft.com/office/drawing/2014/main" id="{6D3141A4-D504-2B45-AAC8-29C92EE425F9}"/>
                </a:ext>
              </a:extLst>
            </p:cNvPr>
            <p:cNvSpPr/>
            <p:nvPr/>
          </p:nvSpPr>
          <p:spPr>
            <a:xfrm>
              <a:off x="3090758" y="2278052"/>
              <a:ext cx="1434475" cy="1284312"/>
            </a:xfrm>
            <a:custGeom>
              <a:avLst/>
              <a:gdLst/>
              <a:ahLst/>
              <a:cxnLst>
                <a:cxn ang="0">
                  <a:pos x="wd2" y="hd2"/>
                </a:cxn>
                <a:cxn ang="5400000">
                  <a:pos x="wd2" y="hd2"/>
                </a:cxn>
                <a:cxn ang="10800000">
                  <a:pos x="wd2" y="hd2"/>
                </a:cxn>
                <a:cxn ang="16200000">
                  <a:pos x="wd2" y="hd2"/>
                </a:cxn>
              </a:cxnLst>
              <a:rect l="0" t="0" r="r" b="b"/>
              <a:pathLst>
                <a:path w="21387" h="21600" extrusionOk="0">
                  <a:moveTo>
                    <a:pt x="18476" y="10569"/>
                  </a:moveTo>
                  <a:cubicBezTo>
                    <a:pt x="18322" y="10516"/>
                    <a:pt x="18221" y="10456"/>
                    <a:pt x="18067" y="10516"/>
                  </a:cubicBezTo>
                  <a:cubicBezTo>
                    <a:pt x="17913" y="10516"/>
                    <a:pt x="17812" y="10857"/>
                    <a:pt x="17611" y="10857"/>
                  </a:cubicBezTo>
                  <a:cubicBezTo>
                    <a:pt x="17403" y="10804"/>
                    <a:pt x="17350" y="10516"/>
                    <a:pt x="17202" y="10396"/>
                  </a:cubicBezTo>
                  <a:cubicBezTo>
                    <a:pt x="16994" y="10343"/>
                    <a:pt x="16787" y="10222"/>
                    <a:pt x="16632" y="10343"/>
                  </a:cubicBezTo>
                  <a:cubicBezTo>
                    <a:pt x="16485" y="10456"/>
                    <a:pt x="16331" y="10743"/>
                    <a:pt x="16378" y="11031"/>
                  </a:cubicBezTo>
                  <a:cubicBezTo>
                    <a:pt x="16431" y="11378"/>
                    <a:pt x="16787" y="11613"/>
                    <a:pt x="16840" y="11953"/>
                  </a:cubicBezTo>
                  <a:cubicBezTo>
                    <a:pt x="16840" y="12187"/>
                    <a:pt x="16787" y="12422"/>
                    <a:pt x="16632" y="12535"/>
                  </a:cubicBezTo>
                  <a:cubicBezTo>
                    <a:pt x="16378" y="12649"/>
                    <a:pt x="16069" y="12301"/>
                    <a:pt x="15868" y="12475"/>
                  </a:cubicBezTo>
                  <a:cubicBezTo>
                    <a:pt x="15660" y="12709"/>
                    <a:pt x="15613" y="13170"/>
                    <a:pt x="15768" y="13397"/>
                  </a:cubicBezTo>
                  <a:cubicBezTo>
                    <a:pt x="15915" y="13631"/>
                    <a:pt x="16277" y="13170"/>
                    <a:pt x="16532" y="13344"/>
                  </a:cubicBezTo>
                  <a:cubicBezTo>
                    <a:pt x="16632" y="13397"/>
                    <a:pt x="16331" y="13631"/>
                    <a:pt x="16431" y="13745"/>
                  </a:cubicBezTo>
                  <a:cubicBezTo>
                    <a:pt x="16485" y="13858"/>
                    <a:pt x="16632" y="13805"/>
                    <a:pt x="16740" y="13745"/>
                  </a:cubicBezTo>
                  <a:cubicBezTo>
                    <a:pt x="16894" y="13684"/>
                    <a:pt x="16994" y="13518"/>
                    <a:pt x="17149" y="13397"/>
                  </a:cubicBezTo>
                  <a:cubicBezTo>
                    <a:pt x="17457" y="13223"/>
                    <a:pt x="17712" y="12883"/>
                    <a:pt x="18067" y="12936"/>
                  </a:cubicBezTo>
                  <a:cubicBezTo>
                    <a:pt x="18275" y="12936"/>
                    <a:pt x="18221" y="13223"/>
                    <a:pt x="18322" y="13397"/>
                  </a:cubicBezTo>
                  <a:cubicBezTo>
                    <a:pt x="18121" y="14093"/>
                    <a:pt x="17812" y="14841"/>
                    <a:pt x="17403" y="15423"/>
                  </a:cubicBezTo>
                  <a:cubicBezTo>
                    <a:pt x="17457" y="15650"/>
                    <a:pt x="17095" y="16406"/>
                    <a:pt x="16894" y="16459"/>
                  </a:cubicBezTo>
                  <a:cubicBezTo>
                    <a:pt x="16894" y="16459"/>
                    <a:pt x="16894" y="16459"/>
                    <a:pt x="16894" y="16519"/>
                  </a:cubicBezTo>
                  <a:cubicBezTo>
                    <a:pt x="17611" y="16693"/>
                    <a:pt x="16123" y="19294"/>
                    <a:pt x="15969" y="19634"/>
                  </a:cubicBezTo>
                  <a:cubicBezTo>
                    <a:pt x="15613" y="20156"/>
                    <a:pt x="15050" y="20330"/>
                    <a:pt x="14688" y="20791"/>
                  </a:cubicBezTo>
                  <a:cubicBezTo>
                    <a:pt x="14487" y="21025"/>
                    <a:pt x="14434" y="21313"/>
                    <a:pt x="14434" y="21600"/>
                  </a:cubicBezTo>
                  <a:cubicBezTo>
                    <a:pt x="14125" y="21373"/>
                    <a:pt x="13817" y="21078"/>
                    <a:pt x="13461" y="20904"/>
                  </a:cubicBezTo>
                  <a:cubicBezTo>
                    <a:pt x="13106" y="20791"/>
                    <a:pt x="12644" y="20904"/>
                    <a:pt x="12282" y="20731"/>
                  </a:cubicBezTo>
                  <a:cubicBezTo>
                    <a:pt x="12127" y="20617"/>
                    <a:pt x="12027" y="20390"/>
                    <a:pt x="11973" y="20156"/>
                  </a:cubicBezTo>
                  <a:cubicBezTo>
                    <a:pt x="11819" y="19869"/>
                    <a:pt x="11718" y="19581"/>
                    <a:pt x="11718" y="19234"/>
                  </a:cubicBezTo>
                  <a:cubicBezTo>
                    <a:pt x="11718" y="18999"/>
                    <a:pt x="11873" y="18772"/>
                    <a:pt x="11873" y="18538"/>
                  </a:cubicBezTo>
                  <a:cubicBezTo>
                    <a:pt x="11873" y="18485"/>
                    <a:pt x="11672" y="18599"/>
                    <a:pt x="11672" y="18485"/>
                  </a:cubicBezTo>
                  <a:cubicBezTo>
                    <a:pt x="11564" y="18364"/>
                    <a:pt x="11618" y="18137"/>
                    <a:pt x="11564" y="18016"/>
                  </a:cubicBezTo>
                  <a:cubicBezTo>
                    <a:pt x="11517" y="17903"/>
                    <a:pt x="11309" y="17842"/>
                    <a:pt x="11263" y="17729"/>
                  </a:cubicBezTo>
                  <a:cubicBezTo>
                    <a:pt x="11108" y="17555"/>
                    <a:pt x="11108" y="17215"/>
                    <a:pt x="10901" y="17041"/>
                  </a:cubicBezTo>
                  <a:cubicBezTo>
                    <a:pt x="10746" y="16920"/>
                    <a:pt x="10539" y="17094"/>
                    <a:pt x="10438" y="17041"/>
                  </a:cubicBezTo>
                  <a:cubicBezTo>
                    <a:pt x="10284" y="16981"/>
                    <a:pt x="10237" y="16754"/>
                    <a:pt x="10083" y="16693"/>
                  </a:cubicBezTo>
                  <a:cubicBezTo>
                    <a:pt x="9928" y="16580"/>
                    <a:pt x="9721" y="16519"/>
                    <a:pt x="9520" y="16519"/>
                  </a:cubicBezTo>
                  <a:cubicBezTo>
                    <a:pt x="9365" y="16519"/>
                    <a:pt x="9265" y="16633"/>
                    <a:pt x="9111" y="16693"/>
                  </a:cubicBezTo>
                  <a:cubicBezTo>
                    <a:pt x="8702" y="16754"/>
                    <a:pt x="8239" y="16807"/>
                    <a:pt x="7830" y="16920"/>
                  </a:cubicBezTo>
                  <a:cubicBezTo>
                    <a:pt x="7723" y="16920"/>
                    <a:pt x="7622" y="16981"/>
                    <a:pt x="7522" y="17094"/>
                  </a:cubicBezTo>
                  <a:cubicBezTo>
                    <a:pt x="7421" y="17268"/>
                    <a:pt x="7368" y="17442"/>
                    <a:pt x="7314" y="17616"/>
                  </a:cubicBezTo>
                  <a:cubicBezTo>
                    <a:pt x="7267" y="17842"/>
                    <a:pt x="7314" y="18137"/>
                    <a:pt x="7213" y="18425"/>
                  </a:cubicBezTo>
                  <a:cubicBezTo>
                    <a:pt x="7160" y="18485"/>
                    <a:pt x="7059" y="18599"/>
                    <a:pt x="7012" y="18538"/>
                  </a:cubicBezTo>
                  <a:cubicBezTo>
                    <a:pt x="6858" y="18485"/>
                    <a:pt x="6858" y="18251"/>
                    <a:pt x="6751" y="18137"/>
                  </a:cubicBezTo>
                  <a:cubicBezTo>
                    <a:pt x="6597" y="18077"/>
                    <a:pt x="6442" y="18137"/>
                    <a:pt x="6342" y="18137"/>
                  </a:cubicBezTo>
                  <a:cubicBezTo>
                    <a:pt x="6094" y="18077"/>
                    <a:pt x="5886" y="17963"/>
                    <a:pt x="5631" y="17842"/>
                  </a:cubicBezTo>
                  <a:cubicBezTo>
                    <a:pt x="5531" y="17842"/>
                    <a:pt x="5377" y="17616"/>
                    <a:pt x="5330" y="17729"/>
                  </a:cubicBezTo>
                  <a:cubicBezTo>
                    <a:pt x="5222" y="17790"/>
                    <a:pt x="5430" y="18016"/>
                    <a:pt x="5377" y="18137"/>
                  </a:cubicBezTo>
                  <a:cubicBezTo>
                    <a:pt x="5222" y="18364"/>
                    <a:pt x="4914" y="18311"/>
                    <a:pt x="4713" y="18425"/>
                  </a:cubicBezTo>
                  <a:cubicBezTo>
                    <a:pt x="4606" y="18538"/>
                    <a:pt x="4505" y="18712"/>
                    <a:pt x="4404" y="18886"/>
                  </a:cubicBezTo>
                  <a:cubicBezTo>
                    <a:pt x="4197" y="18772"/>
                    <a:pt x="3996" y="18599"/>
                    <a:pt x="3788" y="18599"/>
                  </a:cubicBezTo>
                  <a:cubicBezTo>
                    <a:pt x="3634" y="18599"/>
                    <a:pt x="3587" y="18825"/>
                    <a:pt x="3486" y="18825"/>
                  </a:cubicBezTo>
                  <a:cubicBezTo>
                    <a:pt x="3225" y="18825"/>
                    <a:pt x="3023" y="18538"/>
                    <a:pt x="2816" y="18538"/>
                  </a:cubicBezTo>
                  <a:cubicBezTo>
                    <a:pt x="2715" y="18485"/>
                    <a:pt x="2615" y="18599"/>
                    <a:pt x="2507" y="18599"/>
                  </a:cubicBezTo>
                  <a:cubicBezTo>
                    <a:pt x="2460" y="18599"/>
                    <a:pt x="2507" y="18538"/>
                    <a:pt x="2507" y="18485"/>
                  </a:cubicBezTo>
                  <a:cubicBezTo>
                    <a:pt x="2507" y="18425"/>
                    <a:pt x="2561" y="18364"/>
                    <a:pt x="2507" y="18311"/>
                  </a:cubicBezTo>
                  <a:cubicBezTo>
                    <a:pt x="2507" y="18077"/>
                    <a:pt x="2507" y="17790"/>
                    <a:pt x="2306" y="17676"/>
                  </a:cubicBezTo>
                  <a:cubicBezTo>
                    <a:pt x="2152" y="17555"/>
                    <a:pt x="1944" y="17729"/>
                    <a:pt x="1743" y="17729"/>
                  </a:cubicBezTo>
                  <a:cubicBezTo>
                    <a:pt x="1642" y="17729"/>
                    <a:pt x="1535" y="17555"/>
                    <a:pt x="1435" y="17616"/>
                  </a:cubicBezTo>
                  <a:cubicBezTo>
                    <a:pt x="1334" y="17676"/>
                    <a:pt x="1381" y="17903"/>
                    <a:pt x="1280" y="17963"/>
                  </a:cubicBezTo>
                  <a:cubicBezTo>
                    <a:pt x="1180" y="18016"/>
                    <a:pt x="1026" y="18016"/>
                    <a:pt x="925" y="17963"/>
                  </a:cubicBezTo>
                  <a:cubicBezTo>
                    <a:pt x="818" y="17842"/>
                    <a:pt x="818" y="17616"/>
                    <a:pt x="717" y="17555"/>
                  </a:cubicBezTo>
                  <a:cubicBezTo>
                    <a:pt x="509" y="17555"/>
                    <a:pt x="409" y="17842"/>
                    <a:pt x="255" y="17842"/>
                  </a:cubicBezTo>
                  <a:cubicBezTo>
                    <a:pt x="154" y="17842"/>
                    <a:pt x="101" y="17676"/>
                    <a:pt x="0" y="17616"/>
                  </a:cubicBezTo>
                  <a:cubicBezTo>
                    <a:pt x="154" y="17268"/>
                    <a:pt x="355" y="17041"/>
                    <a:pt x="463" y="16693"/>
                  </a:cubicBezTo>
                  <a:cubicBezTo>
                    <a:pt x="563" y="16406"/>
                    <a:pt x="563" y="16058"/>
                    <a:pt x="617" y="15763"/>
                  </a:cubicBezTo>
                  <a:cubicBezTo>
                    <a:pt x="617" y="15650"/>
                    <a:pt x="563" y="15537"/>
                    <a:pt x="563" y="15423"/>
                  </a:cubicBezTo>
                  <a:cubicBezTo>
                    <a:pt x="617" y="15302"/>
                    <a:pt x="717" y="15189"/>
                    <a:pt x="664" y="15136"/>
                  </a:cubicBezTo>
                  <a:cubicBezTo>
                    <a:pt x="664" y="14962"/>
                    <a:pt x="463" y="14788"/>
                    <a:pt x="563" y="14614"/>
                  </a:cubicBezTo>
                  <a:cubicBezTo>
                    <a:pt x="617" y="14440"/>
                    <a:pt x="872" y="14440"/>
                    <a:pt x="1026" y="14380"/>
                  </a:cubicBezTo>
                  <a:cubicBezTo>
                    <a:pt x="1073" y="14327"/>
                    <a:pt x="1126" y="14266"/>
                    <a:pt x="1180" y="14206"/>
                  </a:cubicBezTo>
                  <a:cubicBezTo>
                    <a:pt x="1435" y="14153"/>
                    <a:pt x="1642" y="13979"/>
                    <a:pt x="1897" y="13979"/>
                  </a:cubicBezTo>
                  <a:cubicBezTo>
                    <a:pt x="1944" y="13979"/>
                    <a:pt x="1998" y="14093"/>
                    <a:pt x="2051" y="14093"/>
                  </a:cubicBezTo>
                  <a:cubicBezTo>
                    <a:pt x="2407" y="14032"/>
                    <a:pt x="2661" y="13805"/>
                    <a:pt x="2970" y="13745"/>
                  </a:cubicBezTo>
                  <a:cubicBezTo>
                    <a:pt x="3070" y="13745"/>
                    <a:pt x="3070" y="13919"/>
                    <a:pt x="3178" y="13919"/>
                  </a:cubicBezTo>
                  <a:cubicBezTo>
                    <a:pt x="3432" y="13979"/>
                    <a:pt x="3687" y="13919"/>
                    <a:pt x="3942" y="13858"/>
                  </a:cubicBezTo>
                  <a:cubicBezTo>
                    <a:pt x="4150" y="13805"/>
                    <a:pt x="4351" y="13571"/>
                    <a:pt x="4606" y="13518"/>
                  </a:cubicBezTo>
                  <a:cubicBezTo>
                    <a:pt x="4760" y="13457"/>
                    <a:pt x="4968" y="13571"/>
                    <a:pt x="5122" y="13518"/>
                  </a:cubicBezTo>
                  <a:cubicBezTo>
                    <a:pt x="5276" y="13457"/>
                    <a:pt x="5477" y="13344"/>
                    <a:pt x="5531" y="13170"/>
                  </a:cubicBezTo>
                  <a:cubicBezTo>
                    <a:pt x="5631" y="12883"/>
                    <a:pt x="5430" y="12596"/>
                    <a:pt x="5377" y="12301"/>
                  </a:cubicBezTo>
                  <a:cubicBezTo>
                    <a:pt x="5377" y="12127"/>
                    <a:pt x="5222" y="11900"/>
                    <a:pt x="5330" y="11779"/>
                  </a:cubicBezTo>
                  <a:cubicBezTo>
                    <a:pt x="5631" y="11552"/>
                    <a:pt x="6094" y="11666"/>
                    <a:pt x="6342" y="11318"/>
                  </a:cubicBezTo>
                  <a:cubicBezTo>
                    <a:pt x="6650" y="10978"/>
                    <a:pt x="6442" y="10343"/>
                    <a:pt x="6751" y="9995"/>
                  </a:cubicBezTo>
                  <a:cubicBezTo>
                    <a:pt x="7059" y="9647"/>
                    <a:pt x="7575" y="9587"/>
                    <a:pt x="7984" y="9587"/>
                  </a:cubicBezTo>
                  <a:cubicBezTo>
                    <a:pt x="8239" y="9534"/>
                    <a:pt x="8494" y="9934"/>
                    <a:pt x="8702" y="9874"/>
                  </a:cubicBezTo>
                  <a:cubicBezTo>
                    <a:pt x="8956" y="9821"/>
                    <a:pt x="9057" y="9473"/>
                    <a:pt x="9211" y="9239"/>
                  </a:cubicBezTo>
                  <a:cubicBezTo>
                    <a:pt x="9211" y="9239"/>
                    <a:pt x="9211" y="8725"/>
                    <a:pt x="9211" y="8604"/>
                  </a:cubicBezTo>
                  <a:cubicBezTo>
                    <a:pt x="9211" y="8490"/>
                    <a:pt x="9211" y="7742"/>
                    <a:pt x="9211" y="7742"/>
                  </a:cubicBezTo>
                  <a:cubicBezTo>
                    <a:pt x="9265" y="7568"/>
                    <a:pt x="9466" y="7455"/>
                    <a:pt x="9419" y="7334"/>
                  </a:cubicBezTo>
                  <a:cubicBezTo>
                    <a:pt x="9265" y="7046"/>
                    <a:pt x="8702" y="7046"/>
                    <a:pt x="8702" y="6698"/>
                  </a:cubicBezTo>
                  <a:cubicBezTo>
                    <a:pt x="8648" y="6358"/>
                    <a:pt x="9312" y="6298"/>
                    <a:pt x="9365" y="5950"/>
                  </a:cubicBezTo>
                  <a:cubicBezTo>
                    <a:pt x="9365" y="5723"/>
                    <a:pt x="8802" y="5897"/>
                    <a:pt x="8749" y="5663"/>
                  </a:cubicBezTo>
                  <a:cubicBezTo>
                    <a:pt x="8702" y="5375"/>
                    <a:pt x="8956" y="5081"/>
                    <a:pt x="9158" y="4854"/>
                  </a:cubicBezTo>
                  <a:cubicBezTo>
                    <a:pt x="9312" y="4740"/>
                    <a:pt x="9566" y="4907"/>
                    <a:pt x="9721" y="4793"/>
                  </a:cubicBezTo>
                  <a:cubicBezTo>
                    <a:pt x="9928" y="4619"/>
                    <a:pt x="9928" y="4219"/>
                    <a:pt x="10130" y="4045"/>
                  </a:cubicBezTo>
                  <a:cubicBezTo>
                    <a:pt x="10284" y="3931"/>
                    <a:pt x="10492" y="3818"/>
                    <a:pt x="10646" y="3871"/>
                  </a:cubicBezTo>
                  <a:cubicBezTo>
                    <a:pt x="10847" y="3984"/>
                    <a:pt x="10847" y="4332"/>
                    <a:pt x="11055" y="4446"/>
                  </a:cubicBezTo>
                  <a:cubicBezTo>
                    <a:pt x="11155" y="4506"/>
                    <a:pt x="11155" y="4219"/>
                    <a:pt x="11209" y="4219"/>
                  </a:cubicBezTo>
                  <a:cubicBezTo>
                    <a:pt x="11464" y="4219"/>
                    <a:pt x="11618" y="4566"/>
                    <a:pt x="11819" y="4566"/>
                  </a:cubicBezTo>
                  <a:cubicBezTo>
                    <a:pt x="12027" y="4566"/>
                    <a:pt x="12127" y="4279"/>
                    <a:pt x="12282" y="4158"/>
                  </a:cubicBezTo>
                  <a:cubicBezTo>
                    <a:pt x="12335" y="4105"/>
                    <a:pt x="12489" y="4045"/>
                    <a:pt x="12489" y="3931"/>
                  </a:cubicBezTo>
                  <a:cubicBezTo>
                    <a:pt x="12489" y="3818"/>
                    <a:pt x="12335" y="3758"/>
                    <a:pt x="12228" y="3758"/>
                  </a:cubicBezTo>
                  <a:cubicBezTo>
                    <a:pt x="12127" y="3697"/>
                    <a:pt x="11973" y="3871"/>
                    <a:pt x="11873" y="3818"/>
                  </a:cubicBezTo>
                  <a:cubicBezTo>
                    <a:pt x="11718" y="3758"/>
                    <a:pt x="11517" y="3697"/>
                    <a:pt x="11410" y="3523"/>
                  </a:cubicBezTo>
                  <a:cubicBezTo>
                    <a:pt x="11309" y="3296"/>
                    <a:pt x="11564" y="3062"/>
                    <a:pt x="11464" y="2828"/>
                  </a:cubicBezTo>
                  <a:cubicBezTo>
                    <a:pt x="11309" y="2540"/>
                    <a:pt x="10901" y="2540"/>
                    <a:pt x="10847" y="2253"/>
                  </a:cubicBezTo>
                  <a:cubicBezTo>
                    <a:pt x="10746" y="1852"/>
                    <a:pt x="11055" y="1505"/>
                    <a:pt x="11108" y="1157"/>
                  </a:cubicBezTo>
                  <a:cubicBezTo>
                    <a:pt x="11108" y="809"/>
                    <a:pt x="11055" y="869"/>
                    <a:pt x="11001" y="522"/>
                  </a:cubicBezTo>
                  <a:cubicBezTo>
                    <a:pt x="11155" y="582"/>
                    <a:pt x="11309" y="582"/>
                    <a:pt x="11410" y="582"/>
                  </a:cubicBezTo>
                  <a:cubicBezTo>
                    <a:pt x="12181" y="408"/>
                    <a:pt x="15560" y="1618"/>
                    <a:pt x="15868" y="287"/>
                  </a:cubicBezTo>
                  <a:cubicBezTo>
                    <a:pt x="16123" y="287"/>
                    <a:pt x="16431" y="696"/>
                    <a:pt x="16740" y="696"/>
                  </a:cubicBezTo>
                  <a:cubicBezTo>
                    <a:pt x="17149" y="756"/>
                    <a:pt x="17457" y="696"/>
                    <a:pt x="17712" y="287"/>
                  </a:cubicBezTo>
                  <a:cubicBezTo>
                    <a:pt x="17913" y="0"/>
                    <a:pt x="17913" y="0"/>
                    <a:pt x="17913" y="0"/>
                  </a:cubicBezTo>
                  <a:cubicBezTo>
                    <a:pt x="18174" y="0"/>
                    <a:pt x="18476" y="461"/>
                    <a:pt x="18784" y="582"/>
                  </a:cubicBezTo>
                  <a:cubicBezTo>
                    <a:pt x="19193" y="696"/>
                    <a:pt x="19455" y="809"/>
                    <a:pt x="19911" y="809"/>
                  </a:cubicBezTo>
                  <a:cubicBezTo>
                    <a:pt x="19911" y="809"/>
                    <a:pt x="19911" y="809"/>
                    <a:pt x="19911" y="869"/>
                  </a:cubicBezTo>
                  <a:cubicBezTo>
                    <a:pt x="20065" y="1270"/>
                    <a:pt x="20065" y="1270"/>
                    <a:pt x="20065" y="1270"/>
                  </a:cubicBezTo>
                  <a:cubicBezTo>
                    <a:pt x="20165" y="1618"/>
                    <a:pt x="20581" y="2026"/>
                    <a:pt x="20889" y="2140"/>
                  </a:cubicBezTo>
                  <a:cubicBezTo>
                    <a:pt x="20889" y="2775"/>
                    <a:pt x="20936" y="2888"/>
                    <a:pt x="21091" y="3523"/>
                  </a:cubicBezTo>
                  <a:cubicBezTo>
                    <a:pt x="21245" y="4045"/>
                    <a:pt x="21191" y="4566"/>
                    <a:pt x="21298" y="5081"/>
                  </a:cubicBezTo>
                  <a:cubicBezTo>
                    <a:pt x="21600" y="5141"/>
                    <a:pt x="21037" y="6184"/>
                    <a:pt x="20990" y="6411"/>
                  </a:cubicBezTo>
                  <a:cubicBezTo>
                    <a:pt x="20889" y="6585"/>
                    <a:pt x="20682" y="6646"/>
                    <a:pt x="20527" y="6819"/>
                  </a:cubicBezTo>
                  <a:cubicBezTo>
                    <a:pt x="20373" y="7046"/>
                    <a:pt x="20527" y="7334"/>
                    <a:pt x="20165" y="7507"/>
                  </a:cubicBezTo>
                  <a:cubicBezTo>
                    <a:pt x="20118" y="7681"/>
                    <a:pt x="19709" y="8143"/>
                    <a:pt x="19602" y="8316"/>
                  </a:cubicBezTo>
                  <a:cubicBezTo>
                    <a:pt x="19193" y="8951"/>
                    <a:pt x="18784" y="9760"/>
                    <a:pt x="18476" y="10569"/>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99" name="Shape">
              <a:extLst>
                <a:ext uri="{FF2B5EF4-FFF2-40B4-BE49-F238E27FC236}">
                  <a16:creationId xmlns:a16="http://schemas.microsoft.com/office/drawing/2014/main" id="{8143D498-6076-EE49-B1BF-A50B081B9521}"/>
                </a:ext>
              </a:extLst>
            </p:cNvPr>
            <p:cNvSpPr/>
            <p:nvPr/>
          </p:nvSpPr>
          <p:spPr>
            <a:xfrm>
              <a:off x="975402" y="993338"/>
              <a:ext cx="2668033" cy="2860926"/>
            </a:xfrm>
            <a:custGeom>
              <a:avLst/>
              <a:gdLst/>
              <a:ahLst/>
              <a:cxnLst>
                <a:cxn ang="0">
                  <a:pos x="wd2" y="hd2"/>
                </a:cxn>
                <a:cxn ang="5400000">
                  <a:pos x="wd2" y="hd2"/>
                </a:cxn>
                <a:cxn ang="10800000">
                  <a:pos x="wd2" y="hd2"/>
                </a:cxn>
                <a:cxn ang="16200000">
                  <a:pos x="wd2" y="hd2"/>
                </a:cxn>
              </a:cxnLst>
              <a:rect l="0" t="0" r="r" b="b"/>
              <a:pathLst>
                <a:path w="21600" h="21528" extrusionOk="0">
                  <a:moveTo>
                    <a:pt x="3476" y="17861"/>
                  </a:moveTo>
                  <a:cubicBezTo>
                    <a:pt x="3393" y="17861"/>
                    <a:pt x="3280" y="17706"/>
                    <a:pt x="3309" y="17628"/>
                  </a:cubicBezTo>
                  <a:cubicBezTo>
                    <a:pt x="3338" y="17577"/>
                    <a:pt x="3418" y="17550"/>
                    <a:pt x="3476" y="17550"/>
                  </a:cubicBezTo>
                  <a:cubicBezTo>
                    <a:pt x="3615" y="17550"/>
                    <a:pt x="3585" y="17445"/>
                    <a:pt x="3615" y="17344"/>
                  </a:cubicBezTo>
                  <a:cubicBezTo>
                    <a:pt x="3615" y="17317"/>
                    <a:pt x="3615" y="17239"/>
                    <a:pt x="3669" y="17239"/>
                  </a:cubicBezTo>
                  <a:cubicBezTo>
                    <a:pt x="3724" y="17239"/>
                    <a:pt x="3782" y="17215"/>
                    <a:pt x="3807" y="17215"/>
                  </a:cubicBezTo>
                  <a:cubicBezTo>
                    <a:pt x="3837" y="17344"/>
                    <a:pt x="3837" y="17577"/>
                    <a:pt x="3782" y="17679"/>
                  </a:cubicBezTo>
                  <a:cubicBezTo>
                    <a:pt x="3782" y="17706"/>
                    <a:pt x="3753" y="17730"/>
                    <a:pt x="3753" y="17784"/>
                  </a:cubicBezTo>
                  <a:cubicBezTo>
                    <a:pt x="3753" y="17834"/>
                    <a:pt x="3807" y="17861"/>
                    <a:pt x="3753" y="17885"/>
                  </a:cubicBezTo>
                  <a:cubicBezTo>
                    <a:pt x="3698" y="17939"/>
                    <a:pt x="3615" y="17939"/>
                    <a:pt x="3531" y="17912"/>
                  </a:cubicBezTo>
                  <a:cubicBezTo>
                    <a:pt x="3476" y="17861"/>
                    <a:pt x="3476" y="17861"/>
                    <a:pt x="3476" y="17861"/>
                  </a:cubicBezTo>
                  <a:close/>
                  <a:moveTo>
                    <a:pt x="3225" y="18196"/>
                  </a:moveTo>
                  <a:cubicBezTo>
                    <a:pt x="3196" y="18223"/>
                    <a:pt x="3170" y="18196"/>
                    <a:pt x="3141" y="18196"/>
                  </a:cubicBezTo>
                  <a:cubicBezTo>
                    <a:pt x="3116" y="18196"/>
                    <a:pt x="3087" y="18223"/>
                    <a:pt x="3058" y="18223"/>
                  </a:cubicBezTo>
                  <a:cubicBezTo>
                    <a:pt x="3032" y="18247"/>
                    <a:pt x="3058" y="18325"/>
                    <a:pt x="3087" y="18352"/>
                  </a:cubicBezTo>
                  <a:cubicBezTo>
                    <a:pt x="3141" y="18352"/>
                    <a:pt x="3141" y="18352"/>
                    <a:pt x="3196" y="18352"/>
                  </a:cubicBezTo>
                  <a:cubicBezTo>
                    <a:pt x="3254" y="18352"/>
                    <a:pt x="3280" y="18274"/>
                    <a:pt x="3309" y="18247"/>
                  </a:cubicBezTo>
                  <a:cubicBezTo>
                    <a:pt x="3225" y="18196"/>
                    <a:pt x="3225" y="18196"/>
                    <a:pt x="3225" y="18196"/>
                  </a:cubicBezTo>
                  <a:close/>
                  <a:moveTo>
                    <a:pt x="2002" y="16542"/>
                  </a:moveTo>
                  <a:cubicBezTo>
                    <a:pt x="2195" y="16492"/>
                    <a:pt x="2446" y="16025"/>
                    <a:pt x="2668" y="16130"/>
                  </a:cubicBezTo>
                  <a:cubicBezTo>
                    <a:pt x="2781" y="16157"/>
                    <a:pt x="2919" y="16234"/>
                    <a:pt x="2974" y="16309"/>
                  </a:cubicBezTo>
                  <a:cubicBezTo>
                    <a:pt x="3170" y="16492"/>
                    <a:pt x="2974" y="16387"/>
                    <a:pt x="2974" y="16542"/>
                  </a:cubicBezTo>
                  <a:cubicBezTo>
                    <a:pt x="3225" y="16593"/>
                    <a:pt x="3196" y="16671"/>
                    <a:pt x="3141" y="16877"/>
                  </a:cubicBezTo>
                  <a:cubicBezTo>
                    <a:pt x="3087" y="17033"/>
                    <a:pt x="3003" y="17060"/>
                    <a:pt x="2919" y="17188"/>
                  </a:cubicBezTo>
                  <a:cubicBezTo>
                    <a:pt x="2836" y="17293"/>
                    <a:pt x="2836" y="17395"/>
                    <a:pt x="2639" y="17317"/>
                  </a:cubicBezTo>
                  <a:cubicBezTo>
                    <a:pt x="2475" y="17239"/>
                    <a:pt x="2446" y="16982"/>
                    <a:pt x="2308" y="16904"/>
                  </a:cubicBezTo>
                  <a:cubicBezTo>
                    <a:pt x="2224" y="16826"/>
                    <a:pt x="2031" y="16698"/>
                    <a:pt x="1947" y="16620"/>
                  </a:cubicBezTo>
                  <a:cubicBezTo>
                    <a:pt x="2002" y="16542"/>
                    <a:pt x="2002" y="16542"/>
                    <a:pt x="2002" y="16542"/>
                  </a:cubicBezTo>
                  <a:close/>
                  <a:moveTo>
                    <a:pt x="1168" y="16079"/>
                  </a:moveTo>
                  <a:cubicBezTo>
                    <a:pt x="1278" y="16079"/>
                    <a:pt x="1416" y="16001"/>
                    <a:pt x="1529" y="16001"/>
                  </a:cubicBezTo>
                  <a:cubicBezTo>
                    <a:pt x="1583" y="16001"/>
                    <a:pt x="1642" y="16001"/>
                    <a:pt x="1667" y="16001"/>
                  </a:cubicBezTo>
                  <a:cubicBezTo>
                    <a:pt x="1722" y="16025"/>
                    <a:pt x="1864" y="16103"/>
                    <a:pt x="1696" y="16103"/>
                  </a:cubicBezTo>
                  <a:cubicBezTo>
                    <a:pt x="1642" y="16103"/>
                    <a:pt x="1558" y="16103"/>
                    <a:pt x="1500" y="16103"/>
                  </a:cubicBezTo>
                  <a:cubicBezTo>
                    <a:pt x="1416" y="16130"/>
                    <a:pt x="1361" y="16207"/>
                    <a:pt x="1307" y="16234"/>
                  </a:cubicBezTo>
                  <a:cubicBezTo>
                    <a:pt x="1278" y="16234"/>
                    <a:pt x="1223" y="16258"/>
                    <a:pt x="1168" y="16258"/>
                  </a:cubicBezTo>
                  <a:cubicBezTo>
                    <a:pt x="1114" y="16258"/>
                    <a:pt x="1114" y="16180"/>
                    <a:pt x="1114" y="16130"/>
                  </a:cubicBezTo>
                  <a:cubicBezTo>
                    <a:pt x="1168" y="16079"/>
                    <a:pt x="1168" y="16079"/>
                    <a:pt x="1168" y="16079"/>
                  </a:cubicBezTo>
                  <a:close/>
                  <a:moveTo>
                    <a:pt x="4699" y="14036"/>
                  </a:moveTo>
                  <a:cubicBezTo>
                    <a:pt x="4616" y="13985"/>
                    <a:pt x="4616" y="13985"/>
                    <a:pt x="4616" y="13985"/>
                  </a:cubicBezTo>
                  <a:cubicBezTo>
                    <a:pt x="4503" y="13958"/>
                    <a:pt x="4477" y="13907"/>
                    <a:pt x="4394" y="13907"/>
                  </a:cubicBezTo>
                  <a:cubicBezTo>
                    <a:pt x="4310" y="13907"/>
                    <a:pt x="4255" y="13985"/>
                    <a:pt x="4197" y="13985"/>
                  </a:cubicBezTo>
                  <a:cubicBezTo>
                    <a:pt x="4197" y="13857"/>
                    <a:pt x="4310" y="13518"/>
                    <a:pt x="4033" y="13573"/>
                  </a:cubicBezTo>
                  <a:cubicBezTo>
                    <a:pt x="3724" y="13623"/>
                    <a:pt x="4004" y="13366"/>
                    <a:pt x="3807" y="13211"/>
                  </a:cubicBezTo>
                  <a:cubicBezTo>
                    <a:pt x="3669" y="13055"/>
                    <a:pt x="3782" y="12977"/>
                    <a:pt x="3782" y="12822"/>
                  </a:cubicBezTo>
                  <a:cubicBezTo>
                    <a:pt x="3782" y="12666"/>
                    <a:pt x="3418" y="12642"/>
                    <a:pt x="3560" y="12565"/>
                  </a:cubicBezTo>
                  <a:cubicBezTo>
                    <a:pt x="3669" y="12514"/>
                    <a:pt x="3669" y="12487"/>
                    <a:pt x="3669" y="12382"/>
                  </a:cubicBezTo>
                  <a:cubicBezTo>
                    <a:pt x="3669" y="11841"/>
                    <a:pt x="3837" y="10961"/>
                    <a:pt x="3476" y="10498"/>
                  </a:cubicBezTo>
                  <a:cubicBezTo>
                    <a:pt x="3393" y="10369"/>
                    <a:pt x="3196" y="10522"/>
                    <a:pt x="3196" y="10342"/>
                  </a:cubicBezTo>
                  <a:cubicBezTo>
                    <a:pt x="3196" y="10058"/>
                    <a:pt x="2890" y="9980"/>
                    <a:pt x="2865" y="9747"/>
                  </a:cubicBezTo>
                  <a:cubicBezTo>
                    <a:pt x="2865" y="9646"/>
                    <a:pt x="2668" y="9798"/>
                    <a:pt x="2584" y="9798"/>
                  </a:cubicBezTo>
                  <a:cubicBezTo>
                    <a:pt x="2584" y="10109"/>
                    <a:pt x="2446" y="10214"/>
                    <a:pt x="2115" y="10292"/>
                  </a:cubicBezTo>
                  <a:cubicBezTo>
                    <a:pt x="2115" y="10369"/>
                    <a:pt x="2169" y="10447"/>
                    <a:pt x="2195" y="10498"/>
                  </a:cubicBezTo>
                  <a:cubicBezTo>
                    <a:pt x="2224" y="10599"/>
                    <a:pt x="2224" y="10833"/>
                    <a:pt x="2253" y="10884"/>
                  </a:cubicBezTo>
                  <a:cubicBezTo>
                    <a:pt x="2337" y="10988"/>
                    <a:pt x="2559" y="10934"/>
                    <a:pt x="2362" y="11090"/>
                  </a:cubicBezTo>
                  <a:cubicBezTo>
                    <a:pt x="2057" y="11323"/>
                    <a:pt x="2559" y="11584"/>
                    <a:pt x="2614" y="11864"/>
                  </a:cubicBezTo>
                  <a:cubicBezTo>
                    <a:pt x="2530" y="11864"/>
                    <a:pt x="2195" y="11634"/>
                    <a:pt x="2195" y="11530"/>
                  </a:cubicBezTo>
                  <a:cubicBezTo>
                    <a:pt x="2169" y="11557"/>
                    <a:pt x="2195" y="11736"/>
                    <a:pt x="2115" y="11763"/>
                  </a:cubicBezTo>
                  <a:cubicBezTo>
                    <a:pt x="2057" y="11790"/>
                    <a:pt x="1947" y="11864"/>
                    <a:pt x="1947" y="11814"/>
                  </a:cubicBezTo>
                  <a:cubicBezTo>
                    <a:pt x="1864" y="11634"/>
                    <a:pt x="1722" y="11479"/>
                    <a:pt x="1558" y="11377"/>
                  </a:cubicBezTo>
                  <a:cubicBezTo>
                    <a:pt x="1278" y="11245"/>
                    <a:pt x="1416" y="11222"/>
                    <a:pt x="1252" y="11012"/>
                  </a:cubicBezTo>
                  <a:cubicBezTo>
                    <a:pt x="1139" y="10860"/>
                    <a:pt x="972" y="10522"/>
                    <a:pt x="888" y="10833"/>
                  </a:cubicBezTo>
                  <a:cubicBezTo>
                    <a:pt x="863" y="10988"/>
                    <a:pt x="724" y="11300"/>
                    <a:pt x="946" y="11300"/>
                  </a:cubicBezTo>
                  <a:cubicBezTo>
                    <a:pt x="1056" y="11300"/>
                    <a:pt x="1085" y="11479"/>
                    <a:pt x="1168" y="11530"/>
                  </a:cubicBezTo>
                  <a:cubicBezTo>
                    <a:pt x="1361" y="11685"/>
                    <a:pt x="1278" y="11658"/>
                    <a:pt x="1278" y="11864"/>
                  </a:cubicBezTo>
                  <a:cubicBezTo>
                    <a:pt x="1252" y="11864"/>
                    <a:pt x="1139" y="11763"/>
                    <a:pt x="1114" y="11736"/>
                  </a:cubicBezTo>
                  <a:cubicBezTo>
                    <a:pt x="1030" y="11658"/>
                    <a:pt x="1001" y="11736"/>
                    <a:pt x="888" y="11736"/>
                  </a:cubicBezTo>
                  <a:cubicBezTo>
                    <a:pt x="888" y="12020"/>
                    <a:pt x="1168" y="12098"/>
                    <a:pt x="946" y="12409"/>
                  </a:cubicBezTo>
                  <a:cubicBezTo>
                    <a:pt x="834" y="12308"/>
                    <a:pt x="251" y="11144"/>
                    <a:pt x="251" y="11919"/>
                  </a:cubicBezTo>
                  <a:cubicBezTo>
                    <a:pt x="251" y="12047"/>
                    <a:pt x="360" y="12176"/>
                    <a:pt x="389" y="12280"/>
                  </a:cubicBezTo>
                  <a:cubicBezTo>
                    <a:pt x="277" y="12280"/>
                    <a:pt x="138" y="12176"/>
                    <a:pt x="29" y="12176"/>
                  </a:cubicBezTo>
                  <a:cubicBezTo>
                    <a:pt x="0" y="12176"/>
                    <a:pt x="0" y="12460"/>
                    <a:pt x="0" y="12538"/>
                  </a:cubicBezTo>
                  <a:cubicBezTo>
                    <a:pt x="222" y="12538"/>
                    <a:pt x="360" y="12358"/>
                    <a:pt x="360" y="12744"/>
                  </a:cubicBezTo>
                  <a:cubicBezTo>
                    <a:pt x="360" y="12977"/>
                    <a:pt x="528" y="13234"/>
                    <a:pt x="834" y="13184"/>
                  </a:cubicBezTo>
                  <a:cubicBezTo>
                    <a:pt x="1085" y="13339"/>
                    <a:pt x="1336" y="13596"/>
                    <a:pt x="1361" y="13234"/>
                  </a:cubicBezTo>
                  <a:cubicBezTo>
                    <a:pt x="1361" y="13082"/>
                    <a:pt x="1278" y="12744"/>
                    <a:pt x="1445" y="12744"/>
                  </a:cubicBezTo>
                  <a:cubicBezTo>
                    <a:pt x="1558" y="12744"/>
                    <a:pt x="1500" y="13055"/>
                    <a:pt x="1642" y="12977"/>
                  </a:cubicBezTo>
                  <a:cubicBezTo>
                    <a:pt x="1751" y="12926"/>
                    <a:pt x="1780" y="12771"/>
                    <a:pt x="1805" y="13028"/>
                  </a:cubicBezTo>
                  <a:cubicBezTo>
                    <a:pt x="1835" y="13211"/>
                    <a:pt x="1889" y="13366"/>
                    <a:pt x="2031" y="13261"/>
                  </a:cubicBezTo>
                  <a:cubicBezTo>
                    <a:pt x="2140" y="13211"/>
                    <a:pt x="2836" y="13880"/>
                    <a:pt x="2392" y="13573"/>
                  </a:cubicBezTo>
                  <a:cubicBezTo>
                    <a:pt x="1973" y="13288"/>
                    <a:pt x="1613" y="13623"/>
                    <a:pt x="1947" y="14036"/>
                  </a:cubicBezTo>
                  <a:cubicBezTo>
                    <a:pt x="2337" y="14580"/>
                    <a:pt x="2337" y="14580"/>
                    <a:pt x="2337" y="14580"/>
                  </a:cubicBezTo>
                  <a:cubicBezTo>
                    <a:pt x="2584" y="14888"/>
                    <a:pt x="2919" y="14709"/>
                    <a:pt x="2890" y="14810"/>
                  </a:cubicBezTo>
                  <a:cubicBezTo>
                    <a:pt x="2890" y="14865"/>
                    <a:pt x="2668" y="15227"/>
                    <a:pt x="2806" y="15122"/>
                  </a:cubicBezTo>
                  <a:cubicBezTo>
                    <a:pt x="2919" y="15044"/>
                    <a:pt x="3087" y="15017"/>
                    <a:pt x="3196" y="14966"/>
                  </a:cubicBezTo>
                  <a:cubicBezTo>
                    <a:pt x="3393" y="14865"/>
                    <a:pt x="3502" y="14993"/>
                    <a:pt x="3669" y="14915"/>
                  </a:cubicBezTo>
                  <a:cubicBezTo>
                    <a:pt x="3724" y="14888"/>
                    <a:pt x="3782" y="14655"/>
                    <a:pt x="3891" y="14915"/>
                  </a:cubicBezTo>
                  <a:cubicBezTo>
                    <a:pt x="3920" y="15044"/>
                    <a:pt x="3866" y="15511"/>
                    <a:pt x="4059" y="15457"/>
                  </a:cubicBezTo>
                  <a:cubicBezTo>
                    <a:pt x="4142" y="15406"/>
                    <a:pt x="4419" y="14526"/>
                    <a:pt x="4419" y="14553"/>
                  </a:cubicBezTo>
                  <a:cubicBezTo>
                    <a:pt x="4532" y="14709"/>
                    <a:pt x="4503" y="15017"/>
                    <a:pt x="4699" y="15017"/>
                  </a:cubicBezTo>
                  <a:cubicBezTo>
                    <a:pt x="4921" y="15017"/>
                    <a:pt x="5198" y="14939"/>
                    <a:pt x="5395" y="14939"/>
                  </a:cubicBezTo>
                  <a:cubicBezTo>
                    <a:pt x="4808" y="15227"/>
                    <a:pt x="4808" y="15227"/>
                    <a:pt x="4808" y="15227"/>
                  </a:cubicBezTo>
                  <a:cubicBezTo>
                    <a:pt x="4448" y="15379"/>
                    <a:pt x="4641" y="15690"/>
                    <a:pt x="4477" y="15947"/>
                  </a:cubicBezTo>
                  <a:cubicBezTo>
                    <a:pt x="4088" y="16515"/>
                    <a:pt x="4641" y="16593"/>
                    <a:pt x="4976" y="16207"/>
                  </a:cubicBezTo>
                  <a:cubicBezTo>
                    <a:pt x="5089" y="16079"/>
                    <a:pt x="5365" y="15585"/>
                    <a:pt x="5478" y="15585"/>
                  </a:cubicBezTo>
                  <a:cubicBezTo>
                    <a:pt x="5587" y="15585"/>
                    <a:pt x="5810" y="15304"/>
                    <a:pt x="5755" y="15199"/>
                  </a:cubicBezTo>
                  <a:cubicBezTo>
                    <a:pt x="5562" y="14865"/>
                    <a:pt x="5755" y="15071"/>
                    <a:pt x="5977" y="14966"/>
                  </a:cubicBezTo>
                  <a:cubicBezTo>
                    <a:pt x="6061" y="14939"/>
                    <a:pt x="6174" y="14810"/>
                    <a:pt x="6257" y="14760"/>
                  </a:cubicBezTo>
                  <a:cubicBezTo>
                    <a:pt x="6505" y="14604"/>
                    <a:pt x="6450" y="14398"/>
                    <a:pt x="6450" y="14141"/>
                  </a:cubicBezTo>
                  <a:cubicBezTo>
                    <a:pt x="6479" y="14063"/>
                    <a:pt x="5893" y="13958"/>
                    <a:pt x="5755" y="14012"/>
                  </a:cubicBezTo>
                  <a:cubicBezTo>
                    <a:pt x="5256" y="14269"/>
                    <a:pt x="5172" y="14374"/>
                    <a:pt x="4699" y="14036"/>
                  </a:cubicBezTo>
                  <a:close/>
                  <a:moveTo>
                    <a:pt x="4838" y="13573"/>
                  </a:moveTo>
                  <a:cubicBezTo>
                    <a:pt x="4950" y="13674"/>
                    <a:pt x="4950" y="13674"/>
                    <a:pt x="4950" y="13674"/>
                  </a:cubicBezTo>
                  <a:cubicBezTo>
                    <a:pt x="4950" y="13752"/>
                    <a:pt x="4976" y="13857"/>
                    <a:pt x="4950" y="13934"/>
                  </a:cubicBezTo>
                  <a:cubicBezTo>
                    <a:pt x="4892" y="13985"/>
                    <a:pt x="4808" y="13958"/>
                    <a:pt x="4754" y="13958"/>
                  </a:cubicBezTo>
                  <a:cubicBezTo>
                    <a:pt x="4754" y="13907"/>
                    <a:pt x="4616" y="13830"/>
                    <a:pt x="4586" y="13803"/>
                  </a:cubicBezTo>
                  <a:cubicBezTo>
                    <a:pt x="4532" y="13752"/>
                    <a:pt x="4394" y="13674"/>
                    <a:pt x="4419" y="13623"/>
                  </a:cubicBezTo>
                  <a:cubicBezTo>
                    <a:pt x="4419" y="13573"/>
                    <a:pt x="4448" y="13545"/>
                    <a:pt x="4503" y="13518"/>
                  </a:cubicBezTo>
                  <a:cubicBezTo>
                    <a:pt x="4561" y="13518"/>
                    <a:pt x="4670" y="13495"/>
                    <a:pt x="4725" y="13518"/>
                  </a:cubicBezTo>
                  <a:cubicBezTo>
                    <a:pt x="4754" y="13518"/>
                    <a:pt x="4808" y="13573"/>
                    <a:pt x="4838" y="13573"/>
                  </a:cubicBezTo>
                  <a:close/>
                  <a:moveTo>
                    <a:pt x="4561" y="11790"/>
                  </a:moveTo>
                  <a:cubicBezTo>
                    <a:pt x="4586" y="11685"/>
                    <a:pt x="4586" y="11685"/>
                    <a:pt x="4586" y="11685"/>
                  </a:cubicBezTo>
                  <a:cubicBezTo>
                    <a:pt x="4783" y="11712"/>
                    <a:pt x="4616" y="11841"/>
                    <a:pt x="4616" y="11969"/>
                  </a:cubicBezTo>
                  <a:cubicBezTo>
                    <a:pt x="4616" y="12176"/>
                    <a:pt x="4448" y="12253"/>
                    <a:pt x="4364" y="12436"/>
                  </a:cubicBezTo>
                  <a:cubicBezTo>
                    <a:pt x="4310" y="12588"/>
                    <a:pt x="4364" y="12720"/>
                    <a:pt x="4419" y="12849"/>
                  </a:cubicBezTo>
                  <a:cubicBezTo>
                    <a:pt x="4419" y="12926"/>
                    <a:pt x="4725" y="13261"/>
                    <a:pt x="4532" y="13339"/>
                  </a:cubicBezTo>
                  <a:cubicBezTo>
                    <a:pt x="4477" y="13339"/>
                    <a:pt x="4310" y="13468"/>
                    <a:pt x="4281" y="13468"/>
                  </a:cubicBezTo>
                  <a:cubicBezTo>
                    <a:pt x="4171" y="13468"/>
                    <a:pt x="4171" y="13339"/>
                    <a:pt x="4142" y="13288"/>
                  </a:cubicBezTo>
                  <a:cubicBezTo>
                    <a:pt x="4113" y="13234"/>
                    <a:pt x="4088" y="13211"/>
                    <a:pt x="4059" y="13184"/>
                  </a:cubicBezTo>
                  <a:cubicBezTo>
                    <a:pt x="4059" y="13133"/>
                    <a:pt x="4088" y="13106"/>
                    <a:pt x="4088" y="13055"/>
                  </a:cubicBezTo>
                  <a:cubicBezTo>
                    <a:pt x="4088" y="12899"/>
                    <a:pt x="4113" y="12744"/>
                    <a:pt x="4059" y="12615"/>
                  </a:cubicBezTo>
                  <a:cubicBezTo>
                    <a:pt x="4033" y="12436"/>
                    <a:pt x="4113" y="12308"/>
                    <a:pt x="4113" y="12176"/>
                  </a:cubicBezTo>
                  <a:cubicBezTo>
                    <a:pt x="4255" y="12152"/>
                    <a:pt x="4226" y="12253"/>
                    <a:pt x="4339" y="12253"/>
                  </a:cubicBezTo>
                  <a:cubicBezTo>
                    <a:pt x="4419" y="12253"/>
                    <a:pt x="4448" y="12074"/>
                    <a:pt x="4448" y="11996"/>
                  </a:cubicBezTo>
                  <a:cubicBezTo>
                    <a:pt x="4448" y="11891"/>
                    <a:pt x="4477" y="11919"/>
                    <a:pt x="4532" y="11864"/>
                  </a:cubicBezTo>
                  <a:cubicBezTo>
                    <a:pt x="4561" y="11841"/>
                    <a:pt x="4532" y="11814"/>
                    <a:pt x="4561" y="11790"/>
                  </a:cubicBezTo>
                  <a:close/>
                  <a:moveTo>
                    <a:pt x="4561" y="11452"/>
                  </a:moveTo>
                  <a:cubicBezTo>
                    <a:pt x="4586" y="11350"/>
                    <a:pt x="4616" y="11245"/>
                    <a:pt x="4616" y="11144"/>
                  </a:cubicBezTo>
                  <a:cubicBezTo>
                    <a:pt x="4641" y="11066"/>
                    <a:pt x="4616" y="10934"/>
                    <a:pt x="4725" y="10934"/>
                  </a:cubicBezTo>
                  <a:cubicBezTo>
                    <a:pt x="4754" y="10961"/>
                    <a:pt x="4754" y="10961"/>
                    <a:pt x="4754" y="10988"/>
                  </a:cubicBezTo>
                  <a:cubicBezTo>
                    <a:pt x="4754" y="11066"/>
                    <a:pt x="4754" y="11144"/>
                    <a:pt x="4754" y="11222"/>
                  </a:cubicBezTo>
                  <a:cubicBezTo>
                    <a:pt x="4725" y="11273"/>
                    <a:pt x="4725" y="11350"/>
                    <a:pt x="4725" y="11428"/>
                  </a:cubicBezTo>
                  <a:cubicBezTo>
                    <a:pt x="4699" y="11479"/>
                    <a:pt x="4699" y="11530"/>
                    <a:pt x="4699" y="11584"/>
                  </a:cubicBezTo>
                  <a:cubicBezTo>
                    <a:pt x="4641" y="11584"/>
                    <a:pt x="4586" y="11607"/>
                    <a:pt x="4561" y="11557"/>
                  </a:cubicBezTo>
                  <a:cubicBezTo>
                    <a:pt x="4561" y="11452"/>
                    <a:pt x="4561" y="11452"/>
                    <a:pt x="4561" y="11452"/>
                  </a:cubicBezTo>
                  <a:close/>
                  <a:moveTo>
                    <a:pt x="3170" y="15355"/>
                  </a:moveTo>
                  <a:cubicBezTo>
                    <a:pt x="3141" y="15304"/>
                    <a:pt x="3116" y="15250"/>
                    <a:pt x="3141" y="15199"/>
                  </a:cubicBezTo>
                  <a:cubicBezTo>
                    <a:pt x="3141" y="15172"/>
                    <a:pt x="3170" y="15199"/>
                    <a:pt x="3196" y="15199"/>
                  </a:cubicBezTo>
                  <a:cubicBezTo>
                    <a:pt x="3254" y="15172"/>
                    <a:pt x="3254" y="15149"/>
                    <a:pt x="3280" y="15122"/>
                  </a:cubicBezTo>
                  <a:cubicBezTo>
                    <a:pt x="3338" y="15071"/>
                    <a:pt x="3418" y="15044"/>
                    <a:pt x="3476" y="15095"/>
                  </a:cubicBezTo>
                  <a:cubicBezTo>
                    <a:pt x="3531" y="15149"/>
                    <a:pt x="3502" y="15149"/>
                    <a:pt x="3447" y="15149"/>
                  </a:cubicBezTo>
                  <a:cubicBezTo>
                    <a:pt x="3338" y="15172"/>
                    <a:pt x="3393" y="15250"/>
                    <a:pt x="3393" y="15304"/>
                  </a:cubicBezTo>
                  <a:cubicBezTo>
                    <a:pt x="3393" y="15328"/>
                    <a:pt x="3363" y="15379"/>
                    <a:pt x="3338" y="15379"/>
                  </a:cubicBezTo>
                  <a:cubicBezTo>
                    <a:pt x="3309" y="15406"/>
                    <a:pt x="3254" y="15406"/>
                    <a:pt x="3196" y="15379"/>
                  </a:cubicBezTo>
                  <a:cubicBezTo>
                    <a:pt x="3170" y="15355"/>
                    <a:pt x="3170" y="15355"/>
                    <a:pt x="3170" y="15355"/>
                  </a:cubicBezTo>
                  <a:close/>
                  <a:moveTo>
                    <a:pt x="17516" y="10292"/>
                  </a:moveTo>
                  <a:cubicBezTo>
                    <a:pt x="17348" y="10420"/>
                    <a:pt x="17210" y="10599"/>
                    <a:pt x="17043" y="10704"/>
                  </a:cubicBezTo>
                  <a:cubicBezTo>
                    <a:pt x="16569" y="10961"/>
                    <a:pt x="16486" y="10833"/>
                    <a:pt x="16042" y="10755"/>
                  </a:cubicBezTo>
                  <a:cubicBezTo>
                    <a:pt x="15874" y="10728"/>
                    <a:pt x="15765" y="10884"/>
                    <a:pt x="15543" y="10884"/>
                  </a:cubicBezTo>
                  <a:cubicBezTo>
                    <a:pt x="15543" y="11012"/>
                    <a:pt x="15874" y="11039"/>
                    <a:pt x="15736" y="11195"/>
                  </a:cubicBezTo>
                  <a:cubicBezTo>
                    <a:pt x="15317" y="11584"/>
                    <a:pt x="15317" y="11584"/>
                    <a:pt x="15317" y="11584"/>
                  </a:cubicBezTo>
                  <a:cubicBezTo>
                    <a:pt x="15208" y="11685"/>
                    <a:pt x="15095" y="11530"/>
                    <a:pt x="15095" y="11736"/>
                  </a:cubicBezTo>
                  <a:cubicBezTo>
                    <a:pt x="15070" y="11996"/>
                    <a:pt x="14848" y="11814"/>
                    <a:pt x="14735" y="11814"/>
                  </a:cubicBezTo>
                  <a:cubicBezTo>
                    <a:pt x="14484" y="11814"/>
                    <a:pt x="14236" y="11919"/>
                    <a:pt x="13956" y="11919"/>
                  </a:cubicBezTo>
                  <a:cubicBezTo>
                    <a:pt x="13792" y="11919"/>
                    <a:pt x="13763" y="11763"/>
                    <a:pt x="13625" y="11736"/>
                  </a:cubicBezTo>
                  <a:cubicBezTo>
                    <a:pt x="13679" y="11530"/>
                    <a:pt x="14484" y="11841"/>
                    <a:pt x="14709" y="11685"/>
                  </a:cubicBezTo>
                  <a:cubicBezTo>
                    <a:pt x="15015" y="11428"/>
                    <a:pt x="14764" y="11012"/>
                    <a:pt x="15401" y="11012"/>
                  </a:cubicBezTo>
                  <a:cubicBezTo>
                    <a:pt x="15292" y="10704"/>
                    <a:pt x="15627" y="10447"/>
                    <a:pt x="15849" y="10187"/>
                  </a:cubicBezTo>
                  <a:cubicBezTo>
                    <a:pt x="15932" y="10160"/>
                    <a:pt x="16125" y="10031"/>
                    <a:pt x="15987" y="9980"/>
                  </a:cubicBezTo>
                  <a:cubicBezTo>
                    <a:pt x="15820" y="9930"/>
                    <a:pt x="15820" y="9903"/>
                    <a:pt x="15652" y="9980"/>
                  </a:cubicBezTo>
                  <a:cubicBezTo>
                    <a:pt x="15485" y="10082"/>
                    <a:pt x="15237" y="10265"/>
                    <a:pt x="15015" y="10082"/>
                  </a:cubicBezTo>
                  <a:cubicBezTo>
                    <a:pt x="14848" y="9903"/>
                    <a:pt x="14236" y="10447"/>
                    <a:pt x="14094" y="10576"/>
                  </a:cubicBezTo>
                  <a:cubicBezTo>
                    <a:pt x="13930" y="10728"/>
                    <a:pt x="13734" y="10860"/>
                    <a:pt x="13566" y="11012"/>
                  </a:cubicBezTo>
                  <a:cubicBezTo>
                    <a:pt x="13596" y="10884"/>
                    <a:pt x="13625" y="10755"/>
                    <a:pt x="13708" y="10650"/>
                  </a:cubicBezTo>
                  <a:cubicBezTo>
                    <a:pt x="13792" y="10549"/>
                    <a:pt x="13930" y="10498"/>
                    <a:pt x="13985" y="10369"/>
                  </a:cubicBezTo>
                  <a:cubicBezTo>
                    <a:pt x="14040" y="10265"/>
                    <a:pt x="14094" y="10265"/>
                    <a:pt x="14207" y="10187"/>
                  </a:cubicBezTo>
                  <a:cubicBezTo>
                    <a:pt x="14345" y="10109"/>
                    <a:pt x="14291" y="10007"/>
                    <a:pt x="14513" y="9953"/>
                  </a:cubicBezTo>
                  <a:cubicBezTo>
                    <a:pt x="15124" y="9852"/>
                    <a:pt x="15124" y="9852"/>
                    <a:pt x="15124" y="9852"/>
                  </a:cubicBezTo>
                  <a:cubicBezTo>
                    <a:pt x="15376" y="9825"/>
                    <a:pt x="15376" y="9619"/>
                    <a:pt x="15543" y="9517"/>
                  </a:cubicBezTo>
                  <a:cubicBezTo>
                    <a:pt x="15627" y="9463"/>
                    <a:pt x="15736" y="9490"/>
                    <a:pt x="15849" y="9490"/>
                  </a:cubicBezTo>
                  <a:cubicBezTo>
                    <a:pt x="15849" y="9463"/>
                    <a:pt x="15958" y="9385"/>
                    <a:pt x="15958" y="9412"/>
                  </a:cubicBezTo>
                  <a:cubicBezTo>
                    <a:pt x="15958" y="9541"/>
                    <a:pt x="15849" y="9669"/>
                    <a:pt x="15849" y="9774"/>
                  </a:cubicBezTo>
                  <a:cubicBezTo>
                    <a:pt x="15849" y="9825"/>
                    <a:pt x="16155" y="10031"/>
                    <a:pt x="16155" y="9903"/>
                  </a:cubicBezTo>
                  <a:cubicBezTo>
                    <a:pt x="16155" y="9825"/>
                    <a:pt x="16264" y="9723"/>
                    <a:pt x="16293" y="9646"/>
                  </a:cubicBezTo>
                  <a:cubicBezTo>
                    <a:pt x="16431" y="9361"/>
                    <a:pt x="16682" y="9050"/>
                    <a:pt x="16875" y="8793"/>
                  </a:cubicBezTo>
                  <a:cubicBezTo>
                    <a:pt x="16988" y="8638"/>
                    <a:pt x="17629" y="7937"/>
                    <a:pt x="17072" y="8198"/>
                  </a:cubicBezTo>
                  <a:cubicBezTo>
                    <a:pt x="16850" y="8276"/>
                    <a:pt x="17017" y="8509"/>
                    <a:pt x="16628" y="8509"/>
                  </a:cubicBezTo>
                  <a:cubicBezTo>
                    <a:pt x="16293" y="8509"/>
                    <a:pt x="16377" y="8198"/>
                    <a:pt x="15987" y="8455"/>
                  </a:cubicBezTo>
                  <a:cubicBezTo>
                    <a:pt x="15765" y="8611"/>
                    <a:pt x="15765" y="8509"/>
                    <a:pt x="15543" y="8431"/>
                  </a:cubicBezTo>
                  <a:cubicBezTo>
                    <a:pt x="15376" y="8377"/>
                    <a:pt x="15095" y="8431"/>
                    <a:pt x="14986" y="8303"/>
                  </a:cubicBezTo>
                  <a:cubicBezTo>
                    <a:pt x="14819" y="8171"/>
                    <a:pt x="14735" y="8198"/>
                    <a:pt x="14542" y="8171"/>
                  </a:cubicBezTo>
                  <a:cubicBezTo>
                    <a:pt x="14400" y="8147"/>
                    <a:pt x="13985" y="8015"/>
                    <a:pt x="13985" y="7860"/>
                  </a:cubicBezTo>
                  <a:cubicBezTo>
                    <a:pt x="14040" y="7992"/>
                    <a:pt x="15041" y="8147"/>
                    <a:pt x="15237" y="8171"/>
                  </a:cubicBezTo>
                  <a:cubicBezTo>
                    <a:pt x="15401" y="8225"/>
                    <a:pt x="15485" y="8147"/>
                    <a:pt x="15627" y="8093"/>
                  </a:cubicBezTo>
                  <a:cubicBezTo>
                    <a:pt x="15903" y="8015"/>
                    <a:pt x="15932" y="8276"/>
                    <a:pt x="15932" y="7860"/>
                  </a:cubicBezTo>
                  <a:cubicBezTo>
                    <a:pt x="15932" y="7474"/>
                    <a:pt x="16180" y="7603"/>
                    <a:pt x="15765" y="7373"/>
                  </a:cubicBezTo>
                  <a:cubicBezTo>
                    <a:pt x="15514" y="7217"/>
                    <a:pt x="15903" y="7318"/>
                    <a:pt x="15932" y="7346"/>
                  </a:cubicBezTo>
                  <a:cubicBezTo>
                    <a:pt x="16042" y="7447"/>
                    <a:pt x="16071" y="7190"/>
                    <a:pt x="16125" y="7085"/>
                  </a:cubicBezTo>
                  <a:cubicBezTo>
                    <a:pt x="16515" y="6855"/>
                    <a:pt x="16766" y="6957"/>
                    <a:pt x="16904" y="6493"/>
                  </a:cubicBezTo>
                  <a:cubicBezTo>
                    <a:pt x="16959" y="6311"/>
                    <a:pt x="17793" y="5769"/>
                    <a:pt x="17989" y="5692"/>
                  </a:cubicBezTo>
                  <a:cubicBezTo>
                    <a:pt x="18182" y="5590"/>
                    <a:pt x="18462" y="5201"/>
                    <a:pt x="18626" y="5174"/>
                  </a:cubicBezTo>
                  <a:cubicBezTo>
                    <a:pt x="18655" y="5123"/>
                    <a:pt x="18906" y="4995"/>
                    <a:pt x="18961" y="4866"/>
                  </a:cubicBezTo>
                  <a:cubicBezTo>
                    <a:pt x="19158" y="4504"/>
                    <a:pt x="19158" y="4504"/>
                    <a:pt x="19158" y="4504"/>
                  </a:cubicBezTo>
                  <a:cubicBezTo>
                    <a:pt x="19212" y="4372"/>
                    <a:pt x="19711" y="4010"/>
                    <a:pt x="19711" y="3987"/>
                  </a:cubicBezTo>
                  <a:cubicBezTo>
                    <a:pt x="19769" y="3987"/>
                    <a:pt x="19878" y="3936"/>
                    <a:pt x="19937" y="3909"/>
                  </a:cubicBezTo>
                  <a:cubicBezTo>
                    <a:pt x="20075" y="3882"/>
                    <a:pt x="20268" y="3703"/>
                    <a:pt x="20435" y="3676"/>
                  </a:cubicBezTo>
                  <a:cubicBezTo>
                    <a:pt x="20541" y="3676"/>
                    <a:pt x="20599" y="3496"/>
                    <a:pt x="20654" y="3419"/>
                  </a:cubicBezTo>
                  <a:cubicBezTo>
                    <a:pt x="20792" y="3314"/>
                    <a:pt x="21127" y="3080"/>
                    <a:pt x="21181" y="2928"/>
                  </a:cubicBezTo>
                  <a:cubicBezTo>
                    <a:pt x="21211" y="2773"/>
                    <a:pt x="21265" y="2590"/>
                    <a:pt x="21320" y="2438"/>
                  </a:cubicBezTo>
                  <a:cubicBezTo>
                    <a:pt x="21403" y="2204"/>
                    <a:pt x="21294" y="2177"/>
                    <a:pt x="21211" y="2022"/>
                  </a:cubicBezTo>
                  <a:cubicBezTo>
                    <a:pt x="21043" y="1792"/>
                    <a:pt x="20905" y="1687"/>
                    <a:pt x="20959" y="1352"/>
                  </a:cubicBezTo>
                  <a:cubicBezTo>
                    <a:pt x="21320" y="1169"/>
                    <a:pt x="21600" y="577"/>
                    <a:pt x="21600" y="188"/>
                  </a:cubicBezTo>
                  <a:cubicBezTo>
                    <a:pt x="21127" y="138"/>
                    <a:pt x="21127" y="138"/>
                    <a:pt x="21127" y="138"/>
                  </a:cubicBezTo>
                  <a:cubicBezTo>
                    <a:pt x="21043" y="111"/>
                    <a:pt x="20959" y="188"/>
                    <a:pt x="20905" y="344"/>
                  </a:cubicBezTo>
                  <a:cubicBezTo>
                    <a:pt x="20737" y="344"/>
                    <a:pt x="20737" y="84"/>
                    <a:pt x="20464" y="138"/>
                  </a:cubicBezTo>
                  <a:cubicBezTo>
                    <a:pt x="20242" y="161"/>
                    <a:pt x="19991" y="239"/>
                    <a:pt x="19769" y="188"/>
                  </a:cubicBezTo>
                  <a:cubicBezTo>
                    <a:pt x="19685" y="161"/>
                    <a:pt x="19518" y="-45"/>
                    <a:pt x="19489" y="9"/>
                  </a:cubicBezTo>
                  <a:cubicBezTo>
                    <a:pt x="19405" y="111"/>
                    <a:pt x="19296" y="317"/>
                    <a:pt x="19463" y="368"/>
                  </a:cubicBezTo>
                  <a:cubicBezTo>
                    <a:pt x="19711" y="473"/>
                    <a:pt x="19656" y="628"/>
                    <a:pt x="19602" y="807"/>
                  </a:cubicBezTo>
                  <a:cubicBezTo>
                    <a:pt x="19434" y="784"/>
                    <a:pt x="19183" y="473"/>
                    <a:pt x="18877" y="550"/>
                  </a:cubicBezTo>
                  <a:cubicBezTo>
                    <a:pt x="18379" y="733"/>
                    <a:pt x="18877" y="368"/>
                    <a:pt x="18379" y="473"/>
                  </a:cubicBezTo>
                  <a:cubicBezTo>
                    <a:pt x="18211" y="523"/>
                    <a:pt x="17960" y="500"/>
                    <a:pt x="17822" y="601"/>
                  </a:cubicBezTo>
                  <a:cubicBezTo>
                    <a:pt x="17629" y="784"/>
                    <a:pt x="17319" y="990"/>
                    <a:pt x="17043" y="1014"/>
                  </a:cubicBezTo>
                  <a:cubicBezTo>
                    <a:pt x="16875" y="1014"/>
                    <a:pt x="15932" y="1068"/>
                    <a:pt x="15874" y="834"/>
                  </a:cubicBezTo>
                  <a:cubicBezTo>
                    <a:pt x="15820" y="422"/>
                    <a:pt x="15627" y="1220"/>
                    <a:pt x="15401" y="1119"/>
                  </a:cubicBezTo>
                  <a:cubicBezTo>
                    <a:pt x="15153" y="990"/>
                    <a:pt x="15124" y="1247"/>
                    <a:pt x="14873" y="1247"/>
                  </a:cubicBezTo>
                  <a:cubicBezTo>
                    <a:pt x="14680" y="1247"/>
                    <a:pt x="14764" y="1325"/>
                    <a:pt x="14651" y="1430"/>
                  </a:cubicBezTo>
                  <a:cubicBezTo>
                    <a:pt x="14542" y="1508"/>
                    <a:pt x="14320" y="1352"/>
                    <a:pt x="14236" y="1325"/>
                  </a:cubicBezTo>
                  <a:cubicBezTo>
                    <a:pt x="13956" y="1169"/>
                    <a:pt x="13374" y="2022"/>
                    <a:pt x="13319" y="2228"/>
                  </a:cubicBezTo>
                  <a:cubicBezTo>
                    <a:pt x="13319" y="2150"/>
                    <a:pt x="13374" y="1714"/>
                    <a:pt x="13403" y="1663"/>
                  </a:cubicBezTo>
                  <a:cubicBezTo>
                    <a:pt x="13566" y="1480"/>
                    <a:pt x="13596" y="1430"/>
                    <a:pt x="13512" y="1196"/>
                  </a:cubicBezTo>
                  <a:cubicBezTo>
                    <a:pt x="13428" y="990"/>
                    <a:pt x="13206" y="963"/>
                    <a:pt x="12984" y="939"/>
                  </a:cubicBezTo>
                  <a:cubicBezTo>
                    <a:pt x="12150" y="807"/>
                    <a:pt x="12846" y="1403"/>
                    <a:pt x="12372" y="1558"/>
                  </a:cubicBezTo>
                  <a:cubicBezTo>
                    <a:pt x="12092" y="1636"/>
                    <a:pt x="12012" y="2099"/>
                    <a:pt x="11706" y="2204"/>
                  </a:cubicBezTo>
                  <a:cubicBezTo>
                    <a:pt x="11623" y="2228"/>
                    <a:pt x="11706" y="2049"/>
                    <a:pt x="11732" y="2022"/>
                  </a:cubicBezTo>
                  <a:cubicBezTo>
                    <a:pt x="11845" y="1869"/>
                    <a:pt x="12092" y="1585"/>
                    <a:pt x="12150" y="1403"/>
                  </a:cubicBezTo>
                  <a:cubicBezTo>
                    <a:pt x="12289" y="1068"/>
                    <a:pt x="11648" y="1014"/>
                    <a:pt x="11539" y="706"/>
                  </a:cubicBezTo>
                  <a:cubicBezTo>
                    <a:pt x="11510" y="706"/>
                    <a:pt x="11510" y="939"/>
                    <a:pt x="11484" y="990"/>
                  </a:cubicBezTo>
                  <a:cubicBezTo>
                    <a:pt x="11288" y="1480"/>
                    <a:pt x="11288" y="1480"/>
                    <a:pt x="11288" y="1480"/>
                  </a:cubicBezTo>
                  <a:cubicBezTo>
                    <a:pt x="11317" y="1376"/>
                    <a:pt x="11342" y="1247"/>
                    <a:pt x="11342" y="1146"/>
                  </a:cubicBezTo>
                  <a:cubicBezTo>
                    <a:pt x="11342" y="1091"/>
                    <a:pt x="11233" y="1014"/>
                    <a:pt x="11204" y="912"/>
                  </a:cubicBezTo>
                  <a:cubicBezTo>
                    <a:pt x="11175" y="601"/>
                    <a:pt x="10982" y="500"/>
                    <a:pt x="10647" y="500"/>
                  </a:cubicBezTo>
                  <a:cubicBezTo>
                    <a:pt x="10483" y="500"/>
                    <a:pt x="10232" y="317"/>
                    <a:pt x="10232" y="523"/>
                  </a:cubicBezTo>
                  <a:cubicBezTo>
                    <a:pt x="10232" y="733"/>
                    <a:pt x="10203" y="1041"/>
                    <a:pt x="10065" y="1196"/>
                  </a:cubicBezTo>
                  <a:cubicBezTo>
                    <a:pt x="9981" y="1325"/>
                    <a:pt x="9814" y="1274"/>
                    <a:pt x="9730" y="1376"/>
                  </a:cubicBezTo>
                  <a:cubicBezTo>
                    <a:pt x="9621" y="1508"/>
                    <a:pt x="9646" y="1663"/>
                    <a:pt x="9566" y="1815"/>
                  </a:cubicBezTo>
                  <a:cubicBezTo>
                    <a:pt x="9508" y="1893"/>
                    <a:pt x="9759" y="1998"/>
                    <a:pt x="9843" y="2049"/>
                  </a:cubicBezTo>
                  <a:cubicBezTo>
                    <a:pt x="10148" y="2204"/>
                    <a:pt x="9788" y="2228"/>
                    <a:pt x="9646" y="2333"/>
                  </a:cubicBezTo>
                  <a:cubicBezTo>
                    <a:pt x="9399" y="2617"/>
                    <a:pt x="9843" y="2644"/>
                    <a:pt x="9897" y="2773"/>
                  </a:cubicBezTo>
                  <a:cubicBezTo>
                    <a:pt x="9646" y="2773"/>
                    <a:pt x="9621" y="2617"/>
                    <a:pt x="9482" y="2617"/>
                  </a:cubicBezTo>
                  <a:cubicBezTo>
                    <a:pt x="9340" y="2590"/>
                    <a:pt x="9508" y="2901"/>
                    <a:pt x="9202" y="2874"/>
                  </a:cubicBezTo>
                  <a:cubicBezTo>
                    <a:pt x="9035" y="2874"/>
                    <a:pt x="9064" y="3006"/>
                    <a:pt x="9202" y="3006"/>
                  </a:cubicBezTo>
                  <a:cubicBezTo>
                    <a:pt x="9369" y="3006"/>
                    <a:pt x="9257" y="3107"/>
                    <a:pt x="9257" y="3212"/>
                  </a:cubicBezTo>
                  <a:cubicBezTo>
                    <a:pt x="9257" y="3419"/>
                    <a:pt x="9399" y="3469"/>
                    <a:pt x="9399" y="3652"/>
                  </a:cubicBezTo>
                  <a:cubicBezTo>
                    <a:pt x="9399" y="3987"/>
                    <a:pt x="9730" y="4010"/>
                    <a:pt x="9814" y="4193"/>
                  </a:cubicBezTo>
                  <a:cubicBezTo>
                    <a:pt x="9621" y="4193"/>
                    <a:pt x="9592" y="4038"/>
                    <a:pt x="9399" y="4115"/>
                  </a:cubicBezTo>
                  <a:cubicBezTo>
                    <a:pt x="9257" y="4193"/>
                    <a:pt x="9064" y="4244"/>
                    <a:pt x="8896" y="4166"/>
                  </a:cubicBezTo>
                  <a:cubicBezTo>
                    <a:pt x="8758" y="4115"/>
                    <a:pt x="8645" y="4038"/>
                    <a:pt x="8787" y="4220"/>
                  </a:cubicBezTo>
                  <a:cubicBezTo>
                    <a:pt x="8842" y="4295"/>
                    <a:pt x="8536" y="4399"/>
                    <a:pt x="8452" y="4372"/>
                  </a:cubicBezTo>
                  <a:cubicBezTo>
                    <a:pt x="8201" y="4271"/>
                    <a:pt x="8201" y="4038"/>
                    <a:pt x="8008" y="4271"/>
                  </a:cubicBezTo>
                  <a:cubicBezTo>
                    <a:pt x="7895" y="4427"/>
                    <a:pt x="7979" y="4372"/>
                    <a:pt x="8092" y="4450"/>
                  </a:cubicBezTo>
                  <a:cubicBezTo>
                    <a:pt x="8368" y="4582"/>
                    <a:pt x="8314" y="5150"/>
                    <a:pt x="8536" y="5252"/>
                  </a:cubicBezTo>
                  <a:cubicBezTo>
                    <a:pt x="8867" y="5380"/>
                    <a:pt x="8481" y="5279"/>
                    <a:pt x="8620" y="5536"/>
                  </a:cubicBezTo>
                  <a:cubicBezTo>
                    <a:pt x="8674" y="5614"/>
                    <a:pt x="8729" y="6026"/>
                    <a:pt x="8590" y="6077"/>
                  </a:cubicBezTo>
                  <a:cubicBezTo>
                    <a:pt x="8536" y="6104"/>
                    <a:pt x="8146" y="6026"/>
                    <a:pt x="8092" y="5976"/>
                  </a:cubicBezTo>
                  <a:cubicBezTo>
                    <a:pt x="8008" y="5925"/>
                    <a:pt x="7866" y="5719"/>
                    <a:pt x="7786" y="5692"/>
                  </a:cubicBezTo>
                  <a:cubicBezTo>
                    <a:pt x="7786" y="5820"/>
                    <a:pt x="7564" y="5976"/>
                    <a:pt x="7702" y="6053"/>
                  </a:cubicBezTo>
                  <a:cubicBezTo>
                    <a:pt x="7895" y="6182"/>
                    <a:pt x="7786" y="6233"/>
                    <a:pt x="7786" y="6388"/>
                  </a:cubicBezTo>
                  <a:cubicBezTo>
                    <a:pt x="8092" y="6388"/>
                    <a:pt x="8285" y="6544"/>
                    <a:pt x="8398" y="6777"/>
                  </a:cubicBezTo>
                  <a:cubicBezTo>
                    <a:pt x="8565" y="7139"/>
                    <a:pt x="8813" y="7007"/>
                    <a:pt x="9118" y="7190"/>
                  </a:cubicBezTo>
                  <a:cubicBezTo>
                    <a:pt x="9340" y="7295"/>
                    <a:pt x="8980" y="7525"/>
                    <a:pt x="9009" y="7552"/>
                  </a:cubicBezTo>
                  <a:cubicBezTo>
                    <a:pt x="9257" y="7731"/>
                    <a:pt x="9257" y="7731"/>
                    <a:pt x="9257" y="7731"/>
                  </a:cubicBezTo>
                  <a:cubicBezTo>
                    <a:pt x="9424" y="7887"/>
                    <a:pt x="9814" y="8326"/>
                    <a:pt x="9814" y="8560"/>
                  </a:cubicBezTo>
                  <a:cubicBezTo>
                    <a:pt x="9704" y="8560"/>
                    <a:pt x="9566" y="8069"/>
                    <a:pt x="9424" y="7992"/>
                  </a:cubicBezTo>
                  <a:cubicBezTo>
                    <a:pt x="8787" y="7630"/>
                    <a:pt x="8787" y="7630"/>
                    <a:pt x="8787" y="7630"/>
                  </a:cubicBezTo>
                  <a:cubicBezTo>
                    <a:pt x="8590" y="7525"/>
                    <a:pt x="8398" y="7707"/>
                    <a:pt x="8230" y="7501"/>
                  </a:cubicBezTo>
                  <a:cubicBezTo>
                    <a:pt x="8146" y="7396"/>
                    <a:pt x="8117" y="7447"/>
                    <a:pt x="7979" y="7447"/>
                  </a:cubicBezTo>
                  <a:cubicBezTo>
                    <a:pt x="7979" y="7707"/>
                    <a:pt x="8259" y="7680"/>
                    <a:pt x="8398" y="7860"/>
                  </a:cubicBezTo>
                  <a:cubicBezTo>
                    <a:pt x="8452" y="7937"/>
                    <a:pt x="9064" y="8353"/>
                    <a:pt x="8867" y="8303"/>
                  </a:cubicBezTo>
                  <a:cubicBezTo>
                    <a:pt x="8703" y="8276"/>
                    <a:pt x="8620" y="8147"/>
                    <a:pt x="8452" y="8147"/>
                  </a:cubicBezTo>
                  <a:cubicBezTo>
                    <a:pt x="8339" y="8120"/>
                    <a:pt x="8201" y="7887"/>
                    <a:pt x="8034" y="7809"/>
                  </a:cubicBezTo>
                  <a:cubicBezTo>
                    <a:pt x="7564" y="7630"/>
                    <a:pt x="7924" y="8042"/>
                    <a:pt x="7564" y="8198"/>
                  </a:cubicBezTo>
                  <a:cubicBezTo>
                    <a:pt x="7116" y="8249"/>
                    <a:pt x="7033" y="7937"/>
                    <a:pt x="7033" y="7603"/>
                  </a:cubicBezTo>
                  <a:cubicBezTo>
                    <a:pt x="6894" y="7579"/>
                    <a:pt x="6643" y="7423"/>
                    <a:pt x="6618" y="7630"/>
                  </a:cubicBezTo>
                  <a:cubicBezTo>
                    <a:pt x="6618" y="7758"/>
                    <a:pt x="6479" y="7965"/>
                    <a:pt x="6588" y="8069"/>
                  </a:cubicBezTo>
                  <a:cubicBezTo>
                    <a:pt x="6894" y="8303"/>
                    <a:pt x="6894" y="8455"/>
                    <a:pt x="6785" y="8766"/>
                  </a:cubicBezTo>
                  <a:cubicBezTo>
                    <a:pt x="6756" y="8844"/>
                    <a:pt x="6785" y="8945"/>
                    <a:pt x="6811" y="9000"/>
                  </a:cubicBezTo>
                  <a:cubicBezTo>
                    <a:pt x="6894" y="9179"/>
                    <a:pt x="6505" y="9050"/>
                    <a:pt x="6450" y="8844"/>
                  </a:cubicBezTo>
                  <a:cubicBezTo>
                    <a:pt x="6421" y="8688"/>
                    <a:pt x="6421" y="8611"/>
                    <a:pt x="6366" y="8482"/>
                  </a:cubicBezTo>
                  <a:cubicBezTo>
                    <a:pt x="6312" y="8353"/>
                    <a:pt x="6366" y="8042"/>
                    <a:pt x="6174" y="8093"/>
                  </a:cubicBezTo>
                  <a:cubicBezTo>
                    <a:pt x="5948" y="8147"/>
                    <a:pt x="5839" y="8198"/>
                    <a:pt x="5617" y="8198"/>
                  </a:cubicBezTo>
                  <a:cubicBezTo>
                    <a:pt x="5617" y="8326"/>
                    <a:pt x="5642" y="9230"/>
                    <a:pt x="5700" y="9257"/>
                  </a:cubicBezTo>
                  <a:cubicBezTo>
                    <a:pt x="5977" y="9490"/>
                    <a:pt x="6341" y="9385"/>
                    <a:pt x="6341" y="9798"/>
                  </a:cubicBezTo>
                  <a:cubicBezTo>
                    <a:pt x="6283" y="9798"/>
                    <a:pt x="6199" y="9696"/>
                    <a:pt x="6090" y="9696"/>
                  </a:cubicBezTo>
                  <a:cubicBezTo>
                    <a:pt x="5671" y="9696"/>
                    <a:pt x="5784" y="9930"/>
                    <a:pt x="5587" y="10187"/>
                  </a:cubicBezTo>
                  <a:cubicBezTo>
                    <a:pt x="5420" y="10471"/>
                    <a:pt x="5839" y="10342"/>
                    <a:pt x="5922" y="10576"/>
                  </a:cubicBezTo>
                  <a:cubicBezTo>
                    <a:pt x="5948" y="10650"/>
                    <a:pt x="6032" y="10860"/>
                    <a:pt x="6115" y="10911"/>
                  </a:cubicBezTo>
                  <a:cubicBezTo>
                    <a:pt x="6341" y="11090"/>
                    <a:pt x="6228" y="11245"/>
                    <a:pt x="6563" y="11245"/>
                  </a:cubicBezTo>
                  <a:cubicBezTo>
                    <a:pt x="6894" y="11245"/>
                    <a:pt x="6923" y="11222"/>
                    <a:pt x="7200" y="11350"/>
                  </a:cubicBezTo>
                  <a:cubicBezTo>
                    <a:pt x="7200" y="11401"/>
                    <a:pt x="7200" y="11401"/>
                    <a:pt x="7200" y="11401"/>
                  </a:cubicBezTo>
                  <a:cubicBezTo>
                    <a:pt x="7062" y="11428"/>
                    <a:pt x="6949" y="11377"/>
                    <a:pt x="6785" y="11401"/>
                  </a:cubicBezTo>
                  <a:cubicBezTo>
                    <a:pt x="6727" y="11401"/>
                    <a:pt x="6727" y="11479"/>
                    <a:pt x="6643" y="11428"/>
                  </a:cubicBezTo>
                  <a:cubicBezTo>
                    <a:pt x="6588" y="11377"/>
                    <a:pt x="6505" y="11377"/>
                    <a:pt x="6450" y="11401"/>
                  </a:cubicBezTo>
                  <a:cubicBezTo>
                    <a:pt x="6450" y="11479"/>
                    <a:pt x="6505" y="11506"/>
                    <a:pt x="6505" y="11584"/>
                  </a:cubicBezTo>
                  <a:cubicBezTo>
                    <a:pt x="6505" y="11712"/>
                    <a:pt x="6283" y="11479"/>
                    <a:pt x="6283" y="11452"/>
                  </a:cubicBezTo>
                  <a:cubicBezTo>
                    <a:pt x="6174" y="11377"/>
                    <a:pt x="6257" y="11323"/>
                    <a:pt x="6174" y="11245"/>
                  </a:cubicBezTo>
                  <a:cubicBezTo>
                    <a:pt x="6115" y="11479"/>
                    <a:pt x="5617" y="10961"/>
                    <a:pt x="5504" y="10934"/>
                  </a:cubicBezTo>
                  <a:lnTo>
                    <a:pt x="5449" y="10934"/>
                  </a:lnTo>
                  <a:cubicBezTo>
                    <a:pt x="5449" y="10934"/>
                    <a:pt x="5449" y="10934"/>
                    <a:pt x="5420" y="10934"/>
                  </a:cubicBezTo>
                  <a:cubicBezTo>
                    <a:pt x="5311" y="11350"/>
                    <a:pt x="5256" y="11942"/>
                    <a:pt x="5340" y="12358"/>
                  </a:cubicBezTo>
                  <a:cubicBezTo>
                    <a:pt x="5395" y="12382"/>
                    <a:pt x="5504" y="12358"/>
                    <a:pt x="5533" y="12382"/>
                  </a:cubicBezTo>
                  <a:cubicBezTo>
                    <a:pt x="5562" y="12460"/>
                    <a:pt x="5504" y="12615"/>
                    <a:pt x="5533" y="12720"/>
                  </a:cubicBezTo>
                  <a:cubicBezTo>
                    <a:pt x="5533" y="12744"/>
                    <a:pt x="5671" y="13184"/>
                    <a:pt x="5700" y="13211"/>
                  </a:cubicBezTo>
                  <a:cubicBezTo>
                    <a:pt x="5810" y="13366"/>
                    <a:pt x="6061" y="13160"/>
                    <a:pt x="6174" y="13082"/>
                  </a:cubicBezTo>
                  <a:cubicBezTo>
                    <a:pt x="6283" y="13028"/>
                    <a:pt x="6534" y="12795"/>
                    <a:pt x="6643" y="12795"/>
                  </a:cubicBezTo>
                  <a:cubicBezTo>
                    <a:pt x="6672" y="12795"/>
                    <a:pt x="6618" y="12950"/>
                    <a:pt x="6727" y="13028"/>
                  </a:cubicBezTo>
                  <a:cubicBezTo>
                    <a:pt x="7175" y="13390"/>
                    <a:pt x="7258" y="12771"/>
                    <a:pt x="7564" y="12666"/>
                  </a:cubicBezTo>
                  <a:cubicBezTo>
                    <a:pt x="7422" y="12849"/>
                    <a:pt x="7422" y="13055"/>
                    <a:pt x="7200" y="13184"/>
                  </a:cubicBezTo>
                  <a:cubicBezTo>
                    <a:pt x="7091" y="13261"/>
                    <a:pt x="6756" y="13468"/>
                    <a:pt x="6618" y="13366"/>
                  </a:cubicBezTo>
                  <a:cubicBezTo>
                    <a:pt x="6396" y="13211"/>
                    <a:pt x="6312" y="13495"/>
                    <a:pt x="6199" y="13650"/>
                  </a:cubicBezTo>
                  <a:cubicBezTo>
                    <a:pt x="5977" y="13907"/>
                    <a:pt x="6257" y="13934"/>
                    <a:pt x="6479" y="13907"/>
                  </a:cubicBezTo>
                  <a:cubicBezTo>
                    <a:pt x="6865" y="13857"/>
                    <a:pt x="7200" y="13985"/>
                    <a:pt x="7480" y="14164"/>
                  </a:cubicBezTo>
                  <a:cubicBezTo>
                    <a:pt x="7589" y="14242"/>
                    <a:pt x="7673" y="14347"/>
                    <a:pt x="7786" y="14425"/>
                  </a:cubicBezTo>
                  <a:cubicBezTo>
                    <a:pt x="7950" y="14526"/>
                    <a:pt x="7673" y="14449"/>
                    <a:pt x="7589" y="14398"/>
                  </a:cubicBezTo>
                  <a:cubicBezTo>
                    <a:pt x="7422" y="14320"/>
                    <a:pt x="7258" y="13985"/>
                    <a:pt x="7062" y="14063"/>
                  </a:cubicBezTo>
                  <a:cubicBezTo>
                    <a:pt x="6894" y="14114"/>
                    <a:pt x="6643" y="14141"/>
                    <a:pt x="6563" y="14269"/>
                  </a:cubicBezTo>
                  <a:cubicBezTo>
                    <a:pt x="6450" y="14503"/>
                    <a:pt x="6785" y="14398"/>
                    <a:pt x="6643" y="14631"/>
                  </a:cubicBezTo>
                  <a:cubicBezTo>
                    <a:pt x="6421" y="14993"/>
                    <a:pt x="6032" y="15199"/>
                    <a:pt x="6785" y="15250"/>
                  </a:cubicBezTo>
                  <a:cubicBezTo>
                    <a:pt x="7033" y="15277"/>
                    <a:pt x="6923" y="15639"/>
                    <a:pt x="7367" y="15639"/>
                  </a:cubicBezTo>
                  <a:cubicBezTo>
                    <a:pt x="7619" y="15639"/>
                    <a:pt x="7313" y="15768"/>
                    <a:pt x="7175" y="15741"/>
                  </a:cubicBezTo>
                  <a:cubicBezTo>
                    <a:pt x="6978" y="15717"/>
                    <a:pt x="6923" y="15511"/>
                    <a:pt x="6701" y="15534"/>
                  </a:cubicBezTo>
                  <a:cubicBezTo>
                    <a:pt x="6672" y="15534"/>
                    <a:pt x="6144" y="15406"/>
                    <a:pt x="6115" y="15534"/>
                  </a:cubicBezTo>
                  <a:cubicBezTo>
                    <a:pt x="6115" y="15663"/>
                    <a:pt x="5810" y="15947"/>
                    <a:pt x="5726" y="16025"/>
                  </a:cubicBezTo>
                  <a:cubicBezTo>
                    <a:pt x="5726" y="16207"/>
                    <a:pt x="5977" y="16387"/>
                    <a:pt x="6144" y="16309"/>
                  </a:cubicBezTo>
                  <a:cubicBezTo>
                    <a:pt x="6366" y="16234"/>
                    <a:pt x="6312" y="16414"/>
                    <a:pt x="6366" y="16542"/>
                  </a:cubicBezTo>
                  <a:cubicBezTo>
                    <a:pt x="6396" y="16620"/>
                    <a:pt x="6811" y="16904"/>
                    <a:pt x="6701" y="16904"/>
                  </a:cubicBezTo>
                  <a:cubicBezTo>
                    <a:pt x="6421" y="16931"/>
                    <a:pt x="6174" y="16853"/>
                    <a:pt x="6090" y="16569"/>
                  </a:cubicBezTo>
                  <a:cubicBezTo>
                    <a:pt x="5977" y="16569"/>
                    <a:pt x="5755" y="16593"/>
                    <a:pt x="5642" y="16569"/>
                  </a:cubicBezTo>
                  <a:cubicBezTo>
                    <a:pt x="5449" y="16515"/>
                    <a:pt x="5478" y="17009"/>
                    <a:pt x="5395" y="17165"/>
                  </a:cubicBezTo>
                  <a:cubicBezTo>
                    <a:pt x="5340" y="17239"/>
                    <a:pt x="5282" y="17293"/>
                    <a:pt x="5227" y="17371"/>
                  </a:cubicBezTo>
                  <a:cubicBezTo>
                    <a:pt x="5143" y="17500"/>
                    <a:pt x="5504" y="17550"/>
                    <a:pt x="5198" y="17628"/>
                  </a:cubicBezTo>
                  <a:cubicBezTo>
                    <a:pt x="5060" y="17679"/>
                    <a:pt x="4867" y="17939"/>
                    <a:pt x="5172" y="17885"/>
                  </a:cubicBezTo>
                  <a:cubicBezTo>
                    <a:pt x="5478" y="17834"/>
                    <a:pt x="5700" y="17730"/>
                    <a:pt x="6006" y="17730"/>
                  </a:cubicBezTo>
                  <a:cubicBezTo>
                    <a:pt x="6006" y="17807"/>
                    <a:pt x="5671" y="17939"/>
                    <a:pt x="5755" y="18017"/>
                  </a:cubicBezTo>
                  <a:cubicBezTo>
                    <a:pt x="5784" y="18041"/>
                    <a:pt x="6174" y="18091"/>
                    <a:pt x="6032" y="18146"/>
                  </a:cubicBezTo>
                  <a:cubicBezTo>
                    <a:pt x="5893" y="18196"/>
                    <a:pt x="5365" y="18301"/>
                    <a:pt x="5340" y="18403"/>
                  </a:cubicBezTo>
                  <a:cubicBezTo>
                    <a:pt x="5311" y="18531"/>
                    <a:pt x="5143" y="18714"/>
                    <a:pt x="5172" y="18842"/>
                  </a:cubicBezTo>
                  <a:cubicBezTo>
                    <a:pt x="5172" y="18893"/>
                    <a:pt x="5172" y="19153"/>
                    <a:pt x="5114" y="19153"/>
                  </a:cubicBezTo>
                  <a:cubicBezTo>
                    <a:pt x="4921" y="19153"/>
                    <a:pt x="4921" y="18737"/>
                    <a:pt x="4699" y="18893"/>
                  </a:cubicBezTo>
                  <a:cubicBezTo>
                    <a:pt x="4477" y="19049"/>
                    <a:pt x="4142" y="18998"/>
                    <a:pt x="3866" y="18998"/>
                  </a:cubicBezTo>
                  <a:cubicBezTo>
                    <a:pt x="3502" y="19099"/>
                    <a:pt x="3058" y="19177"/>
                    <a:pt x="3393" y="19644"/>
                  </a:cubicBezTo>
                  <a:cubicBezTo>
                    <a:pt x="3531" y="19901"/>
                    <a:pt x="4113" y="19668"/>
                    <a:pt x="4419" y="19772"/>
                  </a:cubicBezTo>
                  <a:cubicBezTo>
                    <a:pt x="4670" y="19850"/>
                    <a:pt x="4892" y="19772"/>
                    <a:pt x="5143" y="19823"/>
                  </a:cubicBezTo>
                  <a:cubicBezTo>
                    <a:pt x="5504" y="19901"/>
                    <a:pt x="5671" y="19512"/>
                    <a:pt x="6090" y="19512"/>
                  </a:cubicBezTo>
                  <a:cubicBezTo>
                    <a:pt x="6341" y="19512"/>
                    <a:pt x="6618" y="19745"/>
                    <a:pt x="6949" y="19745"/>
                  </a:cubicBezTo>
                  <a:cubicBezTo>
                    <a:pt x="6643" y="19823"/>
                    <a:pt x="6505" y="19823"/>
                    <a:pt x="6199" y="19695"/>
                  </a:cubicBezTo>
                  <a:cubicBezTo>
                    <a:pt x="5810" y="19512"/>
                    <a:pt x="5587" y="20134"/>
                    <a:pt x="5256" y="19952"/>
                  </a:cubicBezTo>
                  <a:cubicBezTo>
                    <a:pt x="5031" y="19823"/>
                    <a:pt x="4699" y="20107"/>
                    <a:pt x="4477" y="20107"/>
                  </a:cubicBezTo>
                  <a:cubicBezTo>
                    <a:pt x="4477" y="20134"/>
                    <a:pt x="4477" y="20134"/>
                    <a:pt x="4477" y="20134"/>
                  </a:cubicBezTo>
                  <a:cubicBezTo>
                    <a:pt x="4670" y="20212"/>
                    <a:pt x="4921" y="20858"/>
                    <a:pt x="5172" y="21014"/>
                  </a:cubicBezTo>
                  <a:cubicBezTo>
                    <a:pt x="5395" y="21166"/>
                    <a:pt x="5700" y="21220"/>
                    <a:pt x="5977" y="21298"/>
                  </a:cubicBezTo>
                  <a:cubicBezTo>
                    <a:pt x="6090" y="21322"/>
                    <a:pt x="6283" y="21528"/>
                    <a:pt x="6312" y="21528"/>
                  </a:cubicBezTo>
                  <a:cubicBezTo>
                    <a:pt x="6865" y="21555"/>
                    <a:pt x="7342" y="20676"/>
                    <a:pt x="7619" y="20341"/>
                  </a:cubicBezTo>
                  <a:cubicBezTo>
                    <a:pt x="7812" y="20290"/>
                    <a:pt x="8034" y="20006"/>
                    <a:pt x="8201" y="19874"/>
                  </a:cubicBezTo>
                  <a:cubicBezTo>
                    <a:pt x="8314" y="19772"/>
                    <a:pt x="8339" y="19644"/>
                    <a:pt x="8452" y="19566"/>
                  </a:cubicBezTo>
                  <a:cubicBezTo>
                    <a:pt x="8507" y="19488"/>
                    <a:pt x="8565" y="19644"/>
                    <a:pt x="8703" y="19539"/>
                  </a:cubicBezTo>
                  <a:cubicBezTo>
                    <a:pt x="8758" y="19488"/>
                    <a:pt x="8787" y="19333"/>
                    <a:pt x="8842" y="19255"/>
                  </a:cubicBezTo>
                  <a:cubicBezTo>
                    <a:pt x="8925" y="19099"/>
                    <a:pt x="9675" y="18376"/>
                    <a:pt x="9453" y="18274"/>
                  </a:cubicBezTo>
                  <a:cubicBezTo>
                    <a:pt x="9147" y="18169"/>
                    <a:pt x="8729" y="18223"/>
                    <a:pt x="8368" y="18146"/>
                  </a:cubicBezTo>
                  <a:cubicBezTo>
                    <a:pt x="8536" y="18041"/>
                    <a:pt x="9730" y="18169"/>
                    <a:pt x="9646" y="18325"/>
                  </a:cubicBezTo>
                  <a:cubicBezTo>
                    <a:pt x="9508" y="18636"/>
                    <a:pt x="9286" y="18944"/>
                    <a:pt x="9093" y="19231"/>
                  </a:cubicBezTo>
                  <a:cubicBezTo>
                    <a:pt x="8951" y="19411"/>
                    <a:pt x="8703" y="19566"/>
                    <a:pt x="9035" y="19590"/>
                  </a:cubicBezTo>
                  <a:cubicBezTo>
                    <a:pt x="9177" y="19617"/>
                    <a:pt x="8813" y="19874"/>
                    <a:pt x="8787" y="19901"/>
                  </a:cubicBezTo>
                  <a:cubicBezTo>
                    <a:pt x="8452" y="20084"/>
                    <a:pt x="8452" y="20084"/>
                    <a:pt x="8452" y="20084"/>
                  </a:cubicBezTo>
                  <a:cubicBezTo>
                    <a:pt x="8285" y="20161"/>
                    <a:pt x="8507" y="20107"/>
                    <a:pt x="8536" y="20185"/>
                  </a:cubicBezTo>
                  <a:cubicBezTo>
                    <a:pt x="8536" y="20236"/>
                    <a:pt x="8481" y="20290"/>
                    <a:pt x="8452" y="20341"/>
                  </a:cubicBezTo>
                  <a:cubicBezTo>
                    <a:pt x="8507" y="20419"/>
                    <a:pt x="8536" y="20520"/>
                    <a:pt x="8620" y="20598"/>
                  </a:cubicBezTo>
                  <a:cubicBezTo>
                    <a:pt x="8674" y="20625"/>
                    <a:pt x="8729" y="20574"/>
                    <a:pt x="8758" y="20574"/>
                  </a:cubicBezTo>
                  <a:cubicBezTo>
                    <a:pt x="8867" y="20574"/>
                    <a:pt x="8951" y="20625"/>
                    <a:pt x="9035" y="20625"/>
                  </a:cubicBezTo>
                  <a:cubicBezTo>
                    <a:pt x="9093" y="20625"/>
                    <a:pt x="9093" y="20547"/>
                    <a:pt x="9093" y="20520"/>
                  </a:cubicBezTo>
                  <a:cubicBezTo>
                    <a:pt x="9118" y="20442"/>
                    <a:pt x="9035" y="20341"/>
                    <a:pt x="9093" y="20290"/>
                  </a:cubicBezTo>
                  <a:cubicBezTo>
                    <a:pt x="9202" y="20236"/>
                    <a:pt x="9340" y="20290"/>
                    <a:pt x="9424" y="20341"/>
                  </a:cubicBezTo>
                  <a:cubicBezTo>
                    <a:pt x="9482" y="20341"/>
                    <a:pt x="9399" y="20419"/>
                    <a:pt x="9424" y="20442"/>
                  </a:cubicBezTo>
                  <a:cubicBezTo>
                    <a:pt x="9508" y="20496"/>
                    <a:pt x="9592" y="20442"/>
                    <a:pt x="9675" y="20469"/>
                  </a:cubicBezTo>
                  <a:cubicBezTo>
                    <a:pt x="9730" y="20469"/>
                    <a:pt x="9814" y="20469"/>
                    <a:pt x="9814" y="20520"/>
                  </a:cubicBezTo>
                  <a:cubicBezTo>
                    <a:pt x="9814" y="20625"/>
                    <a:pt x="9675" y="20676"/>
                    <a:pt x="9646" y="20780"/>
                  </a:cubicBezTo>
                  <a:cubicBezTo>
                    <a:pt x="9646" y="20858"/>
                    <a:pt x="9759" y="20909"/>
                    <a:pt x="9730" y="20987"/>
                  </a:cubicBezTo>
                  <a:cubicBezTo>
                    <a:pt x="9730" y="21037"/>
                    <a:pt x="9646" y="21037"/>
                    <a:pt x="9646" y="21092"/>
                  </a:cubicBezTo>
                  <a:cubicBezTo>
                    <a:pt x="9646" y="21142"/>
                    <a:pt x="9675" y="21220"/>
                    <a:pt x="9730" y="21244"/>
                  </a:cubicBezTo>
                  <a:cubicBezTo>
                    <a:pt x="9788" y="21271"/>
                    <a:pt x="9843" y="21271"/>
                    <a:pt x="9897" y="21271"/>
                  </a:cubicBezTo>
                  <a:cubicBezTo>
                    <a:pt x="10010" y="21271"/>
                    <a:pt x="10119" y="21244"/>
                    <a:pt x="10232" y="21193"/>
                  </a:cubicBezTo>
                  <a:cubicBezTo>
                    <a:pt x="10316" y="21166"/>
                    <a:pt x="10400" y="21065"/>
                    <a:pt x="10483" y="20987"/>
                  </a:cubicBezTo>
                  <a:cubicBezTo>
                    <a:pt x="10538" y="20936"/>
                    <a:pt x="10538" y="20858"/>
                    <a:pt x="10622" y="20831"/>
                  </a:cubicBezTo>
                  <a:cubicBezTo>
                    <a:pt x="10760" y="20804"/>
                    <a:pt x="10898" y="20909"/>
                    <a:pt x="11011" y="20909"/>
                  </a:cubicBezTo>
                  <a:cubicBezTo>
                    <a:pt x="11120" y="20936"/>
                    <a:pt x="11259" y="20936"/>
                    <a:pt x="11371" y="20882"/>
                  </a:cubicBezTo>
                  <a:cubicBezTo>
                    <a:pt x="11455" y="20858"/>
                    <a:pt x="11484" y="20780"/>
                    <a:pt x="11568" y="20753"/>
                  </a:cubicBezTo>
                  <a:cubicBezTo>
                    <a:pt x="11648" y="20726"/>
                    <a:pt x="11761" y="20780"/>
                    <a:pt x="11816" y="20753"/>
                  </a:cubicBezTo>
                  <a:cubicBezTo>
                    <a:pt x="11899" y="20726"/>
                    <a:pt x="11928" y="20598"/>
                    <a:pt x="12012" y="20574"/>
                  </a:cubicBezTo>
                  <a:cubicBezTo>
                    <a:pt x="12121" y="20520"/>
                    <a:pt x="12289" y="20520"/>
                    <a:pt x="12427" y="20496"/>
                  </a:cubicBezTo>
                  <a:cubicBezTo>
                    <a:pt x="12427" y="20391"/>
                    <a:pt x="12511" y="20236"/>
                    <a:pt x="12427" y="20134"/>
                  </a:cubicBezTo>
                  <a:cubicBezTo>
                    <a:pt x="12372" y="20084"/>
                    <a:pt x="12260" y="20236"/>
                    <a:pt x="12176" y="20263"/>
                  </a:cubicBezTo>
                  <a:cubicBezTo>
                    <a:pt x="12092" y="20263"/>
                    <a:pt x="11954" y="20290"/>
                    <a:pt x="11870" y="20212"/>
                  </a:cubicBezTo>
                  <a:cubicBezTo>
                    <a:pt x="11816" y="20134"/>
                    <a:pt x="11790" y="19979"/>
                    <a:pt x="11870" y="19928"/>
                  </a:cubicBezTo>
                  <a:cubicBezTo>
                    <a:pt x="11983" y="19850"/>
                    <a:pt x="12150" y="19928"/>
                    <a:pt x="12289" y="19901"/>
                  </a:cubicBezTo>
                  <a:cubicBezTo>
                    <a:pt x="12427" y="19874"/>
                    <a:pt x="12540" y="19850"/>
                    <a:pt x="12649" y="19796"/>
                  </a:cubicBezTo>
                  <a:cubicBezTo>
                    <a:pt x="12678" y="19772"/>
                    <a:pt x="12649" y="19722"/>
                    <a:pt x="12649" y="19668"/>
                  </a:cubicBezTo>
                  <a:cubicBezTo>
                    <a:pt x="12624" y="19644"/>
                    <a:pt x="12540" y="19644"/>
                    <a:pt x="12565" y="19617"/>
                  </a:cubicBezTo>
                  <a:cubicBezTo>
                    <a:pt x="12565" y="19512"/>
                    <a:pt x="12649" y="19461"/>
                    <a:pt x="12678" y="19360"/>
                  </a:cubicBezTo>
                  <a:cubicBezTo>
                    <a:pt x="12707" y="19282"/>
                    <a:pt x="12649" y="19204"/>
                    <a:pt x="12678" y="19126"/>
                  </a:cubicBezTo>
                  <a:cubicBezTo>
                    <a:pt x="12733" y="19049"/>
                    <a:pt x="12846" y="19076"/>
                    <a:pt x="12900" y="19022"/>
                  </a:cubicBezTo>
                  <a:cubicBezTo>
                    <a:pt x="12984" y="18944"/>
                    <a:pt x="12955" y="18765"/>
                    <a:pt x="13068" y="18714"/>
                  </a:cubicBezTo>
                  <a:cubicBezTo>
                    <a:pt x="13151" y="18687"/>
                    <a:pt x="13206" y="18815"/>
                    <a:pt x="13261" y="18869"/>
                  </a:cubicBezTo>
                  <a:cubicBezTo>
                    <a:pt x="13344" y="18920"/>
                    <a:pt x="13403" y="19076"/>
                    <a:pt x="13483" y="19022"/>
                  </a:cubicBezTo>
                  <a:cubicBezTo>
                    <a:pt x="13708" y="18893"/>
                    <a:pt x="13734" y="18609"/>
                    <a:pt x="13930" y="18480"/>
                  </a:cubicBezTo>
                  <a:cubicBezTo>
                    <a:pt x="13985" y="18430"/>
                    <a:pt x="14069" y="18582"/>
                    <a:pt x="14123" y="18558"/>
                  </a:cubicBezTo>
                  <a:cubicBezTo>
                    <a:pt x="14207" y="18507"/>
                    <a:pt x="14207" y="18376"/>
                    <a:pt x="14291" y="18301"/>
                  </a:cubicBezTo>
                  <a:cubicBezTo>
                    <a:pt x="14345" y="18247"/>
                    <a:pt x="14458" y="18247"/>
                    <a:pt x="14513" y="18247"/>
                  </a:cubicBezTo>
                  <a:cubicBezTo>
                    <a:pt x="14597" y="18247"/>
                    <a:pt x="14651" y="18274"/>
                    <a:pt x="14709" y="18247"/>
                  </a:cubicBezTo>
                  <a:cubicBezTo>
                    <a:pt x="14764" y="18223"/>
                    <a:pt x="14793" y="18169"/>
                    <a:pt x="14848" y="18118"/>
                  </a:cubicBezTo>
                  <a:cubicBezTo>
                    <a:pt x="14873" y="18091"/>
                    <a:pt x="14931" y="18091"/>
                    <a:pt x="14957" y="18041"/>
                  </a:cubicBezTo>
                  <a:cubicBezTo>
                    <a:pt x="14957" y="17990"/>
                    <a:pt x="14873" y="17963"/>
                    <a:pt x="14873" y="17912"/>
                  </a:cubicBezTo>
                  <a:cubicBezTo>
                    <a:pt x="14902" y="17861"/>
                    <a:pt x="14931" y="17784"/>
                    <a:pt x="14986" y="17784"/>
                  </a:cubicBezTo>
                  <a:cubicBezTo>
                    <a:pt x="15179" y="17784"/>
                    <a:pt x="15317" y="17912"/>
                    <a:pt x="15485" y="17912"/>
                  </a:cubicBezTo>
                  <a:cubicBezTo>
                    <a:pt x="15598" y="17939"/>
                    <a:pt x="15710" y="17861"/>
                    <a:pt x="15820" y="17861"/>
                  </a:cubicBezTo>
                  <a:cubicBezTo>
                    <a:pt x="15874" y="17861"/>
                    <a:pt x="15874" y="17963"/>
                    <a:pt x="15903" y="17963"/>
                  </a:cubicBezTo>
                  <a:cubicBezTo>
                    <a:pt x="15958" y="17963"/>
                    <a:pt x="15987" y="17885"/>
                    <a:pt x="16042" y="17861"/>
                  </a:cubicBezTo>
                  <a:cubicBezTo>
                    <a:pt x="16071" y="17861"/>
                    <a:pt x="16096" y="17939"/>
                    <a:pt x="16155" y="17912"/>
                  </a:cubicBezTo>
                  <a:cubicBezTo>
                    <a:pt x="16209" y="17885"/>
                    <a:pt x="16209" y="17807"/>
                    <a:pt x="16238" y="17730"/>
                  </a:cubicBezTo>
                  <a:cubicBezTo>
                    <a:pt x="16238" y="17652"/>
                    <a:pt x="16180" y="17577"/>
                    <a:pt x="16209" y="17500"/>
                  </a:cubicBezTo>
                  <a:cubicBezTo>
                    <a:pt x="16238" y="17445"/>
                    <a:pt x="16293" y="17395"/>
                    <a:pt x="16347" y="17395"/>
                  </a:cubicBezTo>
                  <a:cubicBezTo>
                    <a:pt x="16431" y="17422"/>
                    <a:pt x="16486" y="17500"/>
                    <a:pt x="16544" y="17550"/>
                  </a:cubicBezTo>
                  <a:cubicBezTo>
                    <a:pt x="16599" y="17577"/>
                    <a:pt x="16628" y="17628"/>
                    <a:pt x="16682" y="17652"/>
                  </a:cubicBezTo>
                  <a:cubicBezTo>
                    <a:pt x="16737" y="17652"/>
                    <a:pt x="16792" y="17652"/>
                    <a:pt x="16850" y="17628"/>
                  </a:cubicBezTo>
                  <a:cubicBezTo>
                    <a:pt x="16904" y="17601"/>
                    <a:pt x="16904" y="17500"/>
                    <a:pt x="16959" y="17500"/>
                  </a:cubicBezTo>
                  <a:cubicBezTo>
                    <a:pt x="17017" y="17472"/>
                    <a:pt x="17072" y="17523"/>
                    <a:pt x="17126" y="17550"/>
                  </a:cubicBezTo>
                  <a:cubicBezTo>
                    <a:pt x="17210" y="17395"/>
                    <a:pt x="17319" y="17293"/>
                    <a:pt x="17378" y="17138"/>
                  </a:cubicBezTo>
                  <a:cubicBezTo>
                    <a:pt x="17432" y="17009"/>
                    <a:pt x="17432" y="16853"/>
                    <a:pt x="17461" y="16722"/>
                  </a:cubicBezTo>
                  <a:cubicBezTo>
                    <a:pt x="17461" y="16671"/>
                    <a:pt x="17432" y="16620"/>
                    <a:pt x="17432" y="16569"/>
                  </a:cubicBezTo>
                  <a:cubicBezTo>
                    <a:pt x="17461" y="16515"/>
                    <a:pt x="17516" y="16464"/>
                    <a:pt x="17487" y="16441"/>
                  </a:cubicBezTo>
                  <a:cubicBezTo>
                    <a:pt x="17487" y="16363"/>
                    <a:pt x="17378" y="16285"/>
                    <a:pt x="17432" y="16207"/>
                  </a:cubicBezTo>
                  <a:cubicBezTo>
                    <a:pt x="17461" y="16130"/>
                    <a:pt x="17600" y="16130"/>
                    <a:pt x="17683" y="16103"/>
                  </a:cubicBezTo>
                  <a:cubicBezTo>
                    <a:pt x="17709" y="16079"/>
                    <a:pt x="17738" y="16052"/>
                    <a:pt x="17767" y="16025"/>
                  </a:cubicBezTo>
                  <a:cubicBezTo>
                    <a:pt x="17905" y="15869"/>
                    <a:pt x="18044" y="15690"/>
                    <a:pt x="18211" y="15585"/>
                  </a:cubicBezTo>
                  <a:cubicBezTo>
                    <a:pt x="18295" y="15534"/>
                    <a:pt x="18404" y="15612"/>
                    <a:pt x="18517" y="15561"/>
                  </a:cubicBezTo>
                  <a:cubicBezTo>
                    <a:pt x="18626" y="15534"/>
                    <a:pt x="18739" y="15457"/>
                    <a:pt x="18852" y="15355"/>
                  </a:cubicBezTo>
                  <a:cubicBezTo>
                    <a:pt x="18906" y="15277"/>
                    <a:pt x="18852" y="15149"/>
                    <a:pt x="18935" y="15095"/>
                  </a:cubicBezTo>
                  <a:cubicBezTo>
                    <a:pt x="19074" y="14993"/>
                    <a:pt x="19267" y="15095"/>
                    <a:pt x="19380" y="15017"/>
                  </a:cubicBezTo>
                  <a:cubicBezTo>
                    <a:pt x="19463" y="14966"/>
                    <a:pt x="19434" y="14838"/>
                    <a:pt x="19463" y="14760"/>
                  </a:cubicBezTo>
                  <a:cubicBezTo>
                    <a:pt x="19489" y="14655"/>
                    <a:pt x="19543" y="14553"/>
                    <a:pt x="19518" y="14449"/>
                  </a:cubicBezTo>
                  <a:cubicBezTo>
                    <a:pt x="19518" y="14398"/>
                    <a:pt x="19380" y="14449"/>
                    <a:pt x="19350" y="14374"/>
                  </a:cubicBezTo>
                  <a:cubicBezTo>
                    <a:pt x="19321" y="14242"/>
                    <a:pt x="19463" y="14063"/>
                    <a:pt x="19405" y="13907"/>
                  </a:cubicBezTo>
                  <a:cubicBezTo>
                    <a:pt x="19380" y="13830"/>
                    <a:pt x="19158" y="13880"/>
                    <a:pt x="19158" y="13779"/>
                  </a:cubicBezTo>
                  <a:cubicBezTo>
                    <a:pt x="19158" y="13650"/>
                    <a:pt x="19321" y="13573"/>
                    <a:pt x="19405" y="13444"/>
                  </a:cubicBezTo>
                  <a:cubicBezTo>
                    <a:pt x="19518" y="13288"/>
                    <a:pt x="19711" y="13160"/>
                    <a:pt x="19740" y="12977"/>
                  </a:cubicBezTo>
                  <a:cubicBezTo>
                    <a:pt x="19769" y="12822"/>
                    <a:pt x="19685" y="12693"/>
                    <a:pt x="19572" y="12565"/>
                  </a:cubicBezTo>
                  <a:cubicBezTo>
                    <a:pt x="19518" y="12487"/>
                    <a:pt x="19380" y="12514"/>
                    <a:pt x="19296" y="12460"/>
                  </a:cubicBezTo>
                  <a:cubicBezTo>
                    <a:pt x="19212" y="12382"/>
                    <a:pt x="19183" y="12230"/>
                    <a:pt x="19099" y="12203"/>
                  </a:cubicBezTo>
                  <a:cubicBezTo>
                    <a:pt x="19019" y="12176"/>
                    <a:pt x="18990" y="12280"/>
                    <a:pt x="18906" y="12308"/>
                  </a:cubicBezTo>
                  <a:cubicBezTo>
                    <a:pt x="18768" y="12331"/>
                    <a:pt x="18601" y="12280"/>
                    <a:pt x="18462" y="12331"/>
                  </a:cubicBezTo>
                  <a:cubicBezTo>
                    <a:pt x="18379" y="12358"/>
                    <a:pt x="18404" y="12514"/>
                    <a:pt x="18320" y="12514"/>
                  </a:cubicBezTo>
                  <a:cubicBezTo>
                    <a:pt x="18211" y="12538"/>
                    <a:pt x="18044" y="12514"/>
                    <a:pt x="17989" y="12436"/>
                  </a:cubicBezTo>
                  <a:cubicBezTo>
                    <a:pt x="17905" y="12358"/>
                    <a:pt x="17989" y="12253"/>
                    <a:pt x="17989" y="12176"/>
                  </a:cubicBezTo>
                  <a:cubicBezTo>
                    <a:pt x="17989" y="11969"/>
                    <a:pt x="17989" y="11763"/>
                    <a:pt x="17934" y="11584"/>
                  </a:cubicBezTo>
                  <a:cubicBezTo>
                    <a:pt x="17934" y="11530"/>
                    <a:pt x="17851" y="11506"/>
                    <a:pt x="17851" y="11452"/>
                  </a:cubicBezTo>
                  <a:cubicBezTo>
                    <a:pt x="17851" y="11350"/>
                    <a:pt x="17905" y="11222"/>
                    <a:pt x="17876" y="11117"/>
                  </a:cubicBezTo>
                  <a:cubicBezTo>
                    <a:pt x="17851" y="11012"/>
                    <a:pt x="17709" y="10961"/>
                    <a:pt x="17683" y="10884"/>
                  </a:cubicBezTo>
                  <a:cubicBezTo>
                    <a:pt x="17600" y="10704"/>
                    <a:pt x="17570" y="10498"/>
                    <a:pt x="17516" y="10292"/>
                  </a:cubicBezTo>
                  <a:close/>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200" name="Shape">
              <a:extLst>
                <a:ext uri="{FF2B5EF4-FFF2-40B4-BE49-F238E27FC236}">
                  <a16:creationId xmlns:a16="http://schemas.microsoft.com/office/drawing/2014/main" id="{B81568AB-BD80-4642-A126-4275C6721777}"/>
                </a:ext>
              </a:extLst>
            </p:cNvPr>
            <p:cNvSpPr/>
            <p:nvPr/>
          </p:nvSpPr>
          <p:spPr>
            <a:xfrm>
              <a:off x="356854" y="1199259"/>
              <a:ext cx="1082011" cy="2277817"/>
            </a:xfrm>
            <a:custGeom>
              <a:avLst/>
              <a:gdLst/>
              <a:ahLst/>
              <a:cxnLst>
                <a:cxn ang="0">
                  <a:pos x="wd2" y="hd2"/>
                </a:cxn>
                <a:cxn ang="5400000">
                  <a:pos x="wd2" y="hd2"/>
                </a:cxn>
                <a:cxn ang="10800000">
                  <a:pos x="wd2" y="hd2"/>
                </a:cxn>
                <a:cxn ang="16200000">
                  <a:pos x="wd2" y="hd2"/>
                </a:cxn>
              </a:cxnLst>
              <a:rect l="0" t="0" r="r" b="b"/>
              <a:pathLst>
                <a:path w="21600" h="21342" extrusionOk="0">
                  <a:moveTo>
                    <a:pt x="6374" y="9951"/>
                  </a:moveTo>
                  <a:cubicBezTo>
                    <a:pt x="6446" y="9922"/>
                    <a:pt x="6724" y="9757"/>
                    <a:pt x="6859" y="9757"/>
                  </a:cubicBezTo>
                  <a:cubicBezTo>
                    <a:pt x="6994" y="9757"/>
                    <a:pt x="7272" y="9757"/>
                    <a:pt x="7272" y="9825"/>
                  </a:cubicBezTo>
                  <a:cubicBezTo>
                    <a:pt x="7272" y="9888"/>
                    <a:pt x="7335" y="9922"/>
                    <a:pt x="7200" y="9951"/>
                  </a:cubicBezTo>
                  <a:cubicBezTo>
                    <a:pt x="7137" y="9951"/>
                    <a:pt x="6994" y="9985"/>
                    <a:pt x="6931" y="10014"/>
                  </a:cubicBezTo>
                  <a:cubicBezTo>
                    <a:pt x="6859" y="10048"/>
                    <a:pt x="6859" y="10082"/>
                    <a:pt x="6724" y="10111"/>
                  </a:cubicBezTo>
                  <a:cubicBezTo>
                    <a:pt x="6581" y="10145"/>
                    <a:pt x="6374" y="10208"/>
                    <a:pt x="6239" y="10111"/>
                  </a:cubicBezTo>
                  <a:cubicBezTo>
                    <a:pt x="6374" y="9951"/>
                    <a:pt x="6374" y="9951"/>
                    <a:pt x="6374" y="9951"/>
                  </a:cubicBezTo>
                  <a:close/>
                  <a:moveTo>
                    <a:pt x="1715" y="19833"/>
                  </a:moveTo>
                  <a:cubicBezTo>
                    <a:pt x="1652" y="19672"/>
                    <a:pt x="1374" y="19449"/>
                    <a:pt x="1715" y="19352"/>
                  </a:cubicBezTo>
                  <a:cubicBezTo>
                    <a:pt x="2200" y="19188"/>
                    <a:pt x="2397" y="18834"/>
                    <a:pt x="2810" y="18640"/>
                  </a:cubicBezTo>
                  <a:cubicBezTo>
                    <a:pt x="2945" y="18577"/>
                    <a:pt x="3016" y="18417"/>
                    <a:pt x="3016" y="18290"/>
                  </a:cubicBezTo>
                  <a:cubicBezTo>
                    <a:pt x="3016" y="18160"/>
                    <a:pt x="3151" y="18160"/>
                    <a:pt x="3501" y="18126"/>
                  </a:cubicBezTo>
                  <a:cubicBezTo>
                    <a:pt x="3501" y="18320"/>
                    <a:pt x="3016" y="18514"/>
                    <a:pt x="3429" y="18674"/>
                  </a:cubicBezTo>
                  <a:cubicBezTo>
                    <a:pt x="4318" y="18994"/>
                    <a:pt x="3223" y="19091"/>
                    <a:pt x="2945" y="19382"/>
                  </a:cubicBezTo>
                  <a:cubicBezTo>
                    <a:pt x="2882" y="19512"/>
                    <a:pt x="2603" y="19479"/>
                    <a:pt x="2469" y="19575"/>
                  </a:cubicBezTo>
                  <a:cubicBezTo>
                    <a:pt x="2397" y="19672"/>
                    <a:pt x="2334" y="19769"/>
                    <a:pt x="2128" y="19866"/>
                  </a:cubicBezTo>
                  <a:cubicBezTo>
                    <a:pt x="1715" y="19833"/>
                    <a:pt x="1715" y="19833"/>
                    <a:pt x="1715" y="19833"/>
                  </a:cubicBezTo>
                  <a:close/>
                  <a:moveTo>
                    <a:pt x="548" y="21151"/>
                  </a:moveTo>
                  <a:cubicBezTo>
                    <a:pt x="619" y="21088"/>
                    <a:pt x="619" y="20991"/>
                    <a:pt x="548" y="20894"/>
                  </a:cubicBezTo>
                  <a:cubicBezTo>
                    <a:pt x="548" y="20894"/>
                    <a:pt x="476" y="20928"/>
                    <a:pt x="413" y="20928"/>
                  </a:cubicBezTo>
                  <a:cubicBezTo>
                    <a:pt x="341" y="20928"/>
                    <a:pt x="341" y="20928"/>
                    <a:pt x="278" y="20958"/>
                  </a:cubicBezTo>
                  <a:cubicBezTo>
                    <a:pt x="135" y="20958"/>
                    <a:pt x="0" y="20991"/>
                    <a:pt x="0" y="21025"/>
                  </a:cubicBezTo>
                  <a:cubicBezTo>
                    <a:pt x="0" y="21055"/>
                    <a:pt x="0" y="21088"/>
                    <a:pt x="0" y="21122"/>
                  </a:cubicBezTo>
                  <a:cubicBezTo>
                    <a:pt x="0" y="21151"/>
                    <a:pt x="0" y="21151"/>
                    <a:pt x="72" y="21185"/>
                  </a:cubicBezTo>
                  <a:cubicBezTo>
                    <a:pt x="72" y="21215"/>
                    <a:pt x="72" y="21282"/>
                    <a:pt x="72" y="21312"/>
                  </a:cubicBezTo>
                  <a:cubicBezTo>
                    <a:pt x="135" y="21379"/>
                    <a:pt x="341" y="21312"/>
                    <a:pt x="476" y="21312"/>
                  </a:cubicBezTo>
                  <a:cubicBezTo>
                    <a:pt x="548" y="21151"/>
                    <a:pt x="548" y="21151"/>
                    <a:pt x="548" y="21151"/>
                  </a:cubicBezTo>
                  <a:close/>
                  <a:moveTo>
                    <a:pt x="5485" y="17738"/>
                  </a:moveTo>
                  <a:cubicBezTo>
                    <a:pt x="5413" y="17738"/>
                    <a:pt x="5351" y="17738"/>
                    <a:pt x="5279" y="17738"/>
                  </a:cubicBezTo>
                  <a:cubicBezTo>
                    <a:pt x="5216" y="17738"/>
                    <a:pt x="5072" y="17738"/>
                    <a:pt x="5009" y="17738"/>
                  </a:cubicBezTo>
                  <a:cubicBezTo>
                    <a:pt x="5009" y="17772"/>
                    <a:pt x="5009" y="17772"/>
                    <a:pt x="5009" y="17835"/>
                  </a:cubicBezTo>
                  <a:cubicBezTo>
                    <a:pt x="5009" y="17869"/>
                    <a:pt x="4938" y="17869"/>
                    <a:pt x="5009" y="17903"/>
                  </a:cubicBezTo>
                  <a:cubicBezTo>
                    <a:pt x="5009" y="17966"/>
                    <a:pt x="5072" y="18000"/>
                    <a:pt x="5072" y="18063"/>
                  </a:cubicBezTo>
                  <a:cubicBezTo>
                    <a:pt x="5072" y="18096"/>
                    <a:pt x="5072" y="18223"/>
                    <a:pt x="5216" y="18193"/>
                  </a:cubicBezTo>
                  <a:cubicBezTo>
                    <a:pt x="5351" y="18193"/>
                    <a:pt x="5351" y="18126"/>
                    <a:pt x="5351" y="18096"/>
                  </a:cubicBezTo>
                  <a:cubicBezTo>
                    <a:pt x="5413" y="18029"/>
                    <a:pt x="5413" y="17966"/>
                    <a:pt x="5485" y="17869"/>
                  </a:cubicBezTo>
                  <a:cubicBezTo>
                    <a:pt x="5485" y="17738"/>
                    <a:pt x="5485" y="17738"/>
                    <a:pt x="5485" y="17738"/>
                  </a:cubicBezTo>
                  <a:close/>
                  <a:moveTo>
                    <a:pt x="7478" y="10465"/>
                  </a:moveTo>
                  <a:cubicBezTo>
                    <a:pt x="8295" y="10659"/>
                    <a:pt x="9049" y="10436"/>
                    <a:pt x="8502" y="10950"/>
                  </a:cubicBezTo>
                  <a:cubicBezTo>
                    <a:pt x="8026" y="11333"/>
                    <a:pt x="8295" y="11270"/>
                    <a:pt x="7406" y="11401"/>
                  </a:cubicBezTo>
                  <a:cubicBezTo>
                    <a:pt x="7478" y="11527"/>
                    <a:pt x="7882" y="11527"/>
                    <a:pt x="7819" y="11687"/>
                  </a:cubicBezTo>
                  <a:cubicBezTo>
                    <a:pt x="7748" y="11818"/>
                    <a:pt x="7685" y="11978"/>
                    <a:pt x="7478" y="12109"/>
                  </a:cubicBezTo>
                  <a:cubicBezTo>
                    <a:pt x="7272" y="12269"/>
                    <a:pt x="7137" y="12817"/>
                    <a:pt x="7065" y="13040"/>
                  </a:cubicBezTo>
                  <a:cubicBezTo>
                    <a:pt x="6931" y="13331"/>
                    <a:pt x="6374" y="13010"/>
                    <a:pt x="6518" y="13301"/>
                  </a:cubicBezTo>
                  <a:cubicBezTo>
                    <a:pt x="6581" y="13398"/>
                    <a:pt x="6311" y="13491"/>
                    <a:pt x="6374" y="13524"/>
                  </a:cubicBezTo>
                  <a:cubicBezTo>
                    <a:pt x="6581" y="13748"/>
                    <a:pt x="6994" y="14039"/>
                    <a:pt x="6374" y="14232"/>
                  </a:cubicBezTo>
                  <a:cubicBezTo>
                    <a:pt x="6239" y="14296"/>
                    <a:pt x="5557" y="14232"/>
                    <a:pt x="5692" y="14363"/>
                  </a:cubicBezTo>
                  <a:cubicBezTo>
                    <a:pt x="5898" y="14489"/>
                    <a:pt x="6311" y="14650"/>
                    <a:pt x="6374" y="14814"/>
                  </a:cubicBezTo>
                  <a:cubicBezTo>
                    <a:pt x="6168" y="15004"/>
                    <a:pt x="6724" y="15100"/>
                    <a:pt x="6652" y="15231"/>
                  </a:cubicBezTo>
                  <a:cubicBezTo>
                    <a:pt x="6652" y="15328"/>
                    <a:pt x="6105" y="15425"/>
                    <a:pt x="5970" y="15551"/>
                  </a:cubicBezTo>
                  <a:cubicBezTo>
                    <a:pt x="5826" y="15711"/>
                    <a:pt x="5764" y="15876"/>
                    <a:pt x="5557" y="16002"/>
                  </a:cubicBezTo>
                  <a:cubicBezTo>
                    <a:pt x="5279" y="16196"/>
                    <a:pt x="5216" y="16099"/>
                    <a:pt x="5557" y="16259"/>
                  </a:cubicBezTo>
                  <a:cubicBezTo>
                    <a:pt x="5898" y="16390"/>
                    <a:pt x="5970" y="16841"/>
                    <a:pt x="5764" y="17035"/>
                  </a:cubicBezTo>
                  <a:cubicBezTo>
                    <a:pt x="5620" y="17098"/>
                    <a:pt x="6239" y="17355"/>
                    <a:pt x="6311" y="17452"/>
                  </a:cubicBezTo>
                  <a:cubicBezTo>
                    <a:pt x="6518" y="17835"/>
                    <a:pt x="5764" y="17549"/>
                    <a:pt x="5485" y="17515"/>
                  </a:cubicBezTo>
                  <a:cubicBezTo>
                    <a:pt x="4938" y="17452"/>
                    <a:pt x="3977" y="17772"/>
                    <a:pt x="3771" y="17321"/>
                  </a:cubicBezTo>
                  <a:cubicBezTo>
                    <a:pt x="3636" y="17035"/>
                    <a:pt x="3636" y="16676"/>
                    <a:pt x="3429" y="16390"/>
                  </a:cubicBezTo>
                  <a:cubicBezTo>
                    <a:pt x="3358" y="16293"/>
                    <a:pt x="3295" y="16162"/>
                    <a:pt x="3151" y="16099"/>
                  </a:cubicBezTo>
                  <a:cubicBezTo>
                    <a:pt x="3088" y="16065"/>
                    <a:pt x="3771" y="15071"/>
                    <a:pt x="3842" y="14907"/>
                  </a:cubicBezTo>
                  <a:cubicBezTo>
                    <a:pt x="3842" y="14746"/>
                    <a:pt x="3708" y="14553"/>
                    <a:pt x="3501" y="14426"/>
                  </a:cubicBezTo>
                  <a:cubicBezTo>
                    <a:pt x="3016" y="14135"/>
                    <a:pt x="3636" y="14266"/>
                    <a:pt x="3842" y="13975"/>
                  </a:cubicBezTo>
                  <a:cubicBezTo>
                    <a:pt x="4049" y="13878"/>
                    <a:pt x="4112" y="13781"/>
                    <a:pt x="4049" y="13685"/>
                  </a:cubicBezTo>
                  <a:cubicBezTo>
                    <a:pt x="3771" y="13685"/>
                    <a:pt x="3501" y="13234"/>
                    <a:pt x="3708" y="13137"/>
                  </a:cubicBezTo>
                  <a:cubicBezTo>
                    <a:pt x="4525" y="12817"/>
                    <a:pt x="4049" y="12269"/>
                    <a:pt x="3223" y="12045"/>
                  </a:cubicBezTo>
                  <a:cubicBezTo>
                    <a:pt x="3016" y="11978"/>
                    <a:pt x="1849" y="11595"/>
                    <a:pt x="1921" y="11561"/>
                  </a:cubicBezTo>
                  <a:cubicBezTo>
                    <a:pt x="2262" y="11367"/>
                    <a:pt x="2334" y="10984"/>
                    <a:pt x="2675" y="10722"/>
                  </a:cubicBezTo>
                  <a:cubicBezTo>
                    <a:pt x="3088" y="10465"/>
                    <a:pt x="3223" y="10693"/>
                    <a:pt x="3708" y="10722"/>
                  </a:cubicBezTo>
                  <a:cubicBezTo>
                    <a:pt x="4049" y="10756"/>
                    <a:pt x="4255" y="10562"/>
                    <a:pt x="4462" y="10465"/>
                  </a:cubicBezTo>
                  <a:cubicBezTo>
                    <a:pt x="4866" y="10305"/>
                    <a:pt x="5072" y="10790"/>
                    <a:pt x="5485" y="10562"/>
                  </a:cubicBezTo>
                  <a:cubicBezTo>
                    <a:pt x="5764" y="10465"/>
                    <a:pt x="6518" y="10242"/>
                    <a:pt x="6931" y="10402"/>
                  </a:cubicBezTo>
                  <a:cubicBezTo>
                    <a:pt x="7478" y="10465"/>
                    <a:pt x="7478" y="10465"/>
                    <a:pt x="7478" y="10465"/>
                  </a:cubicBezTo>
                  <a:close/>
                  <a:moveTo>
                    <a:pt x="5898" y="9471"/>
                  </a:moveTo>
                  <a:cubicBezTo>
                    <a:pt x="5826" y="9471"/>
                    <a:pt x="5692" y="9374"/>
                    <a:pt x="5692" y="9340"/>
                  </a:cubicBezTo>
                  <a:cubicBezTo>
                    <a:pt x="5692" y="9243"/>
                    <a:pt x="5764" y="9243"/>
                    <a:pt x="5970" y="9210"/>
                  </a:cubicBezTo>
                  <a:cubicBezTo>
                    <a:pt x="6033" y="9180"/>
                    <a:pt x="6239" y="9146"/>
                    <a:pt x="6311" y="9146"/>
                  </a:cubicBezTo>
                  <a:cubicBezTo>
                    <a:pt x="6518" y="9180"/>
                    <a:pt x="6581" y="9306"/>
                    <a:pt x="6581" y="9374"/>
                  </a:cubicBezTo>
                  <a:cubicBezTo>
                    <a:pt x="6581" y="9437"/>
                    <a:pt x="6581" y="9437"/>
                    <a:pt x="6446" y="9471"/>
                  </a:cubicBezTo>
                  <a:cubicBezTo>
                    <a:pt x="6374" y="9471"/>
                    <a:pt x="6168" y="9471"/>
                    <a:pt x="6033" y="9471"/>
                  </a:cubicBezTo>
                  <a:cubicBezTo>
                    <a:pt x="5898" y="9471"/>
                    <a:pt x="5898" y="9471"/>
                    <a:pt x="5898" y="9471"/>
                  </a:cubicBezTo>
                  <a:close/>
                  <a:moveTo>
                    <a:pt x="9256" y="7507"/>
                  </a:moveTo>
                  <a:cubicBezTo>
                    <a:pt x="9121" y="7537"/>
                    <a:pt x="8915" y="7537"/>
                    <a:pt x="8843" y="7634"/>
                  </a:cubicBezTo>
                  <a:cubicBezTo>
                    <a:pt x="8780" y="7697"/>
                    <a:pt x="8636" y="7730"/>
                    <a:pt x="8502" y="7764"/>
                  </a:cubicBezTo>
                  <a:cubicBezTo>
                    <a:pt x="8430" y="7794"/>
                    <a:pt x="8295" y="7730"/>
                    <a:pt x="8295" y="7827"/>
                  </a:cubicBezTo>
                  <a:cubicBezTo>
                    <a:pt x="8232" y="7857"/>
                    <a:pt x="8161" y="8118"/>
                    <a:pt x="8367" y="8021"/>
                  </a:cubicBezTo>
                  <a:cubicBezTo>
                    <a:pt x="8430" y="7954"/>
                    <a:pt x="8574" y="7857"/>
                    <a:pt x="8780" y="7857"/>
                  </a:cubicBezTo>
                  <a:cubicBezTo>
                    <a:pt x="8915" y="7857"/>
                    <a:pt x="8915" y="7857"/>
                    <a:pt x="9049" y="7924"/>
                  </a:cubicBezTo>
                  <a:cubicBezTo>
                    <a:pt x="9193" y="8021"/>
                    <a:pt x="9400" y="7954"/>
                    <a:pt x="9400" y="7857"/>
                  </a:cubicBezTo>
                  <a:cubicBezTo>
                    <a:pt x="9462" y="7764"/>
                    <a:pt x="9462" y="7697"/>
                    <a:pt x="9462" y="7570"/>
                  </a:cubicBezTo>
                  <a:cubicBezTo>
                    <a:pt x="9256" y="7507"/>
                    <a:pt x="9256" y="7507"/>
                    <a:pt x="9256" y="7507"/>
                  </a:cubicBezTo>
                  <a:close/>
                  <a:moveTo>
                    <a:pt x="18377" y="6281"/>
                  </a:moveTo>
                  <a:cubicBezTo>
                    <a:pt x="18377" y="6121"/>
                    <a:pt x="18377" y="6121"/>
                    <a:pt x="18377" y="6121"/>
                  </a:cubicBezTo>
                  <a:cubicBezTo>
                    <a:pt x="18584" y="5961"/>
                    <a:pt x="18171" y="5059"/>
                    <a:pt x="17829" y="4962"/>
                  </a:cubicBezTo>
                  <a:cubicBezTo>
                    <a:pt x="17758" y="4932"/>
                    <a:pt x="18242" y="4768"/>
                    <a:pt x="18305" y="4739"/>
                  </a:cubicBezTo>
                  <a:cubicBezTo>
                    <a:pt x="18512" y="4608"/>
                    <a:pt x="18305" y="4254"/>
                    <a:pt x="18242" y="4128"/>
                  </a:cubicBezTo>
                  <a:cubicBezTo>
                    <a:pt x="18108" y="3837"/>
                    <a:pt x="19059" y="4414"/>
                    <a:pt x="19059" y="4031"/>
                  </a:cubicBezTo>
                  <a:cubicBezTo>
                    <a:pt x="19059" y="3871"/>
                    <a:pt x="19203" y="3934"/>
                    <a:pt x="19472" y="3934"/>
                  </a:cubicBezTo>
                  <a:cubicBezTo>
                    <a:pt x="19822" y="4574"/>
                    <a:pt x="21052" y="3963"/>
                    <a:pt x="21259" y="3609"/>
                  </a:cubicBezTo>
                  <a:cubicBezTo>
                    <a:pt x="21322" y="3512"/>
                    <a:pt x="21600" y="3255"/>
                    <a:pt x="21600" y="3192"/>
                  </a:cubicBezTo>
                  <a:cubicBezTo>
                    <a:pt x="21600" y="3158"/>
                    <a:pt x="21322" y="3226"/>
                    <a:pt x="21259" y="3192"/>
                  </a:cubicBezTo>
                  <a:cubicBezTo>
                    <a:pt x="21124" y="3323"/>
                    <a:pt x="20711" y="3323"/>
                    <a:pt x="20577" y="3483"/>
                  </a:cubicBezTo>
                  <a:cubicBezTo>
                    <a:pt x="20433" y="3643"/>
                    <a:pt x="20164" y="3774"/>
                    <a:pt x="19822" y="3803"/>
                  </a:cubicBezTo>
                  <a:cubicBezTo>
                    <a:pt x="18997" y="3963"/>
                    <a:pt x="18718" y="3609"/>
                    <a:pt x="18925" y="3323"/>
                  </a:cubicBezTo>
                  <a:cubicBezTo>
                    <a:pt x="18925" y="3062"/>
                    <a:pt x="19409" y="3255"/>
                    <a:pt x="19472" y="3062"/>
                  </a:cubicBezTo>
                  <a:cubicBezTo>
                    <a:pt x="19616" y="2872"/>
                    <a:pt x="19544" y="2872"/>
                    <a:pt x="20029" y="2805"/>
                  </a:cubicBezTo>
                  <a:cubicBezTo>
                    <a:pt x="20226" y="2805"/>
                    <a:pt x="20639" y="2227"/>
                    <a:pt x="21124" y="2164"/>
                  </a:cubicBezTo>
                  <a:cubicBezTo>
                    <a:pt x="21124" y="2130"/>
                    <a:pt x="21124" y="2130"/>
                    <a:pt x="21124" y="2130"/>
                  </a:cubicBezTo>
                  <a:cubicBezTo>
                    <a:pt x="19616" y="1970"/>
                    <a:pt x="21187" y="1325"/>
                    <a:pt x="20981" y="1005"/>
                  </a:cubicBezTo>
                  <a:cubicBezTo>
                    <a:pt x="20774" y="811"/>
                    <a:pt x="20981" y="841"/>
                    <a:pt x="20981" y="651"/>
                  </a:cubicBezTo>
                  <a:cubicBezTo>
                    <a:pt x="20918" y="521"/>
                    <a:pt x="20298" y="327"/>
                    <a:pt x="20164" y="167"/>
                  </a:cubicBezTo>
                  <a:cubicBezTo>
                    <a:pt x="19751" y="-221"/>
                    <a:pt x="19679" y="167"/>
                    <a:pt x="19409" y="327"/>
                  </a:cubicBezTo>
                  <a:cubicBezTo>
                    <a:pt x="18853" y="651"/>
                    <a:pt x="17758" y="778"/>
                    <a:pt x="17147" y="1068"/>
                  </a:cubicBezTo>
                  <a:cubicBezTo>
                    <a:pt x="16797" y="1229"/>
                    <a:pt x="16187" y="1713"/>
                    <a:pt x="15836" y="1810"/>
                  </a:cubicBezTo>
                  <a:cubicBezTo>
                    <a:pt x="15639" y="1936"/>
                    <a:pt x="14948" y="2194"/>
                    <a:pt x="14535" y="2164"/>
                  </a:cubicBezTo>
                  <a:cubicBezTo>
                    <a:pt x="13852" y="2164"/>
                    <a:pt x="14059" y="2194"/>
                    <a:pt x="13439" y="2354"/>
                  </a:cubicBezTo>
                  <a:cubicBezTo>
                    <a:pt x="12551" y="2581"/>
                    <a:pt x="11662" y="2644"/>
                    <a:pt x="12075" y="3226"/>
                  </a:cubicBezTo>
                  <a:cubicBezTo>
                    <a:pt x="12209" y="3352"/>
                    <a:pt x="12964" y="3803"/>
                    <a:pt x="12964" y="3837"/>
                  </a:cubicBezTo>
                  <a:cubicBezTo>
                    <a:pt x="12820" y="3837"/>
                    <a:pt x="12622" y="3837"/>
                    <a:pt x="12479" y="3837"/>
                  </a:cubicBezTo>
                  <a:cubicBezTo>
                    <a:pt x="12479" y="3837"/>
                    <a:pt x="12479" y="3837"/>
                    <a:pt x="12416" y="3837"/>
                  </a:cubicBezTo>
                  <a:cubicBezTo>
                    <a:pt x="12416" y="3740"/>
                    <a:pt x="11931" y="3512"/>
                    <a:pt x="11797" y="3449"/>
                  </a:cubicBezTo>
                  <a:cubicBezTo>
                    <a:pt x="11662" y="3386"/>
                    <a:pt x="11177" y="2998"/>
                    <a:pt x="11042" y="3062"/>
                  </a:cubicBezTo>
                  <a:cubicBezTo>
                    <a:pt x="10971" y="3095"/>
                    <a:pt x="10836" y="3289"/>
                    <a:pt x="10899" y="3352"/>
                  </a:cubicBezTo>
                  <a:cubicBezTo>
                    <a:pt x="11105" y="3483"/>
                    <a:pt x="11312" y="3677"/>
                    <a:pt x="11312" y="3837"/>
                  </a:cubicBezTo>
                  <a:cubicBezTo>
                    <a:pt x="11105" y="3837"/>
                    <a:pt x="10764" y="3934"/>
                    <a:pt x="10701" y="3934"/>
                  </a:cubicBezTo>
                  <a:cubicBezTo>
                    <a:pt x="10558" y="3740"/>
                    <a:pt x="10351" y="3580"/>
                    <a:pt x="9875" y="3609"/>
                  </a:cubicBezTo>
                  <a:cubicBezTo>
                    <a:pt x="9193" y="3677"/>
                    <a:pt x="9049" y="3289"/>
                    <a:pt x="8780" y="3609"/>
                  </a:cubicBezTo>
                  <a:cubicBezTo>
                    <a:pt x="8708" y="3706"/>
                    <a:pt x="8430" y="3871"/>
                    <a:pt x="8574" y="3997"/>
                  </a:cubicBezTo>
                  <a:cubicBezTo>
                    <a:pt x="8915" y="4288"/>
                    <a:pt x="8161" y="4094"/>
                    <a:pt x="8026" y="4191"/>
                  </a:cubicBezTo>
                  <a:cubicBezTo>
                    <a:pt x="7954" y="4288"/>
                    <a:pt x="8026" y="4482"/>
                    <a:pt x="7954" y="4574"/>
                  </a:cubicBezTo>
                  <a:cubicBezTo>
                    <a:pt x="7882" y="4671"/>
                    <a:pt x="7613" y="4802"/>
                    <a:pt x="7613" y="4899"/>
                  </a:cubicBezTo>
                  <a:cubicBezTo>
                    <a:pt x="7613" y="5029"/>
                    <a:pt x="7954" y="5122"/>
                    <a:pt x="7748" y="5286"/>
                  </a:cubicBezTo>
                  <a:cubicBezTo>
                    <a:pt x="7478" y="5573"/>
                    <a:pt x="8295" y="5670"/>
                    <a:pt x="8430" y="5801"/>
                  </a:cubicBezTo>
                  <a:cubicBezTo>
                    <a:pt x="8430" y="5801"/>
                    <a:pt x="8780" y="6154"/>
                    <a:pt x="8780" y="6251"/>
                  </a:cubicBezTo>
                  <a:cubicBezTo>
                    <a:pt x="8780" y="6378"/>
                    <a:pt x="8232" y="6218"/>
                    <a:pt x="8089" y="6218"/>
                  </a:cubicBezTo>
                  <a:cubicBezTo>
                    <a:pt x="7335" y="6058"/>
                    <a:pt x="6581" y="6218"/>
                    <a:pt x="7541" y="6412"/>
                  </a:cubicBezTo>
                  <a:cubicBezTo>
                    <a:pt x="8089" y="6508"/>
                    <a:pt x="7954" y="6475"/>
                    <a:pt x="8232" y="6702"/>
                  </a:cubicBezTo>
                  <a:cubicBezTo>
                    <a:pt x="8502" y="6989"/>
                    <a:pt x="9049" y="7086"/>
                    <a:pt x="9669" y="7153"/>
                  </a:cubicBezTo>
                  <a:cubicBezTo>
                    <a:pt x="10216" y="7183"/>
                    <a:pt x="11518" y="7216"/>
                    <a:pt x="11518" y="7570"/>
                  </a:cubicBezTo>
                  <a:cubicBezTo>
                    <a:pt x="11455" y="7857"/>
                    <a:pt x="10288" y="7313"/>
                    <a:pt x="10010" y="7988"/>
                  </a:cubicBezTo>
                  <a:cubicBezTo>
                    <a:pt x="9947" y="8148"/>
                    <a:pt x="9462" y="8312"/>
                    <a:pt x="9256" y="8438"/>
                  </a:cubicBezTo>
                  <a:cubicBezTo>
                    <a:pt x="8915" y="8666"/>
                    <a:pt x="8430" y="8826"/>
                    <a:pt x="7954" y="8599"/>
                  </a:cubicBezTo>
                  <a:cubicBezTo>
                    <a:pt x="7406" y="8341"/>
                    <a:pt x="7748" y="8759"/>
                    <a:pt x="8026" y="8923"/>
                  </a:cubicBezTo>
                  <a:cubicBezTo>
                    <a:pt x="9256" y="9597"/>
                    <a:pt x="9256" y="9597"/>
                    <a:pt x="9256" y="9597"/>
                  </a:cubicBezTo>
                  <a:cubicBezTo>
                    <a:pt x="9400" y="9660"/>
                    <a:pt x="9669" y="9791"/>
                    <a:pt x="9741" y="9854"/>
                  </a:cubicBezTo>
                  <a:cubicBezTo>
                    <a:pt x="9741" y="9854"/>
                    <a:pt x="9741" y="9888"/>
                    <a:pt x="9803" y="9888"/>
                  </a:cubicBezTo>
                  <a:cubicBezTo>
                    <a:pt x="10423" y="9888"/>
                    <a:pt x="11249" y="8986"/>
                    <a:pt x="11662" y="8826"/>
                  </a:cubicBezTo>
                  <a:cubicBezTo>
                    <a:pt x="11868" y="8759"/>
                    <a:pt x="12075" y="8923"/>
                    <a:pt x="12209" y="8889"/>
                  </a:cubicBezTo>
                  <a:cubicBezTo>
                    <a:pt x="12272" y="8826"/>
                    <a:pt x="12344" y="8759"/>
                    <a:pt x="12551" y="8695"/>
                  </a:cubicBezTo>
                  <a:cubicBezTo>
                    <a:pt x="12757" y="8632"/>
                    <a:pt x="13305" y="8729"/>
                    <a:pt x="12964" y="8535"/>
                  </a:cubicBezTo>
                  <a:cubicBezTo>
                    <a:pt x="12820" y="8472"/>
                    <a:pt x="12551" y="8215"/>
                    <a:pt x="12551" y="8118"/>
                  </a:cubicBezTo>
                  <a:cubicBezTo>
                    <a:pt x="12003" y="8084"/>
                    <a:pt x="12479" y="7891"/>
                    <a:pt x="12551" y="7794"/>
                  </a:cubicBezTo>
                  <a:cubicBezTo>
                    <a:pt x="12892" y="7794"/>
                    <a:pt x="13305" y="7954"/>
                    <a:pt x="13646" y="7954"/>
                  </a:cubicBezTo>
                  <a:cubicBezTo>
                    <a:pt x="13718" y="8084"/>
                    <a:pt x="13574" y="8215"/>
                    <a:pt x="13924" y="8278"/>
                  </a:cubicBezTo>
                  <a:cubicBezTo>
                    <a:pt x="14678" y="8438"/>
                    <a:pt x="14328" y="8021"/>
                    <a:pt x="14131" y="7794"/>
                  </a:cubicBezTo>
                  <a:cubicBezTo>
                    <a:pt x="13781" y="7343"/>
                    <a:pt x="14678" y="7730"/>
                    <a:pt x="14885" y="7410"/>
                  </a:cubicBezTo>
                  <a:cubicBezTo>
                    <a:pt x="14948" y="7440"/>
                    <a:pt x="15154" y="7507"/>
                    <a:pt x="15154" y="7570"/>
                  </a:cubicBezTo>
                  <a:cubicBezTo>
                    <a:pt x="15639" y="7570"/>
                    <a:pt x="15908" y="7764"/>
                    <a:pt x="16115" y="7410"/>
                  </a:cubicBezTo>
                  <a:cubicBezTo>
                    <a:pt x="17354" y="7313"/>
                    <a:pt x="16941" y="6926"/>
                    <a:pt x="17075" y="6572"/>
                  </a:cubicBezTo>
                  <a:cubicBezTo>
                    <a:pt x="17901" y="6475"/>
                    <a:pt x="17560" y="6766"/>
                    <a:pt x="18377" y="6281"/>
                  </a:cubicBezTo>
                  <a:close/>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201" name="Shape">
              <a:extLst>
                <a:ext uri="{FF2B5EF4-FFF2-40B4-BE49-F238E27FC236}">
                  <a16:creationId xmlns:a16="http://schemas.microsoft.com/office/drawing/2014/main" id="{A1037961-CA05-B34C-BEF1-2544EF5265E3}"/>
                </a:ext>
              </a:extLst>
            </p:cNvPr>
            <p:cNvSpPr/>
            <p:nvPr/>
          </p:nvSpPr>
          <p:spPr>
            <a:xfrm>
              <a:off x="3354434" y="-1"/>
              <a:ext cx="741016" cy="902587"/>
            </a:xfrm>
            <a:custGeom>
              <a:avLst/>
              <a:gdLst/>
              <a:ahLst/>
              <a:cxnLst>
                <a:cxn ang="0">
                  <a:pos x="wd2" y="hd2"/>
                </a:cxn>
                <a:cxn ang="5400000">
                  <a:pos x="wd2" y="hd2"/>
                </a:cxn>
                <a:cxn ang="10800000">
                  <a:pos x="wd2" y="hd2"/>
                </a:cxn>
                <a:cxn ang="16200000">
                  <a:pos x="wd2" y="hd2"/>
                </a:cxn>
              </a:cxnLst>
              <a:rect l="0" t="0" r="r" b="b"/>
              <a:pathLst>
                <a:path w="21600" h="21481" extrusionOk="0">
                  <a:moveTo>
                    <a:pt x="4689" y="17375"/>
                  </a:moveTo>
                  <a:cubicBezTo>
                    <a:pt x="4008" y="17054"/>
                    <a:pt x="4506" y="16240"/>
                    <a:pt x="3510" y="15994"/>
                  </a:cubicBezTo>
                  <a:cubicBezTo>
                    <a:pt x="3301" y="15994"/>
                    <a:pt x="2803" y="15994"/>
                    <a:pt x="2711" y="15823"/>
                  </a:cubicBezTo>
                  <a:cubicBezTo>
                    <a:pt x="2305" y="15662"/>
                    <a:pt x="2201" y="14923"/>
                    <a:pt x="1703" y="15084"/>
                  </a:cubicBezTo>
                  <a:cubicBezTo>
                    <a:pt x="1297" y="15255"/>
                    <a:pt x="603" y="15416"/>
                    <a:pt x="406" y="15662"/>
                  </a:cubicBezTo>
                  <a:cubicBezTo>
                    <a:pt x="196" y="15908"/>
                    <a:pt x="0" y="16476"/>
                    <a:pt x="0" y="16808"/>
                  </a:cubicBezTo>
                  <a:cubicBezTo>
                    <a:pt x="0" y="17054"/>
                    <a:pt x="799" y="16969"/>
                    <a:pt x="1100" y="17215"/>
                  </a:cubicBezTo>
                  <a:cubicBezTo>
                    <a:pt x="1205" y="17375"/>
                    <a:pt x="1205" y="17868"/>
                    <a:pt x="1297" y="18114"/>
                  </a:cubicBezTo>
                  <a:cubicBezTo>
                    <a:pt x="1402" y="18521"/>
                    <a:pt x="2201" y="18853"/>
                    <a:pt x="2502" y="19260"/>
                  </a:cubicBezTo>
                  <a:cubicBezTo>
                    <a:pt x="2711" y="19507"/>
                    <a:pt x="2803" y="19999"/>
                    <a:pt x="3209" y="19999"/>
                  </a:cubicBezTo>
                  <a:cubicBezTo>
                    <a:pt x="3406" y="19914"/>
                    <a:pt x="4100" y="20246"/>
                    <a:pt x="4205" y="20160"/>
                  </a:cubicBezTo>
                  <a:cubicBezTo>
                    <a:pt x="4205" y="19839"/>
                    <a:pt x="3799" y="19753"/>
                    <a:pt x="4100" y="19346"/>
                  </a:cubicBezTo>
                  <a:cubicBezTo>
                    <a:pt x="4310" y="19175"/>
                    <a:pt x="4794" y="19100"/>
                    <a:pt x="4991" y="18853"/>
                  </a:cubicBezTo>
                  <a:cubicBezTo>
                    <a:pt x="5095" y="18521"/>
                    <a:pt x="4794" y="18114"/>
                    <a:pt x="4794" y="17793"/>
                  </a:cubicBezTo>
                  <a:cubicBezTo>
                    <a:pt x="4689" y="17375"/>
                    <a:pt x="4689" y="17375"/>
                    <a:pt x="4689" y="17375"/>
                  </a:cubicBezTo>
                  <a:close/>
                  <a:moveTo>
                    <a:pt x="5999" y="19175"/>
                  </a:moveTo>
                  <a:cubicBezTo>
                    <a:pt x="6091" y="19421"/>
                    <a:pt x="6091" y="19421"/>
                    <a:pt x="6091" y="19421"/>
                  </a:cubicBezTo>
                  <a:cubicBezTo>
                    <a:pt x="6091" y="19592"/>
                    <a:pt x="5999" y="19753"/>
                    <a:pt x="5790" y="19839"/>
                  </a:cubicBezTo>
                  <a:cubicBezTo>
                    <a:pt x="5593" y="19914"/>
                    <a:pt x="5292" y="19839"/>
                    <a:pt x="5187" y="19914"/>
                  </a:cubicBezTo>
                  <a:cubicBezTo>
                    <a:pt x="4991" y="19999"/>
                    <a:pt x="4886" y="20160"/>
                    <a:pt x="4794" y="19999"/>
                  </a:cubicBezTo>
                  <a:cubicBezTo>
                    <a:pt x="4689" y="19999"/>
                    <a:pt x="4401" y="19753"/>
                    <a:pt x="4401" y="19667"/>
                  </a:cubicBezTo>
                  <a:cubicBezTo>
                    <a:pt x="4401" y="19592"/>
                    <a:pt x="4506" y="19421"/>
                    <a:pt x="4506" y="19421"/>
                  </a:cubicBezTo>
                  <a:cubicBezTo>
                    <a:pt x="4689" y="19260"/>
                    <a:pt x="4991" y="19346"/>
                    <a:pt x="5292" y="19346"/>
                  </a:cubicBezTo>
                  <a:cubicBezTo>
                    <a:pt x="5488" y="19346"/>
                    <a:pt x="5593" y="19260"/>
                    <a:pt x="5790" y="19260"/>
                  </a:cubicBezTo>
                  <a:cubicBezTo>
                    <a:pt x="5894" y="19260"/>
                    <a:pt x="5894" y="19260"/>
                    <a:pt x="5999" y="19175"/>
                  </a:cubicBezTo>
                  <a:close/>
                  <a:moveTo>
                    <a:pt x="6995" y="17793"/>
                  </a:moveTo>
                  <a:cubicBezTo>
                    <a:pt x="6798" y="17793"/>
                    <a:pt x="6694" y="17868"/>
                    <a:pt x="6589" y="17868"/>
                  </a:cubicBezTo>
                  <a:cubicBezTo>
                    <a:pt x="6287" y="17954"/>
                    <a:pt x="6091" y="18114"/>
                    <a:pt x="5999" y="18361"/>
                  </a:cubicBezTo>
                  <a:cubicBezTo>
                    <a:pt x="5894" y="18521"/>
                    <a:pt x="6091" y="18693"/>
                    <a:pt x="6196" y="18853"/>
                  </a:cubicBezTo>
                  <a:cubicBezTo>
                    <a:pt x="6287" y="18939"/>
                    <a:pt x="6589" y="18853"/>
                    <a:pt x="6694" y="18939"/>
                  </a:cubicBezTo>
                  <a:cubicBezTo>
                    <a:pt x="6798" y="18939"/>
                    <a:pt x="6995" y="18939"/>
                    <a:pt x="7100" y="18853"/>
                  </a:cubicBezTo>
                  <a:cubicBezTo>
                    <a:pt x="7191" y="18853"/>
                    <a:pt x="7191" y="18768"/>
                    <a:pt x="7191" y="18693"/>
                  </a:cubicBezTo>
                  <a:cubicBezTo>
                    <a:pt x="7296" y="18607"/>
                    <a:pt x="7100" y="18521"/>
                    <a:pt x="6995" y="18521"/>
                  </a:cubicBezTo>
                  <a:cubicBezTo>
                    <a:pt x="6890" y="18521"/>
                    <a:pt x="6798" y="18361"/>
                    <a:pt x="6694" y="18361"/>
                  </a:cubicBezTo>
                  <a:cubicBezTo>
                    <a:pt x="6694" y="18275"/>
                    <a:pt x="6589" y="18275"/>
                    <a:pt x="6694" y="18200"/>
                  </a:cubicBezTo>
                  <a:cubicBezTo>
                    <a:pt x="6798" y="18114"/>
                    <a:pt x="6890" y="18029"/>
                    <a:pt x="6995" y="17954"/>
                  </a:cubicBezTo>
                  <a:cubicBezTo>
                    <a:pt x="6995" y="17793"/>
                    <a:pt x="6995" y="17793"/>
                    <a:pt x="6995" y="17793"/>
                  </a:cubicBezTo>
                  <a:close/>
                  <a:moveTo>
                    <a:pt x="11200" y="18275"/>
                  </a:moveTo>
                  <a:cubicBezTo>
                    <a:pt x="10990" y="18361"/>
                    <a:pt x="10990" y="18200"/>
                    <a:pt x="10793" y="18200"/>
                  </a:cubicBezTo>
                  <a:cubicBezTo>
                    <a:pt x="10492" y="18275"/>
                    <a:pt x="10400" y="18607"/>
                    <a:pt x="9994" y="18607"/>
                  </a:cubicBezTo>
                  <a:cubicBezTo>
                    <a:pt x="9890" y="18607"/>
                    <a:pt x="9693" y="18446"/>
                    <a:pt x="9588" y="18361"/>
                  </a:cubicBezTo>
                  <a:cubicBezTo>
                    <a:pt x="9497" y="18361"/>
                    <a:pt x="8894" y="18446"/>
                    <a:pt x="8698" y="18446"/>
                  </a:cubicBezTo>
                  <a:cubicBezTo>
                    <a:pt x="8488" y="18446"/>
                    <a:pt x="9091" y="18853"/>
                    <a:pt x="9091" y="19014"/>
                  </a:cubicBezTo>
                  <a:cubicBezTo>
                    <a:pt x="8095" y="19260"/>
                    <a:pt x="9195" y="19592"/>
                    <a:pt x="9195" y="20160"/>
                  </a:cubicBezTo>
                  <a:cubicBezTo>
                    <a:pt x="9195" y="20320"/>
                    <a:pt x="9091" y="20406"/>
                    <a:pt x="9195" y="20652"/>
                  </a:cubicBezTo>
                  <a:cubicBezTo>
                    <a:pt x="9195" y="20813"/>
                    <a:pt x="9392" y="20899"/>
                    <a:pt x="9588" y="20974"/>
                  </a:cubicBezTo>
                  <a:cubicBezTo>
                    <a:pt x="9890" y="21220"/>
                    <a:pt x="9693" y="21552"/>
                    <a:pt x="10296" y="21466"/>
                  </a:cubicBezTo>
                  <a:cubicBezTo>
                    <a:pt x="10702" y="21466"/>
                    <a:pt x="10597" y="20899"/>
                    <a:pt x="10597" y="20738"/>
                  </a:cubicBezTo>
                  <a:cubicBezTo>
                    <a:pt x="10597" y="20406"/>
                    <a:pt x="10492" y="20320"/>
                    <a:pt x="10400" y="20085"/>
                  </a:cubicBezTo>
                  <a:cubicBezTo>
                    <a:pt x="10296" y="19839"/>
                    <a:pt x="10597" y="19592"/>
                    <a:pt x="10793" y="19346"/>
                  </a:cubicBezTo>
                  <a:cubicBezTo>
                    <a:pt x="10990" y="19175"/>
                    <a:pt x="11095" y="18939"/>
                    <a:pt x="11200" y="18607"/>
                  </a:cubicBezTo>
                  <a:cubicBezTo>
                    <a:pt x="11200" y="18275"/>
                    <a:pt x="11200" y="18275"/>
                    <a:pt x="11200" y="18275"/>
                  </a:cubicBezTo>
                  <a:close/>
                  <a:moveTo>
                    <a:pt x="11200" y="16969"/>
                  </a:moveTo>
                  <a:cubicBezTo>
                    <a:pt x="11095" y="17054"/>
                    <a:pt x="10990" y="17054"/>
                    <a:pt x="10793" y="17140"/>
                  </a:cubicBezTo>
                  <a:cubicBezTo>
                    <a:pt x="10702" y="17140"/>
                    <a:pt x="10597" y="17140"/>
                    <a:pt x="10492" y="17215"/>
                  </a:cubicBezTo>
                  <a:cubicBezTo>
                    <a:pt x="10296" y="17375"/>
                    <a:pt x="9994" y="17375"/>
                    <a:pt x="9798" y="17547"/>
                  </a:cubicBezTo>
                  <a:cubicBezTo>
                    <a:pt x="9798" y="17547"/>
                    <a:pt x="9798" y="17622"/>
                    <a:pt x="9798" y="17707"/>
                  </a:cubicBezTo>
                  <a:cubicBezTo>
                    <a:pt x="9994" y="17793"/>
                    <a:pt x="10191" y="17868"/>
                    <a:pt x="10400" y="17868"/>
                  </a:cubicBezTo>
                  <a:cubicBezTo>
                    <a:pt x="10492" y="17793"/>
                    <a:pt x="10702" y="17793"/>
                    <a:pt x="10793" y="17793"/>
                  </a:cubicBezTo>
                  <a:cubicBezTo>
                    <a:pt x="10990" y="17793"/>
                    <a:pt x="11095" y="17954"/>
                    <a:pt x="11291" y="17868"/>
                  </a:cubicBezTo>
                  <a:cubicBezTo>
                    <a:pt x="11396" y="17793"/>
                    <a:pt x="11291" y="17707"/>
                    <a:pt x="11291" y="17622"/>
                  </a:cubicBezTo>
                  <a:cubicBezTo>
                    <a:pt x="11291" y="17461"/>
                    <a:pt x="11291" y="17375"/>
                    <a:pt x="11396" y="17375"/>
                  </a:cubicBezTo>
                  <a:cubicBezTo>
                    <a:pt x="11200" y="16969"/>
                    <a:pt x="11200" y="16969"/>
                    <a:pt x="11200" y="16969"/>
                  </a:cubicBezTo>
                  <a:close/>
                  <a:moveTo>
                    <a:pt x="8095" y="9526"/>
                  </a:moveTo>
                  <a:cubicBezTo>
                    <a:pt x="8396" y="10104"/>
                    <a:pt x="8894" y="10350"/>
                    <a:pt x="8698" y="11079"/>
                  </a:cubicBezTo>
                  <a:cubicBezTo>
                    <a:pt x="8488" y="12064"/>
                    <a:pt x="7689" y="10672"/>
                    <a:pt x="7794" y="11571"/>
                  </a:cubicBezTo>
                  <a:cubicBezTo>
                    <a:pt x="7794" y="11978"/>
                    <a:pt x="7191" y="12139"/>
                    <a:pt x="6798" y="12224"/>
                  </a:cubicBezTo>
                  <a:cubicBezTo>
                    <a:pt x="6798" y="12631"/>
                    <a:pt x="8396" y="12803"/>
                    <a:pt x="8789" y="12717"/>
                  </a:cubicBezTo>
                  <a:cubicBezTo>
                    <a:pt x="9588" y="12471"/>
                    <a:pt x="10099" y="12385"/>
                    <a:pt x="10898" y="12963"/>
                  </a:cubicBezTo>
                  <a:cubicBezTo>
                    <a:pt x="11200" y="13210"/>
                    <a:pt x="10702" y="13370"/>
                    <a:pt x="10793" y="13777"/>
                  </a:cubicBezTo>
                  <a:cubicBezTo>
                    <a:pt x="10793" y="14763"/>
                    <a:pt x="12090" y="13456"/>
                    <a:pt x="12300" y="13456"/>
                  </a:cubicBezTo>
                  <a:cubicBezTo>
                    <a:pt x="12601" y="13456"/>
                    <a:pt x="13099" y="13210"/>
                    <a:pt x="12994" y="13617"/>
                  </a:cubicBezTo>
                  <a:cubicBezTo>
                    <a:pt x="12889" y="14024"/>
                    <a:pt x="12392" y="13863"/>
                    <a:pt x="12392" y="14356"/>
                  </a:cubicBezTo>
                  <a:cubicBezTo>
                    <a:pt x="12392" y="14848"/>
                    <a:pt x="12300" y="15084"/>
                    <a:pt x="12889" y="15255"/>
                  </a:cubicBezTo>
                  <a:cubicBezTo>
                    <a:pt x="13492" y="15416"/>
                    <a:pt x="12889" y="17707"/>
                    <a:pt x="11999" y="16476"/>
                  </a:cubicBezTo>
                  <a:cubicBezTo>
                    <a:pt x="11501" y="15748"/>
                    <a:pt x="10702" y="16240"/>
                    <a:pt x="10296" y="15908"/>
                  </a:cubicBezTo>
                  <a:cubicBezTo>
                    <a:pt x="9588" y="15255"/>
                    <a:pt x="9693" y="14677"/>
                    <a:pt x="9497" y="13949"/>
                  </a:cubicBezTo>
                  <a:cubicBezTo>
                    <a:pt x="9300" y="14024"/>
                    <a:pt x="8789" y="14848"/>
                    <a:pt x="8396" y="15009"/>
                  </a:cubicBezTo>
                  <a:cubicBezTo>
                    <a:pt x="7794" y="15169"/>
                    <a:pt x="7388" y="15009"/>
                    <a:pt x="6798" y="15330"/>
                  </a:cubicBezTo>
                  <a:cubicBezTo>
                    <a:pt x="6392" y="15576"/>
                    <a:pt x="5999" y="15416"/>
                    <a:pt x="5488" y="15416"/>
                  </a:cubicBezTo>
                  <a:cubicBezTo>
                    <a:pt x="4493" y="15501"/>
                    <a:pt x="4886" y="15501"/>
                    <a:pt x="4401" y="14848"/>
                  </a:cubicBezTo>
                  <a:cubicBezTo>
                    <a:pt x="4008" y="14431"/>
                    <a:pt x="3903" y="13863"/>
                    <a:pt x="4310" y="13370"/>
                  </a:cubicBezTo>
                  <a:cubicBezTo>
                    <a:pt x="4585" y="13049"/>
                    <a:pt x="4506" y="12803"/>
                    <a:pt x="4689" y="12385"/>
                  </a:cubicBezTo>
                  <a:cubicBezTo>
                    <a:pt x="4689" y="12224"/>
                    <a:pt x="4205" y="11079"/>
                    <a:pt x="3903" y="11250"/>
                  </a:cubicBezTo>
                  <a:cubicBezTo>
                    <a:pt x="3602" y="11325"/>
                    <a:pt x="4100" y="12471"/>
                    <a:pt x="4100" y="12631"/>
                  </a:cubicBezTo>
                  <a:cubicBezTo>
                    <a:pt x="3799" y="12631"/>
                    <a:pt x="3209" y="11978"/>
                    <a:pt x="3000" y="12224"/>
                  </a:cubicBezTo>
                  <a:cubicBezTo>
                    <a:pt x="2908" y="12471"/>
                    <a:pt x="3799" y="13456"/>
                    <a:pt x="3510" y="13777"/>
                  </a:cubicBezTo>
                  <a:cubicBezTo>
                    <a:pt x="3301" y="14109"/>
                    <a:pt x="2711" y="14270"/>
                    <a:pt x="2305" y="14270"/>
                  </a:cubicBezTo>
                  <a:cubicBezTo>
                    <a:pt x="1506" y="14270"/>
                    <a:pt x="1703" y="14024"/>
                    <a:pt x="1598" y="13542"/>
                  </a:cubicBezTo>
                  <a:cubicBezTo>
                    <a:pt x="1402" y="12878"/>
                    <a:pt x="1598" y="12556"/>
                    <a:pt x="1703" y="11903"/>
                  </a:cubicBezTo>
                  <a:cubicBezTo>
                    <a:pt x="1808" y="11657"/>
                    <a:pt x="1899" y="11411"/>
                    <a:pt x="1899" y="11079"/>
                  </a:cubicBezTo>
                  <a:cubicBezTo>
                    <a:pt x="2004" y="10597"/>
                    <a:pt x="1808" y="10104"/>
                    <a:pt x="1808" y="9611"/>
                  </a:cubicBezTo>
                  <a:cubicBezTo>
                    <a:pt x="2109" y="9033"/>
                    <a:pt x="1899" y="8787"/>
                    <a:pt x="2803" y="8380"/>
                  </a:cubicBezTo>
                  <a:cubicBezTo>
                    <a:pt x="3209" y="8219"/>
                    <a:pt x="3799" y="8059"/>
                    <a:pt x="4205" y="7973"/>
                  </a:cubicBezTo>
                  <a:cubicBezTo>
                    <a:pt x="5095" y="7727"/>
                    <a:pt x="5292" y="8219"/>
                    <a:pt x="5999" y="8466"/>
                  </a:cubicBezTo>
                  <a:cubicBezTo>
                    <a:pt x="6287" y="8626"/>
                    <a:pt x="6589" y="8626"/>
                    <a:pt x="6890" y="8712"/>
                  </a:cubicBezTo>
                  <a:cubicBezTo>
                    <a:pt x="7191" y="8873"/>
                    <a:pt x="7493" y="9033"/>
                    <a:pt x="7794" y="9194"/>
                  </a:cubicBezTo>
                  <a:cubicBezTo>
                    <a:pt x="8095" y="9526"/>
                    <a:pt x="8095" y="9526"/>
                    <a:pt x="8095" y="9526"/>
                  </a:cubicBezTo>
                  <a:close/>
                  <a:moveTo>
                    <a:pt x="14697" y="13863"/>
                  </a:moveTo>
                  <a:cubicBezTo>
                    <a:pt x="14500" y="14024"/>
                    <a:pt x="14199" y="14109"/>
                    <a:pt x="14003" y="14270"/>
                  </a:cubicBezTo>
                  <a:cubicBezTo>
                    <a:pt x="13793" y="14356"/>
                    <a:pt x="12889" y="14270"/>
                    <a:pt x="13099" y="14602"/>
                  </a:cubicBezTo>
                  <a:cubicBezTo>
                    <a:pt x="13400" y="14848"/>
                    <a:pt x="13492" y="15169"/>
                    <a:pt x="13597" y="15576"/>
                  </a:cubicBezTo>
                  <a:cubicBezTo>
                    <a:pt x="13701" y="15576"/>
                    <a:pt x="13793" y="15501"/>
                    <a:pt x="13898" y="15416"/>
                  </a:cubicBezTo>
                  <a:cubicBezTo>
                    <a:pt x="14199" y="15330"/>
                    <a:pt x="14592" y="15416"/>
                    <a:pt x="14893" y="15416"/>
                  </a:cubicBezTo>
                  <a:cubicBezTo>
                    <a:pt x="14893" y="15330"/>
                    <a:pt x="14893" y="15255"/>
                    <a:pt x="14893" y="15255"/>
                  </a:cubicBezTo>
                  <a:cubicBezTo>
                    <a:pt x="14998" y="15009"/>
                    <a:pt x="14802" y="14763"/>
                    <a:pt x="14802" y="14516"/>
                  </a:cubicBezTo>
                  <a:cubicBezTo>
                    <a:pt x="14802" y="14431"/>
                    <a:pt x="14893" y="14270"/>
                    <a:pt x="14893" y="14195"/>
                  </a:cubicBezTo>
                  <a:cubicBezTo>
                    <a:pt x="14998" y="14024"/>
                    <a:pt x="14893" y="14024"/>
                    <a:pt x="14893" y="13863"/>
                  </a:cubicBezTo>
                  <a:cubicBezTo>
                    <a:pt x="14697" y="13863"/>
                    <a:pt x="14697" y="13863"/>
                    <a:pt x="14697" y="13863"/>
                  </a:cubicBezTo>
                  <a:close/>
                  <a:moveTo>
                    <a:pt x="12994" y="10018"/>
                  </a:moveTo>
                  <a:cubicBezTo>
                    <a:pt x="12693" y="10018"/>
                    <a:pt x="12693" y="10265"/>
                    <a:pt x="12496" y="10425"/>
                  </a:cubicBezTo>
                  <a:cubicBezTo>
                    <a:pt x="12392" y="10672"/>
                    <a:pt x="12195" y="10918"/>
                    <a:pt x="11789" y="10918"/>
                  </a:cubicBezTo>
                  <a:cubicBezTo>
                    <a:pt x="11501" y="10918"/>
                    <a:pt x="10990" y="10672"/>
                    <a:pt x="10898" y="10425"/>
                  </a:cubicBezTo>
                  <a:cubicBezTo>
                    <a:pt x="10898" y="10672"/>
                    <a:pt x="10793" y="10757"/>
                    <a:pt x="10702" y="11004"/>
                  </a:cubicBezTo>
                  <a:cubicBezTo>
                    <a:pt x="10597" y="11079"/>
                    <a:pt x="10400" y="11325"/>
                    <a:pt x="10597" y="11486"/>
                  </a:cubicBezTo>
                  <a:cubicBezTo>
                    <a:pt x="10793" y="11571"/>
                    <a:pt x="10990" y="11571"/>
                    <a:pt x="11200" y="11657"/>
                  </a:cubicBezTo>
                  <a:cubicBezTo>
                    <a:pt x="11592" y="11732"/>
                    <a:pt x="11789" y="11818"/>
                    <a:pt x="12090" y="12064"/>
                  </a:cubicBezTo>
                  <a:cubicBezTo>
                    <a:pt x="12392" y="12224"/>
                    <a:pt x="12601" y="12139"/>
                    <a:pt x="12798" y="11903"/>
                  </a:cubicBezTo>
                  <a:cubicBezTo>
                    <a:pt x="12994" y="11657"/>
                    <a:pt x="12693" y="11325"/>
                    <a:pt x="12693" y="11079"/>
                  </a:cubicBezTo>
                  <a:cubicBezTo>
                    <a:pt x="12693" y="10918"/>
                    <a:pt x="12798" y="10832"/>
                    <a:pt x="12798" y="10757"/>
                  </a:cubicBezTo>
                  <a:cubicBezTo>
                    <a:pt x="12889" y="10672"/>
                    <a:pt x="12994" y="10511"/>
                    <a:pt x="13099" y="10350"/>
                  </a:cubicBezTo>
                  <a:cubicBezTo>
                    <a:pt x="12994" y="10018"/>
                    <a:pt x="12994" y="10018"/>
                    <a:pt x="12994" y="10018"/>
                  </a:cubicBezTo>
                  <a:close/>
                  <a:moveTo>
                    <a:pt x="18194" y="8958"/>
                  </a:moveTo>
                  <a:cubicBezTo>
                    <a:pt x="17906" y="9119"/>
                    <a:pt x="16793" y="9119"/>
                    <a:pt x="17002" y="8712"/>
                  </a:cubicBezTo>
                  <a:cubicBezTo>
                    <a:pt x="17094" y="8466"/>
                    <a:pt x="17094" y="8541"/>
                    <a:pt x="17395" y="8380"/>
                  </a:cubicBezTo>
                  <a:cubicBezTo>
                    <a:pt x="17500" y="8305"/>
                    <a:pt x="17395" y="8134"/>
                    <a:pt x="17304" y="8134"/>
                  </a:cubicBezTo>
                  <a:cubicBezTo>
                    <a:pt x="17094" y="8134"/>
                    <a:pt x="16793" y="8219"/>
                    <a:pt x="16793" y="8059"/>
                  </a:cubicBezTo>
                  <a:cubicBezTo>
                    <a:pt x="16793" y="7812"/>
                    <a:pt x="16400" y="7320"/>
                    <a:pt x="16295" y="7812"/>
                  </a:cubicBezTo>
                  <a:cubicBezTo>
                    <a:pt x="16295" y="8059"/>
                    <a:pt x="16400" y="8466"/>
                    <a:pt x="16491" y="8712"/>
                  </a:cubicBezTo>
                  <a:cubicBezTo>
                    <a:pt x="16701" y="9365"/>
                    <a:pt x="16190" y="8873"/>
                    <a:pt x="15797" y="9280"/>
                  </a:cubicBezTo>
                  <a:cubicBezTo>
                    <a:pt x="15692" y="9365"/>
                    <a:pt x="15391" y="9933"/>
                    <a:pt x="15299" y="10104"/>
                  </a:cubicBezTo>
                  <a:cubicBezTo>
                    <a:pt x="15299" y="10350"/>
                    <a:pt x="15692" y="10350"/>
                    <a:pt x="15797" y="10104"/>
                  </a:cubicBezTo>
                  <a:cubicBezTo>
                    <a:pt x="15902" y="9772"/>
                    <a:pt x="16190" y="9440"/>
                    <a:pt x="16701" y="9526"/>
                  </a:cubicBezTo>
                  <a:cubicBezTo>
                    <a:pt x="17304" y="9526"/>
                    <a:pt x="17304" y="10018"/>
                    <a:pt x="17199" y="10350"/>
                  </a:cubicBezTo>
                  <a:cubicBezTo>
                    <a:pt x="17395" y="10350"/>
                    <a:pt x="17500" y="10179"/>
                    <a:pt x="17801" y="10104"/>
                  </a:cubicBezTo>
                  <a:cubicBezTo>
                    <a:pt x="17906" y="10104"/>
                    <a:pt x="18705" y="10104"/>
                    <a:pt x="18404" y="9933"/>
                  </a:cubicBezTo>
                  <a:cubicBezTo>
                    <a:pt x="18299" y="9772"/>
                    <a:pt x="17906" y="9365"/>
                    <a:pt x="18194" y="9194"/>
                  </a:cubicBezTo>
                  <a:cubicBezTo>
                    <a:pt x="18194" y="8958"/>
                    <a:pt x="18194" y="8958"/>
                    <a:pt x="18194" y="8958"/>
                  </a:cubicBezTo>
                  <a:close/>
                  <a:moveTo>
                    <a:pt x="9300" y="6827"/>
                  </a:moveTo>
                  <a:cubicBezTo>
                    <a:pt x="8894" y="7073"/>
                    <a:pt x="8396" y="7159"/>
                    <a:pt x="7990" y="6827"/>
                  </a:cubicBezTo>
                  <a:cubicBezTo>
                    <a:pt x="7689" y="6495"/>
                    <a:pt x="8095" y="6335"/>
                    <a:pt x="7493" y="6174"/>
                  </a:cubicBezTo>
                  <a:cubicBezTo>
                    <a:pt x="6995" y="6088"/>
                    <a:pt x="7100" y="6260"/>
                    <a:pt x="6995" y="6581"/>
                  </a:cubicBezTo>
                  <a:cubicBezTo>
                    <a:pt x="6798" y="6827"/>
                    <a:pt x="6497" y="6913"/>
                    <a:pt x="6497" y="7320"/>
                  </a:cubicBezTo>
                  <a:cubicBezTo>
                    <a:pt x="6589" y="7652"/>
                    <a:pt x="7296" y="8219"/>
                    <a:pt x="7597" y="8466"/>
                  </a:cubicBezTo>
                  <a:cubicBezTo>
                    <a:pt x="7990" y="8712"/>
                    <a:pt x="8292" y="8712"/>
                    <a:pt x="8698" y="8626"/>
                  </a:cubicBezTo>
                  <a:cubicBezTo>
                    <a:pt x="8999" y="8626"/>
                    <a:pt x="9392" y="8626"/>
                    <a:pt x="9392" y="8466"/>
                  </a:cubicBezTo>
                  <a:cubicBezTo>
                    <a:pt x="9588" y="8134"/>
                    <a:pt x="9300" y="7727"/>
                    <a:pt x="9497" y="7480"/>
                  </a:cubicBezTo>
                  <a:cubicBezTo>
                    <a:pt x="9588" y="7320"/>
                    <a:pt x="9994" y="6988"/>
                    <a:pt x="9693" y="6741"/>
                  </a:cubicBezTo>
                  <a:cubicBezTo>
                    <a:pt x="9300" y="6827"/>
                    <a:pt x="9300" y="6827"/>
                    <a:pt x="9300" y="6827"/>
                  </a:cubicBezTo>
                  <a:close/>
                  <a:moveTo>
                    <a:pt x="10898" y="7887"/>
                  </a:moveTo>
                  <a:cubicBezTo>
                    <a:pt x="10898" y="7812"/>
                    <a:pt x="10793" y="7652"/>
                    <a:pt x="10793" y="7566"/>
                  </a:cubicBezTo>
                  <a:cubicBezTo>
                    <a:pt x="10702" y="7480"/>
                    <a:pt x="10793" y="7405"/>
                    <a:pt x="10702" y="7320"/>
                  </a:cubicBezTo>
                  <a:cubicBezTo>
                    <a:pt x="10597" y="7234"/>
                    <a:pt x="10400" y="7159"/>
                    <a:pt x="10191" y="7234"/>
                  </a:cubicBezTo>
                  <a:cubicBezTo>
                    <a:pt x="10099" y="7320"/>
                    <a:pt x="9994" y="7566"/>
                    <a:pt x="10099" y="7652"/>
                  </a:cubicBezTo>
                  <a:cubicBezTo>
                    <a:pt x="10099" y="7812"/>
                    <a:pt x="10191" y="7887"/>
                    <a:pt x="10296" y="7973"/>
                  </a:cubicBezTo>
                  <a:cubicBezTo>
                    <a:pt x="10296" y="8134"/>
                    <a:pt x="10400" y="8305"/>
                    <a:pt x="10400" y="8380"/>
                  </a:cubicBezTo>
                  <a:cubicBezTo>
                    <a:pt x="10400" y="8466"/>
                    <a:pt x="10400" y="8541"/>
                    <a:pt x="10492" y="8541"/>
                  </a:cubicBezTo>
                  <a:cubicBezTo>
                    <a:pt x="10597" y="8541"/>
                    <a:pt x="10793" y="8380"/>
                    <a:pt x="10793" y="8305"/>
                  </a:cubicBezTo>
                  <a:cubicBezTo>
                    <a:pt x="10898" y="7887"/>
                    <a:pt x="10898" y="7887"/>
                    <a:pt x="10898" y="7887"/>
                  </a:cubicBezTo>
                  <a:close/>
                  <a:moveTo>
                    <a:pt x="14003" y="6988"/>
                  </a:moveTo>
                  <a:cubicBezTo>
                    <a:pt x="13793" y="6495"/>
                    <a:pt x="14094" y="6174"/>
                    <a:pt x="14199" y="5767"/>
                  </a:cubicBezTo>
                  <a:cubicBezTo>
                    <a:pt x="14304" y="5521"/>
                    <a:pt x="14500" y="5521"/>
                    <a:pt x="14199" y="5360"/>
                  </a:cubicBezTo>
                  <a:cubicBezTo>
                    <a:pt x="14094" y="5189"/>
                    <a:pt x="13898" y="4942"/>
                    <a:pt x="13898" y="4782"/>
                  </a:cubicBezTo>
                  <a:cubicBezTo>
                    <a:pt x="13400" y="4782"/>
                    <a:pt x="13597" y="5681"/>
                    <a:pt x="13597" y="5928"/>
                  </a:cubicBezTo>
                  <a:cubicBezTo>
                    <a:pt x="13492" y="6088"/>
                    <a:pt x="13400" y="6667"/>
                    <a:pt x="13400" y="6741"/>
                  </a:cubicBezTo>
                  <a:cubicBezTo>
                    <a:pt x="13191" y="6913"/>
                    <a:pt x="12798" y="6741"/>
                    <a:pt x="12693" y="6581"/>
                  </a:cubicBezTo>
                  <a:cubicBezTo>
                    <a:pt x="12496" y="6335"/>
                    <a:pt x="12601" y="6741"/>
                    <a:pt x="12601" y="6827"/>
                  </a:cubicBezTo>
                  <a:cubicBezTo>
                    <a:pt x="12693" y="7073"/>
                    <a:pt x="12889" y="7234"/>
                    <a:pt x="12994" y="7405"/>
                  </a:cubicBezTo>
                  <a:cubicBezTo>
                    <a:pt x="13099" y="7566"/>
                    <a:pt x="13099" y="7887"/>
                    <a:pt x="13099" y="8059"/>
                  </a:cubicBezTo>
                  <a:cubicBezTo>
                    <a:pt x="13400" y="8059"/>
                    <a:pt x="13701" y="8134"/>
                    <a:pt x="14003" y="8134"/>
                  </a:cubicBezTo>
                  <a:cubicBezTo>
                    <a:pt x="14003" y="7812"/>
                    <a:pt x="13898" y="7566"/>
                    <a:pt x="13898" y="7234"/>
                  </a:cubicBezTo>
                  <a:cubicBezTo>
                    <a:pt x="14003" y="6988"/>
                    <a:pt x="14003" y="6988"/>
                    <a:pt x="14003" y="6988"/>
                  </a:cubicBezTo>
                  <a:close/>
                  <a:moveTo>
                    <a:pt x="10597" y="2897"/>
                  </a:moveTo>
                  <a:cubicBezTo>
                    <a:pt x="10296" y="2736"/>
                    <a:pt x="9588" y="2490"/>
                    <a:pt x="9392" y="2244"/>
                  </a:cubicBezTo>
                  <a:cubicBezTo>
                    <a:pt x="9300" y="2169"/>
                    <a:pt x="9588" y="2083"/>
                    <a:pt x="9693" y="1922"/>
                  </a:cubicBezTo>
                  <a:cubicBezTo>
                    <a:pt x="9693" y="1762"/>
                    <a:pt x="9693" y="1516"/>
                    <a:pt x="9693" y="1344"/>
                  </a:cubicBezTo>
                  <a:cubicBezTo>
                    <a:pt x="9497" y="1344"/>
                    <a:pt x="9091" y="1922"/>
                    <a:pt x="8894" y="1997"/>
                  </a:cubicBezTo>
                  <a:cubicBezTo>
                    <a:pt x="8396" y="2169"/>
                    <a:pt x="8095" y="1922"/>
                    <a:pt x="7597" y="1922"/>
                  </a:cubicBezTo>
                  <a:cubicBezTo>
                    <a:pt x="7597" y="2083"/>
                    <a:pt x="8187" y="2415"/>
                    <a:pt x="8187" y="2651"/>
                  </a:cubicBezTo>
                  <a:cubicBezTo>
                    <a:pt x="8396" y="3143"/>
                    <a:pt x="7990" y="3390"/>
                    <a:pt x="8593" y="3722"/>
                  </a:cubicBezTo>
                  <a:cubicBezTo>
                    <a:pt x="8999" y="3882"/>
                    <a:pt x="9300" y="4535"/>
                    <a:pt x="9392" y="3968"/>
                  </a:cubicBezTo>
                  <a:cubicBezTo>
                    <a:pt x="9588" y="3229"/>
                    <a:pt x="10296" y="3475"/>
                    <a:pt x="10793" y="3797"/>
                  </a:cubicBezTo>
                  <a:cubicBezTo>
                    <a:pt x="11291" y="4128"/>
                    <a:pt x="11200" y="4535"/>
                    <a:pt x="11396" y="5028"/>
                  </a:cubicBezTo>
                  <a:cubicBezTo>
                    <a:pt x="11501" y="5028"/>
                    <a:pt x="11592" y="4621"/>
                    <a:pt x="11697" y="4535"/>
                  </a:cubicBezTo>
                  <a:cubicBezTo>
                    <a:pt x="11894" y="4375"/>
                    <a:pt x="12300" y="4128"/>
                    <a:pt x="11789" y="3882"/>
                  </a:cubicBezTo>
                  <a:cubicBezTo>
                    <a:pt x="11501" y="3722"/>
                    <a:pt x="11200" y="3390"/>
                    <a:pt x="11095" y="3068"/>
                  </a:cubicBezTo>
                  <a:cubicBezTo>
                    <a:pt x="10597" y="2897"/>
                    <a:pt x="10597" y="2897"/>
                    <a:pt x="10597" y="2897"/>
                  </a:cubicBezTo>
                  <a:close/>
                  <a:moveTo>
                    <a:pt x="11501" y="1590"/>
                  </a:moveTo>
                  <a:cubicBezTo>
                    <a:pt x="11396" y="1922"/>
                    <a:pt x="11396" y="1922"/>
                    <a:pt x="11396" y="1922"/>
                  </a:cubicBezTo>
                  <a:cubicBezTo>
                    <a:pt x="10990" y="2415"/>
                    <a:pt x="11095" y="1430"/>
                    <a:pt x="10702" y="1344"/>
                  </a:cubicBezTo>
                  <a:cubicBezTo>
                    <a:pt x="10702" y="1269"/>
                    <a:pt x="10597" y="1184"/>
                    <a:pt x="10702" y="1098"/>
                  </a:cubicBezTo>
                  <a:cubicBezTo>
                    <a:pt x="10793" y="937"/>
                    <a:pt x="10898" y="862"/>
                    <a:pt x="10990" y="777"/>
                  </a:cubicBezTo>
                  <a:cubicBezTo>
                    <a:pt x="11095" y="616"/>
                    <a:pt x="11200" y="284"/>
                    <a:pt x="11501" y="284"/>
                  </a:cubicBezTo>
                  <a:cubicBezTo>
                    <a:pt x="11592" y="530"/>
                    <a:pt x="11592" y="691"/>
                    <a:pt x="11396" y="862"/>
                  </a:cubicBezTo>
                  <a:cubicBezTo>
                    <a:pt x="11291" y="1023"/>
                    <a:pt x="11291" y="1430"/>
                    <a:pt x="11501" y="1590"/>
                  </a:cubicBezTo>
                  <a:close/>
                  <a:moveTo>
                    <a:pt x="20696" y="2736"/>
                  </a:moveTo>
                  <a:cubicBezTo>
                    <a:pt x="20002" y="2897"/>
                    <a:pt x="18993" y="4289"/>
                    <a:pt x="18299" y="4289"/>
                  </a:cubicBezTo>
                  <a:cubicBezTo>
                    <a:pt x="16898" y="4289"/>
                    <a:pt x="18299" y="3636"/>
                    <a:pt x="18299" y="2983"/>
                  </a:cubicBezTo>
                  <a:cubicBezTo>
                    <a:pt x="17998" y="3068"/>
                    <a:pt x="17906" y="3315"/>
                    <a:pt x="17395" y="3315"/>
                  </a:cubicBezTo>
                  <a:cubicBezTo>
                    <a:pt x="17199" y="3315"/>
                    <a:pt x="17395" y="3636"/>
                    <a:pt x="17395" y="3797"/>
                  </a:cubicBezTo>
                  <a:cubicBezTo>
                    <a:pt x="17304" y="4128"/>
                    <a:pt x="17094" y="4128"/>
                    <a:pt x="16793" y="4214"/>
                  </a:cubicBezTo>
                  <a:cubicBezTo>
                    <a:pt x="16190" y="4460"/>
                    <a:pt x="16098" y="4782"/>
                    <a:pt x="15902" y="5114"/>
                  </a:cubicBezTo>
                  <a:cubicBezTo>
                    <a:pt x="15797" y="5435"/>
                    <a:pt x="15195" y="5521"/>
                    <a:pt x="15195" y="5681"/>
                  </a:cubicBezTo>
                  <a:cubicBezTo>
                    <a:pt x="15195" y="5842"/>
                    <a:pt x="15195" y="6667"/>
                    <a:pt x="15391" y="6420"/>
                  </a:cubicBezTo>
                  <a:cubicBezTo>
                    <a:pt x="15601" y="6013"/>
                    <a:pt x="16295" y="4942"/>
                    <a:pt x="17002" y="5114"/>
                  </a:cubicBezTo>
                  <a:cubicBezTo>
                    <a:pt x="17304" y="5189"/>
                    <a:pt x="17395" y="5028"/>
                    <a:pt x="17605" y="4942"/>
                  </a:cubicBezTo>
                  <a:cubicBezTo>
                    <a:pt x="18103" y="4707"/>
                    <a:pt x="18194" y="5274"/>
                    <a:pt x="18600" y="4707"/>
                  </a:cubicBezTo>
                  <a:cubicBezTo>
                    <a:pt x="18902" y="4375"/>
                    <a:pt x="18993" y="4375"/>
                    <a:pt x="19399" y="4214"/>
                  </a:cubicBezTo>
                  <a:cubicBezTo>
                    <a:pt x="19897" y="3968"/>
                    <a:pt x="19897" y="3636"/>
                    <a:pt x="20500" y="3636"/>
                  </a:cubicBezTo>
                  <a:cubicBezTo>
                    <a:pt x="21495" y="3636"/>
                    <a:pt x="20997" y="3561"/>
                    <a:pt x="20801" y="3068"/>
                  </a:cubicBezTo>
                  <a:cubicBezTo>
                    <a:pt x="20696" y="2736"/>
                    <a:pt x="20696" y="2736"/>
                    <a:pt x="20696" y="2736"/>
                  </a:cubicBezTo>
                  <a:close/>
                  <a:moveTo>
                    <a:pt x="20395" y="777"/>
                  </a:moveTo>
                  <a:cubicBezTo>
                    <a:pt x="20500" y="777"/>
                    <a:pt x="20500" y="691"/>
                    <a:pt x="20500" y="616"/>
                  </a:cubicBezTo>
                  <a:cubicBezTo>
                    <a:pt x="20604" y="530"/>
                    <a:pt x="20604" y="123"/>
                    <a:pt x="20801" y="123"/>
                  </a:cubicBezTo>
                  <a:cubicBezTo>
                    <a:pt x="20997" y="123"/>
                    <a:pt x="21102" y="123"/>
                    <a:pt x="21299" y="38"/>
                  </a:cubicBezTo>
                  <a:cubicBezTo>
                    <a:pt x="21299" y="38"/>
                    <a:pt x="21600" y="-48"/>
                    <a:pt x="21600" y="38"/>
                  </a:cubicBezTo>
                  <a:cubicBezTo>
                    <a:pt x="21600" y="38"/>
                    <a:pt x="21495" y="123"/>
                    <a:pt x="21404" y="198"/>
                  </a:cubicBezTo>
                  <a:cubicBezTo>
                    <a:pt x="21299" y="284"/>
                    <a:pt x="21102" y="370"/>
                    <a:pt x="21102" y="445"/>
                  </a:cubicBezTo>
                  <a:cubicBezTo>
                    <a:pt x="21102" y="616"/>
                    <a:pt x="21404" y="862"/>
                    <a:pt x="21207" y="1023"/>
                  </a:cubicBezTo>
                  <a:cubicBezTo>
                    <a:pt x="20997" y="1269"/>
                    <a:pt x="20801" y="937"/>
                    <a:pt x="20500" y="1023"/>
                  </a:cubicBezTo>
                  <a:lnTo>
                    <a:pt x="20395" y="777"/>
                  </a:lnTo>
                  <a:close/>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202" name="Shape">
              <a:extLst>
                <a:ext uri="{FF2B5EF4-FFF2-40B4-BE49-F238E27FC236}">
                  <a16:creationId xmlns:a16="http://schemas.microsoft.com/office/drawing/2014/main" id="{03B764E1-9D6E-1D44-A919-F92F73DD4A57}"/>
                </a:ext>
              </a:extLst>
            </p:cNvPr>
            <p:cNvSpPr/>
            <p:nvPr/>
          </p:nvSpPr>
          <p:spPr>
            <a:xfrm>
              <a:off x="5006083" y="879179"/>
              <a:ext cx="953350" cy="1398425"/>
            </a:xfrm>
            <a:custGeom>
              <a:avLst/>
              <a:gdLst/>
              <a:ahLst/>
              <a:cxnLst>
                <a:cxn ang="0">
                  <a:pos x="wd2" y="hd2"/>
                </a:cxn>
                <a:cxn ang="5400000">
                  <a:pos x="wd2" y="hd2"/>
                </a:cxn>
                <a:cxn ang="10800000">
                  <a:pos x="wd2" y="hd2"/>
                </a:cxn>
                <a:cxn ang="16200000">
                  <a:pos x="wd2" y="hd2"/>
                </a:cxn>
              </a:cxnLst>
              <a:rect l="0" t="0" r="r" b="b"/>
              <a:pathLst>
                <a:path w="21338" h="21556" extrusionOk="0">
                  <a:moveTo>
                    <a:pt x="469" y="16101"/>
                  </a:moveTo>
                  <a:cubicBezTo>
                    <a:pt x="469" y="15997"/>
                    <a:pt x="318" y="15893"/>
                    <a:pt x="248" y="15837"/>
                  </a:cubicBezTo>
                  <a:cubicBezTo>
                    <a:pt x="168" y="15782"/>
                    <a:pt x="-64" y="15733"/>
                    <a:pt x="17" y="15622"/>
                  </a:cubicBezTo>
                  <a:cubicBezTo>
                    <a:pt x="87" y="15574"/>
                    <a:pt x="168" y="15518"/>
                    <a:pt x="248" y="15463"/>
                  </a:cubicBezTo>
                  <a:cubicBezTo>
                    <a:pt x="318" y="15359"/>
                    <a:pt x="318" y="15359"/>
                    <a:pt x="399" y="15303"/>
                  </a:cubicBezTo>
                  <a:cubicBezTo>
                    <a:pt x="550" y="15199"/>
                    <a:pt x="781" y="15255"/>
                    <a:pt x="862" y="15359"/>
                  </a:cubicBezTo>
                  <a:cubicBezTo>
                    <a:pt x="1083" y="15574"/>
                    <a:pt x="1013" y="15733"/>
                    <a:pt x="1013" y="15941"/>
                  </a:cubicBezTo>
                  <a:cubicBezTo>
                    <a:pt x="1013" y="16052"/>
                    <a:pt x="1013" y="16101"/>
                    <a:pt x="1013" y="16156"/>
                  </a:cubicBezTo>
                  <a:cubicBezTo>
                    <a:pt x="1013" y="16315"/>
                    <a:pt x="701" y="16211"/>
                    <a:pt x="631" y="16211"/>
                  </a:cubicBezTo>
                  <a:cubicBezTo>
                    <a:pt x="469" y="16101"/>
                    <a:pt x="469" y="16101"/>
                    <a:pt x="469" y="16101"/>
                  </a:cubicBezTo>
                  <a:close/>
                  <a:moveTo>
                    <a:pt x="19775" y="3020"/>
                  </a:moveTo>
                  <a:cubicBezTo>
                    <a:pt x="19926" y="2708"/>
                    <a:pt x="20389" y="2549"/>
                    <a:pt x="20620" y="2285"/>
                  </a:cubicBezTo>
                  <a:cubicBezTo>
                    <a:pt x="20852" y="1911"/>
                    <a:pt x="19926" y="1966"/>
                    <a:pt x="20006" y="1911"/>
                  </a:cubicBezTo>
                  <a:cubicBezTo>
                    <a:pt x="20077" y="1855"/>
                    <a:pt x="20459" y="1807"/>
                    <a:pt x="20620" y="1751"/>
                  </a:cubicBezTo>
                  <a:cubicBezTo>
                    <a:pt x="20922" y="1703"/>
                    <a:pt x="20540" y="1384"/>
                    <a:pt x="20389" y="1329"/>
                  </a:cubicBezTo>
                  <a:cubicBezTo>
                    <a:pt x="20389" y="1273"/>
                    <a:pt x="21536" y="1488"/>
                    <a:pt x="21073" y="961"/>
                  </a:cubicBezTo>
                  <a:cubicBezTo>
                    <a:pt x="21003" y="802"/>
                    <a:pt x="20459" y="691"/>
                    <a:pt x="21073" y="587"/>
                  </a:cubicBezTo>
                  <a:cubicBezTo>
                    <a:pt x="21466" y="587"/>
                    <a:pt x="21385" y="483"/>
                    <a:pt x="21073" y="379"/>
                  </a:cubicBezTo>
                  <a:cubicBezTo>
                    <a:pt x="20308" y="109"/>
                    <a:pt x="20308" y="109"/>
                    <a:pt x="20308" y="109"/>
                  </a:cubicBezTo>
                  <a:cubicBezTo>
                    <a:pt x="19926" y="5"/>
                    <a:pt x="19926" y="746"/>
                    <a:pt x="19694" y="802"/>
                  </a:cubicBezTo>
                  <a:cubicBezTo>
                    <a:pt x="19694" y="642"/>
                    <a:pt x="19694" y="483"/>
                    <a:pt x="19694" y="379"/>
                  </a:cubicBezTo>
                  <a:cubicBezTo>
                    <a:pt x="19694" y="323"/>
                    <a:pt x="19694" y="-44"/>
                    <a:pt x="19543" y="5"/>
                  </a:cubicBezTo>
                  <a:cubicBezTo>
                    <a:pt x="19312" y="60"/>
                    <a:pt x="19080" y="427"/>
                    <a:pt x="19000" y="587"/>
                  </a:cubicBezTo>
                  <a:cubicBezTo>
                    <a:pt x="18849" y="746"/>
                    <a:pt x="18466" y="1010"/>
                    <a:pt x="18466" y="1114"/>
                  </a:cubicBezTo>
                  <a:cubicBezTo>
                    <a:pt x="18466" y="1169"/>
                    <a:pt x="18617" y="1329"/>
                    <a:pt x="18617" y="1433"/>
                  </a:cubicBezTo>
                  <a:cubicBezTo>
                    <a:pt x="18698" y="1543"/>
                    <a:pt x="18698" y="1703"/>
                    <a:pt x="18617" y="1807"/>
                  </a:cubicBezTo>
                  <a:cubicBezTo>
                    <a:pt x="18617" y="2174"/>
                    <a:pt x="18154" y="2389"/>
                    <a:pt x="18305" y="2757"/>
                  </a:cubicBezTo>
                  <a:cubicBezTo>
                    <a:pt x="18386" y="2916"/>
                    <a:pt x="18084" y="2757"/>
                    <a:pt x="18154" y="2916"/>
                  </a:cubicBezTo>
                  <a:cubicBezTo>
                    <a:pt x="18154" y="3020"/>
                    <a:pt x="18235" y="3131"/>
                    <a:pt x="18154" y="3235"/>
                  </a:cubicBezTo>
                  <a:cubicBezTo>
                    <a:pt x="18084" y="3339"/>
                    <a:pt x="18003" y="3339"/>
                    <a:pt x="18084" y="3450"/>
                  </a:cubicBezTo>
                  <a:cubicBezTo>
                    <a:pt x="18235" y="3713"/>
                    <a:pt x="18305" y="3713"/>
                    <a:pt x="18698" y="3554"/>
                  </a:cubicBezTo>
                  <a:cubicBezTo>
                    <a:pt x="18849" y="3498"/>
                    <a:pt x="19080" y="3498"/>
                    <a:pt x="19312" y="3554"/>
                  </a:cubicBezTo>
                  <a:cubicBezTo>
                    <a:pt x="19382" y="3602"/>
                    <a:pt x="19543" y="3658"/>
                    <a:pt x="19614" y="3658"/>
                  </a:cubicBezTo>
                  <a:cubicBezTo>
                    <a:pt x="19775" y="3658"/>
                    <a:pt x="20157" y="3602"/>
                    <a:pt x="20238" y="3498"/>
                  </a:cubicBezTo>
                  <a:cubicBezTo>
                    <a:pt x="20308" y="3450"/>
                    <a:pt x="19775" y="3290"/>
                    <a:pt x="19775" y="3179"/>
                  </a:cubicBezTo>
                  <a:cubicBezTo>
                    <a:pt x="19775" y="3020"/>
                    <a:pt x="19775" y="3020"/>
                    <a:pt x="19775" y="3020"/>
                  </a:cubicBezTo>
                  <a:close/>
                  <a:moveTo>
                    <a:pt x="17470" y="6257"/>
                  </a:moveTo>
                  <a:cubicBezTo>
                    <a:pt x="17470" y="6361"/>
                    <a:pt x="17470" y="6361"/>
                    <a:pt x="17470" y="6361"/>
                  </a:cubicBezTo>
                  <a:cubicBezTo>
                    <a:pt x="17470" y="6521"/>
                    <a:pt x="17238" y="6625"/>
                    <a:pt x="17007" y="6680"/>
                  </a:cubicBezTo>
                  <a:cubicBezTo>
                    <a:pt x="16846" y="6784"/>
                    <a:pt x="17158" y="7047"/>
                    <a:pt x="17238" y="7151"/>
                  </a:cubicBezTo>
                  <a:cubicBezTo>
                    <a:pt x="17389" y="7366"/>
                    <a:pt x="17158" y="7845"/>
                    <a:pt x="16695" y="7845"/>
                  </a:cubicBezTo>
                  <a:cubicBezTo>
                    <a:pt x="16544" y="7845"/>
                    <a:pt x="16081" y="7685"/>
                    <a:pt x="16000" y="7734"/>
                  </a:cubicBezTo>
                  <a:cubicBezTo>
                    <a:pt x="15849" y="7789"/>
                    <a:pt x="16081" y="7893"/>
                    <a:pt x="16000" y="8004"/>
                  </a:cubicBezTo>
                  <a:cubicBezTo>
                    <a:pt x="15386" y="7734"/>
                    <a:pt x="15004" y="7685"/>
                    <a:pt x="14923" y="7103"/>
                  </a:cubicBezTo>
                  <a:cubicBezTo>
                    <a:pt x="14923" y="6992"/>
                    <a:pt x="14772" y="6888"/>
                    <a:pt x="14772" y="6729"/>
                  </a:cubicBezTo>
                  <a:cubicBezTo>
                    <a:pt x="14702" y="6569"/>
                    <a:pt x="14702" y="6361"/>
                    <a:pt x="14702" y="6146"/>
                  </a:cubicBezTo>
                  <a:cubicBezTo>
                    <a:pt x="14702" y="5723"/>
                    <a:pt x="14309" y="5619"/>
                    <a:pt x="14470" y="5141"/>
                  </a:cubicBezTo>
                  <a:cubicBezTo>
                    <a:pt x="14621" y="4878"/>
                    <a:pt x="14923" y="4559"/>
                    <a:pt x="15004" y="4295"/>
                  </a:cubicBezTo>
                  <a:cubicBezTo>
                    <a:pt x="15084" y="4032"/>
                    <a:pt x="15386" y="4240"/>
                    <a:pt x="15467" y="4081"/>
                  </a:cubicBezTo>
                  <a:cubicBezTo>
                    <a:pt x="15618" y="3817"/>
                    <a:pt x="15537" y="3450"/>
                    <a:pt x="15618" y="3179"/>
                  </a:cubicBezTo>
                  <a:cubicBezTo>
                    <a:pt x="15849" y="2757"/>
                    <a:pt x="15618" y="2493"/>
                    <a:pt x="16393" y="2597"/>
                  </a:cubicBezTo>
                  <a:cubicBezTo>
                    <a:pt x="16624" y="2597"/>
                    <a:pt x="16775" y="2493"/>
                    <a:pt x="16926" y="2493"/>
                  </a:cubicBezTo>
                  <a:cubicBezTo>
                    <a:pt x="17923" y="2653"/>
                    <a:pt x="17389" y="3179"/>
                    <a:pt x="17691" y="3602"/>
                  </a:cubicBezTo>
                  <a:cubicBezTo>
                    <a:pt x="17772" y="3762"/>
                    <a:pt x="17772" y="3921"/>
                    <a:pt x="17772" y="4081"/>
                  </a:cubicBezTo>
                  <a:cubicBezTo>
                    <a:pt x="17772" y="4240"/>
                    <a:pt x="17772" y="4399"/>
                    <a:pt x="17852" y="4503"/>
                  </a:cubicBezTo>
                  <a:cubicBezTo>
                    <a:pt x="18003" y="4774"/>
                    <a:pt x="17389" y="4559"/>
                    <a:pt x="17238" y="4455"/>
                  </a:cubicBezTo>
                  <a:cubicBezTo>
                    <a:pt x="17077" y="4399"/>
                    <a:pt x="16926" y="4081"/>
                    <a:pt x="16775" y="4081"/>
                  </a:cubicBezTo>
                  <a:cubicBezTo>
                    <a:pt x="16695" y="4081"/>
                    <a:pt x="16695" y="4081"/>
                    <a:pt x="16695" y="4081"/>
                  </a:cubicBezTo>
                  <a:cubicBezTo>
                    <a:pt x="16695" y="4191"/>
                    <a:pt x="17077" y="4718"/>
                    <a:pt x="17158" y="4774"/>
                  </a:cubicBezTo>
                  <a:cubicBezTo>
                    <a:pt x="17309" y="4878"/>
                    <a:pt x="17540" y="4982"/>
                    <a:pt x="17309" y="5141"/>
                  </a:cubicBezTo>
                  <a:cubicBezTo>
                    <a:pt x="17238" y="5245"/>
                    <a:pt x="16926" y="5245"/>
                    <a:pt x="16846" y="5301"/>
                  </a:cubicBezTo>
                  <a:cubicBezTo>
                    <a:pt x="16695" y="5405"/>
                    <a:pt x="17238" y="5619"/>
                    <a:pt x="17389" y="5668"/>
                  </a:cubicBezTo>
                  <a:cubicBezTo>
                    <a:pt x="17621" y="5883"/>
                    <a:pt x="17621" y="6042"/>
                    <a:pt x="17470" y="6257"/>
                  </a:cubicBezTo>
                  <a:close/>
                  <a:moveTo>
                    <a:pt x="19080" y="5987"/>
                  </a:moveTo>
                  <a:cubicBezTo>
                    <a:pt x="19000" y="5779"/>
                    <a:pt x="18849" y="5619"/>
                    <a:pt x="18768" y="5405"/>
                  </a:cubicBezTo>
                  <a:cubicBezTo>
                    <a:pt x="18768" y="5301"/>
                    <a:pt x="18537" y="5086"/>
                    <a:pt x="18537" y="5037"/>
                  </a:cubicBezTo>
                  <a:cubicBezTo>
                    <a:pt x="18617" y="4982"/>
                    <a:pt x="18849" y="4822"/>
                    <a:pt x="18929" y="4822"/>
                  </a:cubicBezTo>
                  <a:cubicBezTo>
                    <a:pt x="19231" y="4822"/>
                    <a:pt x="19312" y="5086"/>
                    <a:pt x="19614" y="4774"/>
                  </a:cubicBezTo>
                  <a:cubicBezTo>
                    <a:pt x="19775" y="4663"/>
                    <a:pt x="20238" y="4774"/>
                    <a:pt x="20389" y="4822"/>
                  </a:cubicBezTo>
                  <a:cubicBezTo>
                    <a:pt x="20389" y="4926"/>
                    <a:pt x="20459" y="5037"/>
                    <a:pt x="20459" y="5141"/>
                  </a:cubicBezTo>
                  <a:cubicBezTo>
                    <a:pt x="20540" y="5245"/>
                    <a:pt x="20691" y="5301"/>
                    <a:pt x="20691" y="5405"/>
                  </a:cubicBezTo>
                  <a:cubicBezTo>
                    <a:pt x="20771" y="5405"/>
                    <a:pt x="20852" y="5245"/>
                    <a:pt x="21003" y="5197"/>
                  </a:cubicBezTo>
                  <a:cubicBezTo>
                    <a:pt x="21073" y="5141"/>
                    <a:pt x="21234" y="5086"/>
                    <a:pt x="21304" y="5086"/>
                  </a:cubicBezTo>
                  <a:cubicBezTo>
                    <a:pt x="21304" y="5405"/>
                    <a:pt x="21003" y="5619"/>
                    <a:pt x="21003" y="5883"/>
                  </a:cubicBezTo>
                  <a:cubicBezTo>
                    <a:pt x="21003" y="6306"/>
                    <a:pt x="20459" y="5938"/>
                    <a:pt x="20308" y="5779"/>
                  </a:cubicBezTo>
                  <a:cubicBezTo>
                    <a:pt x="20077" y="5668"/>
                    <a:pt x="20006" y="5723"/>
                    <a:pt x="19775" y="5668"/>
                  </a:cubicBezTo>
                  <a:cubicBezTo>
                    <a:pt x="19543" y="5564"/>
                    <a:pt x="19543" y="5564"/>
                    <a:pt x="19543" y="5564"/>
                  </a:cubicBezTo>
                  <a:cubicBezTo>
                    <a:pt x="19161" y="5509"/>
                    <a:pt x="19845" y="5987"/>
                    <a:pt x="19845" y="6042"/>
                  </a:cubicBezTo>
                  <a:cubicBezTo>
                    <a:pt x="19926" y="6146"/>
                    <a:pt x="19312" y="6361"/>
                    <a:pt x="19161" y="6098"/>
                  </a:cubicBezTo>
                  <a:cubicBezTo>
                    <a:pt x="19080" y="5987"/>
                    <a:pt x="19080" y="5987"/>
                    <a:pt x="19080" y="5987"/>
                  </a:cubicBezTo>
                  <a:close/>
                  <a:moveTo>
                    <a:pt x="9317" y="8053"/>
                  </a:moveTo>
                  <a:cubicBezTo>
                    <a:pt x="10011" y="8053"/>
                    <a:pt x="9699" y="8163"/>
                    <a:pt x="9699" y="8475"/>
                  </a:cubicBezTo>
                  <a:cubicBezTo>
                    <a:pt x="9699" y="8850"/>
                    <a:pt x="10082" y="8427"/>
                    <a:pt x="10162" y="8316"/>
                  </a:cubicBezTo>
                  <a:cubicBezTo>
                    <a:pt x="10162" y="8267"/>
                    <a:pt x="10233" y="7893"/>
                    <a:pt x="10313" y="7949"/>
                  </a:cubicBezTo>
                  <a:cubicBezTo>
                    <a:pt x="10313" y="8053"/>
                    <a:pt x="10464" y="8635"/>
                    <a:pt x="10545" y="8690"/>
                  </a:cubicBezTo>
                  <a:cubicBezTo>
                    <a:pt x="10776" y="8898"/>
                    <a:pt x="10313" y="9162"/>
                    <a:pt x="10625" y="9432"/>
                  </a:cubicBezTo>
                  <a:cubicBezTo>
                    <a:pt x="10857" y="9640"/>
                    <a:pt x="10927" y="9536"/>
                    <a:pt x="11239" y="9591"/>
                  </a:cubicBezTo>
                  <a:cubicBezTo>
                    <a:pt x="11239" y="9695"/>
                    <a:pt x="11088" y="9799"/>
                    <a:pt x="11088" y="9959"/>
                  </a:cubicBezTo>
                  <a:cubicBezTo>
                    <a:pt x="11159" y="10063"/>
                    <a:pt x="11239" y="10222"/>
                    <a:pt x="11008" y="10174"/>
                  </a:cubicBezTo>
                  <a:cubicBezTo>
                    <a:pt x="10545" y="10118"/>
                    <a:pt x="10313" y="10333"/>
                    <a:pt x="10394" y="10645"/>
                  </a:cubicBezTo>
                  <a:cubicBezTo>
                    <a:pt x="10394" y="11123"/>
                    <a:pt x="11622" y="11179"/>
                    <a:pt x="11622" y="10701"/>
                  </a:cubicBezTo>
                  <a:cubicBezTo>
                    <a:pt x="11622" y="10493"/>
                    <a:pt x="11853" y="10063"/>
                    <a:pt x="11622" y="9959"/>
                  </a:cubicBezTo>
                  <a:cubicBezTo>
                    <a:pt x="11622" y="9910"/>
                    <a:pt x="11471" y="9751"/>
                    <a:pt x="11541" y="9695"/>
                  </a:cubicBezTo>
                  <a:cubicBezTo>
                    <a:pt x="11702" y="9640"/>
                    <a:pt x="11853" y="9591"/>
                    <a:pt x="11934" y="9481"/>
                  </a:cubicBezTo>
                  <a:cubicBezTo>
                    <a:pt x="12155" y="9273"/>
                    <a:pt x="12085" y="8898"/>
                    <a:pt x="12316" y="8635"/>
                  </a:cubicBezTo>
                  <a:cubicBezTo>
                    <a:pt x="12467" y="8427"/>
                    <a:pt x="12699" y="8427"/>
                    <a:pt x="12467" y="8163"/>
                  </a:cubicBezTo>
                  <a:cubicBezTo>
                    <a:pt x="12236" y="8053"/>
                    <a:pt x="12316" y="8053"/>
                    <a:pt x="12316" y="7893"/>
                  </a:cubicBezTo>
                  <a:cubicBezTo>
                    <a:pt x="12316" y="7734"/>
                    <a:pt x="12548" y="7311"/>
                    <a:pt x="12387" y="7207"/>
                  </a:cubicBezTo>
                  <a:cubicBezTo>
                    <a:pt x="12316" y="7103"/>
                    <a:pt x="11934" y="6943"/>
                    <a:pt x="12236" y="6833"/>
                  </a:cubicBezTo>
                  <a:cubicBezTo>
                    <a:pt x="12699" y="6625"/>
                    <a:pt x="12699" y="6729"/>
                    <a:pt x="12699" y="6361"/>
                  </a:cubicBezTo>
                  <a:cubicBezTo>
                    <a:pt x="12699" y="5987"/>
                    <a:pt x="12004" y="5827"/>
                    <a:pt x="12548" y="5668"/>
                  </a:cubicBezTo>
                  <a:cubicBezTo>
                    <a:pt x="12850" y="5619"/>
                    <a:pt x="12769" y="5405"/>
                    <a:pt x="12850" y="5245"/>
                  </a:cubicBezTo>
                  <a:cubicBezTo>
                    <a:pt x="12850" y="5086"/>
                    <a:pt x="12930" y="4663"/>
                    <a:pt x="12699" y="4774"/>
                  </a:cubicBezTo>
                  <a:cubicBezTo>
                    <a:pt x="12004" y="4982"/>
                    <a:pt x="12387" y="4926"/>
                    <a:pt x="12316" y="5301"/>
                  </a:cubicBezTo>
                  <a:cubicBezTo>
                    <a:pt x="12004" y="5301"/>
                    <a:pt x="11541" y="5141"/>
                    <a:pt x="11239" y="5141"/>
                  </a:cubicBezTo>
                  <a:cubicBezTo>
                    <a:pt x="11088" y="5086"/>
                    <a:pt x="10625" y="5509"/>
                    <a:pt x="10696" y="5619"/>
                  </a:cubicBezTo>
                  <a:cubicBezTo>
                    <a:pt x="10696" y="5883"/>
                    <a:pt x="10776" y="5883"/>
                    <a:pt x="10545" y="6146"/>
                  </a:cubicBezTo>
                  <a:cubicBezTo>
                    <a:pt x="10313" y="6257"/>
                    <a:pt x="9931" y="6521"/>
                    <a:pt x="9931" y="6680"/>
                  </a:cubicBezTo>
                  <a:cubicBezTo>
                    <a:pt x="9931" y="6943"/>
                    <a:pt x="10464" y="7311"/>
                    <a:pt x="10464" y="7470"/>
                  </a:cubicBezTo>
                  <a:cubicBezTo>
                    <a:pt x="10313" y="7470"/>
                    <a:pt x="9468" y="6833"/>
                    <a:pt x="9387" y="6784"/>
                  </a:cubicBezTo>
                  <a:cubicBezTo>
                    <a:pt x="9387" y="6680"/>
                    <a:pt x="9387" y="6410"/>
                    <a:pt x="9236" y="6410"/>
                  </a:cubicBezTo>
                  <a:cubicBezTo>
                    <a:pt x="9085" y="6410"/>
                    <a:pt x="8773" y="6729"/>
                    <a:pt x="8703" y="6833"/>
                  </a:cubicBezTo>
                  <a:cubicBezTo>
                    <a:pt x="8622" y="6992"/>
                    <a:pt x="8552" y="7311"/>
                    <a:pt x="8552" y="7526"/>
                  </a:cubicBezTo>
                  <a:cubicBezTo>
                    <a:pt x="8320" y="7574"/>
                    <a:pt x="8240" y="7311"/>
                    <a:pt x="8008" y="7470"/>
                  </a:cubicBezTo>
                  <a:cubicBezTo>
                    <a:pt x="7857" y="7574"/>
                    <a:pt x="7857" y="7630"/>
                    <a:pt x="7857" y="7789"/>
                  </a:cubicBezTo>
                  <a:cubicBezTo>
                    <a:pt x="7777" y="7949"/>
                    <a:pt x="7696" y="8004"/>
                    <a:pt x="7928" y="8108"/>
                  </a:cubicBezTo>
                  <a:cubicBezTo>
                    <a:pt x="8159" y="8212"/>
                    <a:pt x="8391" y="8004"/>
                    <a:pt x="8552" y="7949"/>
                  </a:cubicBezTo>
                  <a:cubicBezTo>
                    <a:pt x="8773" y="7893"/>
                    <a:pt x="9005" y="7949"/>
                    <a:pt x="9166" y="8004"/>
                  </a:cubicBezTo>
                  <a:cubicBezTo>
                    <a:pt x="9317" y="8053"/>
                    <a:pt x="9317" y="8053"/>
                    <a:pt x="9317" y="8053"/>
                  </a:cubicBezTo>
                  <a:close/>
                  <a:moveTo>
                    <a:pt x="14390" y="18804"/>
                  </a:moveTo>
                  <a:cubicBezTo>
                    <a:pt x="14621" y="18541"/>
                    <a:pt x="13544" y="18166"/>
                    <a:pt x="14158" y="17799"/>
                  </a:cubicBezTo>
                  <a:cubicBezTo>
                    <a:pt x="14309" y="17743"/>
                    <a:pt x="14541" y="17743"/>
                    <a:pt x="14702" y="17688"/>
                  </a:cubicBezTo>
                  <a:cubicBezTo>
                    <a:pt x="14702" y="17639"/>
                    <a:pt x="14541" y="17480"/>
                    <a:pt x="14470" y="17425"/>
                  </a:cubicBezTo>
                  <a:cubicBezTo>
                    <a:pt x="14390" y="17369"/>
                    <a:pt x="14390" y="17210"/>
                    <a:pt x="14390" y="17161"/>
                  </a:cubicBezTo>
                  <a:cubicBezTo>
                    <a:pt x="14390" y="16898"/>
                    <a:pt x="14239" y="16683"/>
                    <a:pt x="14239" y="16364"/>
                  </a:cubicBezTo>
                  <a:cubicBezTo>
                    <a:pt x="14309" y="16315"/>
                    <a:pt x="14470" y="16156"/>
                    <a:pt x="14470" y="16101"/>
                  </a:cubicBezTo>
                  <a:cubicBezTo>
                    <a:pt x="14541" y="15997"/>
                    <a:pt x="14390" y="15941"/>
                    <a:pt x="14470" y="15837"/>
                  </a:cubicBezTo>
                  <a:cubicBezTo>
                    <a:pt x="14702" y="15622"/>
                    <a:pt x="15084" y="15678"/>
                    <a:pt x="15084" y="15359"/>
                  </a:cubicBezTo>
                  <a:cubicBezTo>
                    <a:pt x="15084" y="15199"/>
                    <a:pt x="15155" y="15040"/>
                    <a:pt x="15084" y="14881"/>
                  </a:cubicBezTo>
                  <a:cubicBezTo>
                    <a:pt x="15084" y="14728"/>
                    <a:pt x="14702" y="14673"/>
                    <a:pt x="14772" y="14513"/>
                  </a:cubicBezTo>
                  <a:cubicBezTo>
                    <a:pt x="14923" y="14250"/>
                    <a:pt x="15084" y="14194"/>
                    <a:pt x="14702" y="13986"/>
                  </a:cubicBezTo>
                  <a:cubicBezTo>
                    <a:pt x="14541" y="13875"/>
                    <a:pt x="14470" y="13875"/>
                    <a:pt x="14309" y="13716"/>
                  </a:cubicBezTo>
                  <a:cubicBezTo>
                    <a:pt x="14309" y="13612"/>
                    <a:pt x="14088" y="13508"/>
                    <a:pt x="14239" y="13404"/>
                  </a:cubicBezTo>
                  <a:cubicBezTo>
                    <a:pt x="14309" y="13293"/>
                    <a:pt x="14470" y="13245"/>
                    <a:pt x="14541" y="13134"/>
                  </a:cubicBezTo>
                  <a:cubicBezTo>
                    <a:pt x="14772" y="12870"/>
                    <a:pt x="14702" y="13245"/>
                    <a:pt x="15004" y="13349"/>
                  </a:cubicBezTo>
                  <a:cubicBezTo>
                    <a:pt x="15155" y="13349"/>
                    <a:pt x="15316" y="13189"/>
                    <a:pt x="15386" y="13134"/>
                  </a:cubicBezTo>
                  <a:cubicBezTo>
                    <a:pt x="15386" y="12870"/>
                    <a:pt x="15849" y="12926"/>
                    <a:pt x="15849" y="12822"/>
                  </a:cubicBezTo>
                  <a:cubicBezTo>
                    <a:pt x="16000" y="12551"/>
                    <a:pt x="15537" y="12662"/>
                    <a:pt x="15316" y="12503"/>
                  </a:cubicBezTo>
                  <a:cubicBezTo>
                    <a:pt x="15084" y="12343"/>
                    <a:pt x="15930" y="11969"/>
                    <a:pt x="16161" y="11969"/>
                  </a:cubicBezTo>
                  <a:cubicBezTo>
                    <a:pt x="16393" y="11969"/>
                    <a:pt x="16232" y="11706"/>
                    <a:pt x="16232" y="11602"/>
                  </a:cubicBezTo>
                  <a:cubicBezTo>
                    <a:pt x="16312" y="11387"/>
                    <a:pt x="15849" y="11546"/>
                    <a:pt x="15618" y="11498"/>
                  </a:cubicBezTo>
                  <a:cubicBezTo>
                    <a:pt x="15235" y="11387"/>
                    <a:pt x="15316" y="11338"/>
                    <a:pt x="14853" y="11338"/>
                  </a:cubicBezTo>
                  <a:cubicBezTo>
                    <a:pt x="14853" y="11227"/>
                    <a:pt x="14923" y="11019"/>
                    <a:pt x="15084" y="10964"/>
                  </a:cubicBezTo>
                  <a:cubicBezTo>
                    <a:pt x="15386" y="10915"/>
                    <a:pt x="16161" y="11123"/>
                    <a:pt x="16312" y="10805"/>
                  </a:cubicBezTo>
                  <a:cubicBezTo>
                    <a:pt x="16393" y="10645"/>
                    <a:pt x="16393" y="10278"/>
                    <a:pt x="16393" y="10118"/>
                  </a:cubicBezTo>
                  <a:cubicBezTo>
                    <a:pt x="16081" y="10118"/>
                    <a:pt x="15930" y="10174"/>
                    <a:pt x="15698" y="10333"/>
                  </a:cubicBezTo>
                  <a:cubicBezTo>
                    <a:pt x="15386" y="10597"/>
                    <a:pt x="15769" y="10063"/>
                    <a:pt x="15769" y="10014"/>
                  </a:cubicBezTo>
                  <a:cubicBezTo>
                    <a:pt x="16000" y="9799"/>
                    <a:pt x="16846" y="8954"/>
                    <a:pt x="16846" y="8794"/>
                  </a:cubicBezTo>
                  <a:cubicBezTo>
                    <a:pt x="16463" y="8794"/>
                    <a:pt x="15930" y="9321"/>
                    <a:pt x="15849" y="9536"/>
                  </a:cubicBezTo>
                  <a:cubicBezTo>
                    <a:pt x="15769" y="9751"/>
                    <a:pt x="14923" y="10437"/>
                    <a:pt x="14923" y="9799"/>
                  </a:cubicBezTo>
                  <a:cubicBezTo>
                    <a:pt x="14923" y="9432"/>
                    <a:pt x="14541" y="9591"/>
                    <a:pt x="14158" y="9481"/>
                  </a:cubicBezTo>
                  <a:cubicBezTo>
                    <a:pt x="14088" y="9481"/>
                    <a:pt x="14309" y="9217"/>
                    <a:pt x="14309" y="9162"/>
                  </a:cubicBezTo>
                  <a:cubicBezTo>
                    <a:pt x="14541" y="9009"/>
                    <a:pt x="14923" y="8586"/>
                    <a:pt x="14621" y="8427"/>
                  </a:cubicBezTo>
                  <a:cubicBezTo>
                    <a:pt x="14239" y="8267"/>
                    <a:pt x="14390" y="8163"/>
                    <a:pt x="14309" y="7949"/>
                  </a:cubicBezTo>
                  <a:cubicBezTo>
                    <a:pt x="14158" y="7526"/>
                    <a:pt x="13856" y="7893"/>
                    <a:pt x="13625" y="8053"/>
                  </a:cubicBezTo>
                  <a:cubicBezTo>
                    <a:pt x="13544" y="8163"/>
                    <a:pt x="13464" y="8053"/>
                    <a:pt x="13313" y="8053"/>
                  </a:cubicBezTo>
                  <a:cubicBezTo>
                    <a:pt x="13162" y="8053"/>
                    <a:pt x="13162" y="8267"/>
                    <a:pt x="13081" y="8316"/>
                  </a:cubicBezTo>
                  <a:cubicBezTo>
                    <a:pt x="12699" y="8635"/>
                    <a:pt x="13625" y="8690"/>
                    <a:pt x="13393" y="8850"/>
                  </a:cubicBezTo>
                  <a:cubicBezTo>
                    <a:pt x="12930" y="9113"/>
                    <a:pt x="12467" y="8794"/>
                    <a:pt x="12387" y="9432"/>
                  </a:cubicBezTo>
                  <a:cubicBezTo>
                    <a:pt x="12236" y="9799"/>
                    <a:pt x="11853" y="10278"/>
                    <a:pt x="12467" y="10541"/>
                  </a:cubicBezTo>
                  <a:cubicBezTo>
                    <a:pt x="12930" y="10756"/>
                    <a:pt x="12699" y="10645"/>
                    <a:pt x="12467" y="10805"/>
                  </a:cubicBezTo>
                  <a:cubicBezTo>
                    <a:pt x="12155" y="11019"/>
                    <a:pt x="12155" y="11338"/>
                    <a:pt x="11702" y="11546"/>
                  </a:cubicBezTo>
                  <a:cubicBezTo>
                    <a:pt x="11159" y="11761"/>
                    <a:pt x="10776" y="11283"/>
                    <a:pt x="10394" y="11283"/>
                  </a:cubicBezTo>
                  <a:cubicBezTo>
                    <a:pt x="10394" y="11387"/>
                    <a:pt x="10545" y="11706"/>
                    <a:pt x="10233" y="11761"/>
                  </a:cubicBezTo>
                  <a:cubicBezTo>
                    <a:pt x="10082" y="11761"/>
                    <a:pt x="9850" y="11657"/>
                    <a:pt x="9619" y="11657"/>
                  </a:cubicBezTo>
                  <a:cubicBezTo>
                    <a:pt x="9468" y="11657"/>
                    <a:pt x="9236" y="11969"/>
                    <a:pt x="9005" y="12025"/>
                  </a:cubicBezTo>
                  <a:cubicBezTo>
                    <a:pt x="8552" y="12288"/>
                    <a:pt x="8320" y="11921"/>
                    <a:pt x="7857" y="11865"/>
                  </a:cubicBezTo>
                  <a:cubicBezTo>
                    <a:pt x="7626" y="11921"/>
                    <a:pt x="6086" y="11969"/>
                    <a:pt x="6700" y="12343"/>
                  </a:cubicBezTo>
                  <a:cubicBezTo>
                    <a:pt x="6931" y="12503"/>
                    <a:pt x="6851" y="12551"/>
                    <a:pt x="6700" y="12766"/>
                  </a:cubicBezTo>
                  <a:cubicBezTo>
                    <a:pt x="6619" y="13030"/>
                    <a:pt x="6700" y="13453"/>
                    <a:pt x="7082" y="13557"/>
                  </a:cubicBezTo>
                  <a:cubicBezTo>
                    <a:pt x="7243" y="13612"/>
                    <a:pt x="7475" y="13612"/>
                    <a:pt x="7545" y="13716"/>
                  </a:cubicBezTo>
                  <a:cubicBezTo>
                    <a:pt x="7928" y="14354"/>
                    <a:pt x="8320" y="13557"/>
                    <a:pt x="8552" y="14090"/>
                  </a:cubicBezTo>
                  <a:cubicBezTo>
                    <a:pt x="8622" y="14305"/>
                    <a:pt x="8854" y="14194"/>
                    <a:pt x="9005" y="14035"/>
                  </a:cubicBezTo>
                  <a:cubicBezTo>
                    <a:pt x="9166" y="13931"/>
                    <a:pt x="9387" y="13827"/>
                    <a:pt x="9548" y="13667"/>
                  </a:cubicBezTo>
                  <a:cubicBezTo>
                    <a:pt x="9548" y="13667"/>
                    <a:pt x="9548" y="13667"/>
                    <a:pt x="9619" y="13667"/>
                  </a:cubicBezTo>
                  <a:cubicBezTo>
                    <a:pt x="9619" y="13986"/>
                    <a:pt x="9317" y="14035"/>
                    <a:pt x="9005" y="14194"/>
                  </a:cubicBezTo>
                  <a:cubicBezTo>
                    <a:pt x="8934" y="14305"/>
                    <a:pt x="8854" y="14458"/>
                    <a:pt x="8934" y="14513"/>
                  </a:cubicBezTo>
                  <a:cubicBezTo>
                    <a:pt x="9005" y="14728"/>
                    <a:pt x="9236" y="14617"/>
                    <a:pt x="9468" y="14673"/>
                  </a:cubicBezTo>
                  <a:cubicBezTo>
                    <a:pt x="9780" y="14881"/>
                    <a:pt x="9548" y="14936"/>
                    <a:pt x="10011" y="15040"/>
                  </a:cubicBezTo>
                  <a:cubicBezTo>
                    <a:pt x="10082" y="15040"/>
                    <a:pt x="10464" y="15303"/>
                    <a:pt x="10464" y="15359"/>
                  </a:cubicBezTo>
                  <a:cubicBezTo>
                    <a:pt x="10464" y="15303"/>
                    <a:pt x="10394" y="14777"/>
                    <a:pt x="10625" y="14777"/>
                  </a:cubicBezTo>
                  <a:cubicBezTo>
                    <a:pt x="10776" y="14832"/>
                    <a:pt x="11088" y="15151"/>
                    <a:pt x="11159" y="14936"/>
                  </a:cubicBezTo>
                  <a:cubicBezTo>
                    <a:pt x="11239" y="14728"/>
                    <a:pt x="11159" y="14513"/>
                    <a:pt x="11390" y="14409"/>
                  </a:cubicBezTo>
                  <a:cubicBezTo>
                    <a:pt x="11541" y="14250"/>
                    <a:pt x="11702" y="14409"/>
                    <a:pt x="11934" y="14354"/>
                  </a:cubicBezTo>
                  <a:cubicBezTo>
                    <a:pt x="12236" y="14250"/>
                    <a:pt x="12548" y="13875"/>
                    <a:pt x="12769" y="13667"/>
                  </a:cubicBezTo>
                  <a:cubicBezTo>
                    <a:pt x="13001" y="13404"/>
                    <a:pt x="12930" y="13771"/>
                    <a:pt x="12930" y="13875"/>
                  </a:cubicBezTo>
                  <a:cubicBezTo>
                    <a:pt x="12930" y="14194"/>
                    <a:pt x="13081" y="14409"/>
                    <a:pt x="13081" y="14673"/>
                  </a:cubicBezTo>
                  <a:cubicBezTo>
                    <a:pt x="13081" y="14991"/>
                    <a:pt x="12930" y="15359"/>
                    <a:pt x="13001" y="15678"/>
                  </a:cubicBezTo>
                  <a:cubicBezTo>
                    <a:pt x="13001" y="15782"/>
                    <a:pt x="12850" y="16052"/>
                    <a:pt x="12850" y="16156"/>
                  </a:cubicBezTo>
                  <a:cubicBezTo>
                    <a:pt x="13313" y="15941"/>
                    <a:pt x="13313" y="15941"/>
                    <a:pt x="13313" y="15941"/>
                  </a:cubicBezTo>
                  <a:cubicBezTo>
                    <a:pt x="13464" y="16101"/>
                    <a:pt x="13162" y="16946"/>
                    <a:pt x="13001" y="17161"/>
                  </a:cubicBezTo>
                  <a:cubicBezTo>
                    <a:pt x="12769" y="17903"/>
                    <a:pt x="12769" y="17903"/>
                    <a:pt x="12769" y="17903"/>
                  </a:cubicBezTo>
                  <a:cubicBezTo>
                    <a:pt x="12618" y="18166"/>
                    <a:pt x="12387" y="18381"/>
                    <a:pt x="12316" y="18645"/>
                  </a:cubicBezTo>
                  <a:cubicBezTo>
                    <a:pt x="12236" y="19012"/>
                    <a:pt x="12467" y="19275"/>
                    <a:pt x="12467" y="19650"/>
                  </a:cubicBezTo>
                  <a:cubicBezTo>
                    <a:pt x="12467" y="19809"/>
                    <a:pt x="12155" y="19754"/>
                    <a:pt x="12004" y="19809"/>
                  </a:cubicBezTo>
                  <a:cubicBezTo>
                    <a:pt x="11773" y="19865"/>
                    <a:pt x="12085" y="20287"/>
                    <a:pt x="11702" y="20391"/>
                  </a:cubicBezTo>
                  <a:cubicBezTo>
                    <a:pt x="11541" y="20447"/>
                    <a:pt x="11390" y="20391"/>
                    <a:pt x="11541" y="20551"/>
                  </a:cubicBezTo>
                  <a:cubicBezTo>
                    <a:pt x="11702" y="20710"/>
                    <a:pt x="11702" y="21182"/>
                    <a:pt x="12004" y="21022"/>
                  </a:cubicBezTo>
                  <a:cubicBezTo>
                    <a:pt x="12548" y="20710"/>
                    <a:pt x="12699" y="21022"/>
                    <a:pt x="12930" y="21341"/>
                  </a:cubicBezTo>
                  <a:cubicBezTo>
                    <a:pt x="12930" y="21397"/>
                    <a:pt x="13081" y="21556"/>
                    <a:pt x="13232" y="21556"/>
                  </a:cubicBezTo>
                  <a:cubicBezTo>
                    <a:pt x="13232" y="21556"/>
                    <a:pt x="13162" y="21293"/>
                    <a:pt x="13162" y="21237"/>
                  </a:cubicBezTo>
                  <a:cubicBezTo>
                    <a:pt x="13162" y="21182"/>
                    <a:pt x="13313" y="21022"/>
                    <a:pt x="13393" y="20918"/>
                  </a:cubicBezTo>
                  <a:cubicBezTo>
                    <a:pt x="13464" y="20655"/>
                    <a:pt x="13232" y="20336"/>
                    <a:pt x="13313" y="20128"/>
                  </a:cubicBezTo>
                  <a:cubicBezTo>
                    <a:pt x="13544" y="19650"/>
                    <a:pt x="13464" y="19490"/>
                    <a:pt x="13464" y="19067"/>
                  </a:cubicBezTo>
                  <a:cubicBezTo>
                    <a:pt x="13464" y="18589"/>
                    <a:pt x="14007" y="18963"/>
                    <a:pt x="14309" y="18908"/>
                  </a:cubicBezTo>
                  <a:cubicBezTo>
                    <a:pt x="14390" y="18804"/>
                    <a:pt x="14390" y="18804"/>
                    <a:pt x="14390" y="18804"/>
                  </a:cubicBezTo>
                  <a:close/>
                  <a:moveTo>
                    <a:pt x="15849" y="15518"/>
                  </a:moveTo>
                  <a:cubicBezTo>
                    <a:pt x="16000" y="15359"/>
                    <a:pt x="15537" y="15040"/>
                    <a:pt x="15537" y="14832"/>
                  </a:cubicBezTo>
                  <a:cubicBezTo>
                    <a:pt x="15537" y="14777"/>
                    <a:pt x="15537" y="14569"/>
                    <a:pt x="15698" y="14617"/>
                  </a:cubicBezTo>
                  <a:cubicBezTo>
                    <a:pt x="15849" y="14728"/>
                    <a:pt x="16000" y="14832"/>
                    <a:pt x="16161" y="14832"/>
                  </a:cubicBezTo>
                  <a:cubicBezTo>
                    <a:pt x="16312" y="14832"/>
                    <a:pt x="16695" y="14513"/>
                    <a:pt x="16624" y="14832"/>
                  </a:cubicBezTo>
                  <a:cubicBezTo>
                    <a:pt x="16624" y="15095"/>
                    <a:pt x="16544" y="15095"/>
                    <a:pt x="16926" y="15151"/>
                  </a:cubicBezTo>
                  <a:cubicBezTo>
                    <a:pt x="17077" y="15199"/>
                    <a:pt x="17077" y="15303"/>
                    <a:pt x="17309" y="15303"/>
                  </a:cubicBezTo>
                  <a:cubicBezTo>
                    <a:pt x="17540" y="15303"/>
                    <a:pt x="17540" y="15303"/>
                    <a:pt x="17540" y="15463"/>
                  </a:cubicBezTo>
                  <a:cubicBezTo>
                    <a:pt x="17540" y="15574"/>
                    <a:pt x="17540" y="15782"/>
                    <a:pt x="17309" y="15678"/>
                  </a:cubicBezTo>
                  <a:cubicBezTo>
                    <a:pt x="17077" y="15518"/>
                    <a:pt x="17007" y="15199"/>
                    <a:pt x="16775" y="15518"/>
                  </a:cubicBezTo>
                  <a:cubicBezTo>
                    <a:pt x="16695" y="15678"/>
                    <a:pt x="16544" y="15782"/>
                    <a:pt x="16624" y="15941"/>
                  </a:cubicBezTo>
                  <a:cubicBezTo>
                    <a:pt x="16624" y="16156"/>
                    <a:pt x="16463" y="16523"/>
                    <a:pt x="16161" y="16211"/>
                  </a:cubicBezTo>
                  <a:cubicBezTo>
                    <a:pt x="16081" y="16101"/>
                    <a:pt x="16081" y="15997"/>
                    <a:pt x="15930" y="15941"/>
                  </a:cubicBezTo>
                  <a:cubicBezTo>
                    <a:pt x="15769" y="15893"/>
                    <a:pt x="15618" y="15782"/>
                    <a:pt x="15769" y="15622"/>
                  </a:cubicBezTo>
                  <a:cubicBezTo>
                    <a:pt x="15849" y="15518"/>
                    <a:pt x="15849" y="15518"/>
                    <a:pt x="15849" y="15518"/>
                  </a:cubicBezTo>
                  <a:close/>
                  <a:moveTo>
                    <a:pt x="17923" y="11387"/>
                  </a:moveTo>
                  <a:cubicBezTo>
                    <a:pt x="17772" y="11498"/>
                    <a:pt x="17470" y="11442"/>
                    <a:pt x="17309" y="11338"/>
                  </a:cubicBezTo>
                  <a:cubicBezTo>
                    <a:pt x="17158" y="11179"/>
                    <a:pt x="17470" y="11123"/>
                    <a:pt x="17470" y="11019"/>
                  </a:cubicBezTo>
                  <a:cubicBezTo>
                    <a:pt x="17540" y="10915"/>
                    <a:pt x="17621" y="10756"/>
                    <a:pt x="17691" y="10645"/>
                  </a:cubicBezTo>
                  <a:cubicBezTo>
                    <a:pt x="17852" y="10597"/>
                    <a:pt x="17923" y="10597"/>
                    <a:pt x="18084" y="10493"/>
                  </a:cubicBezTo>
                  <a:cubicBezTo>
                    <a:pt x="18154" y="10437"/>
                    <a:pt x="18235" y="10333"/>
                    <a:pt x="18305" y="10278"/>
                  </a:cubicBezTo>
                  <a:cubicBezTo>
                    <a:pt x="18386" y="10222"/>
                    <a:pt x="18466" y="10278"/>
                    <a:pt x="18537" y="10278"/>
                  </a:cubicBezTo>
                  <a:cubicBezTo>
                    <a:pt x="18698" y="10278"/>
                    <a:pt x="18768" y="10222"/>
                    <a:pt x="18849" y="10222"/>
                  </a:cubicBezTo>
                  <a:cubicBezTo>
                    <a:pt x="19161" y="10174"/>
                    <a:pt x="19231" y="10174"/>
                    <a:pt x="19000" y="10333"/>
                  </a:cubicBezTo>
                  <a:cubicBezTo>
                    <a:pt x="18849" y="10493"/>
                    <a:pt x="18617" y="10645"/>
                    <a:pt x="18466" y="10805"/>
                  </a:cubicBezTo>
                  <a:cubicBezTo>
                    <a:pt x="18305" y="10964"/>
                    <a:pt x="18154" y="11123"/>
                    <a:pt x="18003" y="11283"/>
                  </a:cubicBezTo>
                  <a:lnTo>
                    <a:pt x="17923" y="11387"/>
                  </a:lnTo>
                  <a:close/>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203" name="Shape">
              <a:extLst>
                <a:ext uri="{FF2B5EF4-FFF2-40B4-BE49-F238E27FC236}">
                  <a16:creationId xmlns:a16="http://schemas.microsoft.com/office/drawing/2014/main" id="{615C8221-CA5C-7940-9061-075C34F78A90}"/>
                </a:ext>
              </a:extLst>
            </p:cNvPr>
            <p:cNvSpPr/>
            <p:nvPr/>
          </p:nvSpPr>
          <p:spPr>
            <a:xfrm>
              <a:off x="3138338" y="2257429"/>
              <a:ext cx="788597" cy="866768"/>
            </a:xfrm>
            <a:custGeom>
              <a:avLst/>
              <a:gdLst/>
              <a:ahLst/>
              <a:cxnLst>
                <a:cxn ang="0">
                  <a:pos x="wd2" y="hd2"/>
                </a:cxn>
                <a:cxn ang="5400000">
                  <a:pos x="wd2" y="hd2"/>
                </a:cxn>
                <a:cxn ang="10800000">
                  <a:pos x="wd2" y="hd2"/>
                </a:cxn>
                <a:cxn ang="16200000">
                  <a:pos x="wd2" y="hd2"/>
                </a:cxn>
              </a:cxnLst>
              <a:rect l="0" t="0" r="r" b="b"/>
              <a:pathLst>
                <a:path w="21600" h="21375" extrusionOk="0">
                  <a:moveTo>
                    <a:pt x="849" y="21375"/>
                  </a:moveTo>
                  <a:cubicBezTo>
                    <a:pt x="1316" y="21297"/>
                    <a:pt x="1697" y="21042"/>
                    <a:pt x="2165" y="21042"/>
                  </a:cubicBezTo>
                  <a:cubicBezTo>
                    <a:pt x="2251" y="21042"/>
                    <a:pt x="2349" y="21209"/>
                    <a:pt x="2448" y="21209"/>
                  </a:cubicBezTo>
                  <a:cubicBezTo>
                    <a:pt x="3100" y="21120"/>
                    <a:pt x="3567" y="20787"/>
                    <a:pt x="4133" y="20698"/>
                  </a:cubicBezTo>
                  <a:cubicBezTo>
                    <a:pt x="4318" y="20698"/>
                    <a:pt x="4318" y="20953"/>
                    <a:pt x="4514" y="20953"/>
                  </a:cubicBezTo>
                  <a:cubicBezTo>
                    <a:pt x="4982" y="21042"/>
                    <a:pt x="5449" y="20953"/>
                    <a:pt x="5917" y="20865"/>
                  </a:cubicBezTo>
                  <a:cubicBezTo>
                    <a:pt x="6298" y="20787"/>
                    <a:pt x="6667" y="20443"/>
                    <a:pt x="7134" y="20365"/>
                  </a:cubicBezTo>
                  <a:cubicBezTo>
                    <a:pt x="7417" y="20277"/>
                    <a:pt x="7799" y="20443"/>
                    <a:pt x="8082" y="20365"/>
                  </a:cubicBezTo>
                  <a:cubicBezTo>
                    <a:pt x="8364" y="20277"/>
                    <a:pt x="8733" y="20110"/>
                    <a:pt x="8832" y="19855"/>
                  </a:cubicBezTo>
                  <a:cubicBezTo>
                    <a:pt x="9016" y="19434"/>
                    <a:pt x="8647" y="19012"/>
                    <a:pt x="8549" y="18579"/>
                  </a:cubicBezTo>
                  <a:cubicBezTo>
                    <a:pt x="8549" y="18324"/>
                    <a:pt x="8266" y="17991"/>
                    <a:pt x="8463" y="17814"/>
                  </a:cubicBezTo>
                  <a:cubicBezTo>
                    <a:pt x="9016" y="17481"/>
                    <a:pt x="9865" y="17647"/>
                    <a:pt x="10320" y="17137"/>
                  </a:cubicBezTo>
                  <a:cubicBezTo>
                    <a:pt x="10886" y="16638"/>
                    <a:pt x="10505" y="15706"/>
                    <a:pt x="11071" y="15196"/>
                  </a:cubicBezTo>
                  <a:cubicBezTo>
                    <a:pt x="11636" y="14685"/>
                    <a:pt x="12584" y="14597"/>
                    <a:pt x="13334" y="14597"/>
                  </a:cubicBezTo>
                  <a:cubicBezTo>
                    <a:pt x="13801" y="14519"/>
                    <a:pt x="14269" y="15107"/>
                    <a:pt x="14650" y="15018"/>
                  </a:cubicBezTo>
                  <a:cubicBezTo>
                    <a:pt x="15118" y="14940"/>
                    <a:pt x="15302" y="14430"/>
                    <a:pt x="15585" y="14086"/>
                  </a:cubicBezTo>
                  <a:cubicBezTo>
                    <a:pt x="15585" y="14086"/>
                    <a:pt x="15585" y="13332"/>
                    <a:pt x="15585" y="13154"/>
                  </a:cubicBezTo>
                  <a:cubicBezTo>
                    <a:pt x="15585" y="12988"/>
                    <a:pt x="15585" y="11890"/>
                    <a:pt x="15585" y="11890"/>
                  </a:cubicBezTo>
                  <a:cubicBezTo>
                    <a:pt x="15683" y="11634"/>
                    <a:pt x="16052" y="11468"/>
                    <a:pt x="15966" y="11291"/>
                  </a:cubicBezTo>
                  <a:cubicBezTo>
                    <a:pt x="15683" y="10869"/>
                    <a:pt x="14650" y="10869"/>
                    <a:pt x="14650" y="10359"/>
                  </a:cubicBezTo>
                  <a:cubicBezTo>
                    <a:pt x="14552" y="9859"/>
                    <a:pt x="15769" y="9771"/>
                    <a:pt x="15868" y="9260"/>
                  </a:cubicBezTo>
                  <a:cubicBezTo>
                    <a:pt x="15868" y="8928"/>
                    <a:pt x="14835" y="9183"/>
                    <a:pt x="14736" y="8839"/>
                  </a:cubicBezTo>
                  <a:cubicBezTo>
                    <a:pt x="14650" y="8417"/>
                    <a:pt x="15118" y="7985"/>
                    <a:pt x="15487" y="7652"/>
                  </a:cubicBezTo>
                  <a:cubicBezTo>
                    <a:pt x="15769" y="7485"/>
                    <a:pt x="16237" y="7729"/>
                    <a:pt x="16520" y="7563"/>
                  </a:cubicBezTo>
                  <a:cubicBezTo>
                    <a:pt x="16901" y="7308"/>
                    <a:pt x="16901" y="6720"/>
                    <a:pt x="17270" y="6465"/>
                  </a:cubicBezTo>
                  <a:cubicBezTo>
                    <a:pt x="17553" y="6298"/>
                    <a:pt x="17934" y="6132"/>
                    <a:pt x="18217" y="6210"/>
                  </a:cubicBezTo>
                  <a:cubicBezTo>
                    <a:pt x="18586" y="6376"/>
                    <a:pt x="18586" y="6886"/>
                    <a:pt x="18968" y="7053"/>
                  </a:cubicBezTo>
                  <a:cubicBezTo>
                    <a:pt x="19152" y="7141"/>
                    <a:pt x="19152" y="6720"/>
                    <a:pt x="19251" y="6720"/>
                  </a:cubicBezTo>
                  <a:cubicBezTo>
                    <a:pt x="19718" y="6720"/>
                    <a:pt x="20001" y="7230"/>
                    <a:pt x="20370" y="7230"/>
                  </a:cubicBezTo>
                  <a:cubicBezTo>
                    <a:pt x="20751" y="7230"/>
                    <a:pt x="20936" y="6809"/>
                    <a:pt x="21219" y="6631"/>
                  </a:cubicBezTo>
                  <a:cubicBezTo>
                    <a:pt x="21317" y="6553"/>
                    <a:pt x="21600" y="6465"/>
                    <a:pt x="21600" y="6298"/>
                  </a:cubicBezTo>
                  <a:cubicBezTo>
                    <a:pt x="21600" y="6132"/>
                    <a:pt x="21317" y="6043"/>
                    <a:pt x="21120" y="6043"/>
                  </a:cubicBezTo>
                  <a:cubicBezTo>
                    <a:pt x="20936" y="5954"/>
                    <a:pt x="20653" y="6210"/>
                    <a:pt x="20468" y="6132"/>
                  </a:cubicBezTo>
                  <a:cubicBezTo>
                    <a:pt x="20185" y="6043"/>
                    <a:pt x="19816" y="5954"/>
                    <a:pt x="19620" y="5699"/>
                  </a:cubicBezTo>
                  <a:cubicBezTo>
                    <a:pt x="19435" y="5366"/>
                    <a:pt x="19903" y="5022"/>
                    <a:pt x="19718" y="4679"/>
                  </a:cubicBezTo>
                  <a:cubicBezTo>
                    <a:pt x="19435" y="4257"/>
                    <a:pt x="18685" y="4257"/>
                    <a:pt x="18586" y="3835"/>
                  </a:cubicBezTo>
                  <a:cubicBezTo>
                    <a:pt x="18402" y="3247"/>
                    <a:pt x="18968" y="2737"/>
                    <a:pt x="19066" y="2227"/>
                  </a:cubicBezTo>
                  <a:cubicBezTo>
                    <a:pt x="19066" y="1716"/>
                    <a:pt x="18968" y="1805"/>
                    <a:pt x="18869" y="1295"/>
                  </a:cubicBezTo>
                  <a:cubicBezTo>
                    <a:pt x="18217" y="1128"/>
                    <a:pt x="17467" y="785"/>
                    <a:pt x="16901" y="785"/>
                  </a:cubicBezTo>
                  <a:cubicBezTo>
                    <a:pt x="15868" y="1128"/>
                    <a:pt x="15400" y="1128"/>
                    <a:pt x="14453" y="1805"/>
                  </a:cubicBezTo>
                  <a:cubicBezTo>
                    <a:pt x="13703" y="2316"/>
                    <a:pt x="12485" y="1716"/>
                    <a:pt x="11735" y="1461"/>
                  </a:cubicBezTo>
                  <a:cubicBezTo>
                    <a:pt x="10788" y="1206"/>
                    <a:pt x="8266" y="-225"/>
                    <a:pt x="7516" y="30"/>
                  </a:cubicBezTo>
                  <a:cubicBezTo>
                    <a:pt x="6581" y="452"/>
                    <a:pt x="5449" y="785"/>
                    <a:pt x="4514" y="785"/>
                  </a:cubicBezTo>
                  <a:cubicBezTo>
                    <a:pt x="4699" y="1384"/>
                    <a:pt x="4514" y="2138"/>
                    <a:pt x="3567" y="2138"/>
                  </a:cubicBezTo>
                  <a:cubicBezTo>
                    <a:pt x="2534" y="2138"/>
                    <a:pt x="2251" y="1805"/>
                    <a:pt x="2251" y="2826"/>
                  </a:cubicBezTo>
                  <a:cubicBezTo>
                    <a:pt x="2067" y="2826"/>
                    <a:pt x="2067" y="2138"/>
                    <a:pt x="1784" y="2138"/>
                  </a:cubicBezTo>
                  <a:cubicBezTo>
                    <a:pt x="1218" y="2138"/>
                    <a:pt x="750" y="2227"/>
                    <a:pt x="185" y="2482"/>
                  </a:cubicBezTo>
                  <a:cubicBezTo>
                    <a:pt x="185" y="2482"/>
                    <a:pt x="98" y="2571"/>
                    <a:pt x="0" y="2571"/>
                  </a:cubicBezTo>
                  <a:cubicBezTo>
                    <a:pt x="185" y="3247"/>
                    <a:pt x="283" y="3924"/>
                    <a:pt x="566" y="4512"/>
                  </a:cubicBezTo>
                  <a:cubicBezTo>
                    <a:pt x="652" y="4767"/>
                    <a:pt x="1132" y="4934"/>
                    <a:pt x="1218" y="5278"/>
                  </a:cubicBezTo>
                  <a:cubicBezTo>
                    <a:pt x="1316" y="5622"/>
                    <a:pt x="1132" y="6043"/>
                    <a:pt x="1132" y="6376"/>
                  </a:cubicBezTo>
                  <a:cubicBezTo>
                    <a:pt x="1132" y="6553"/>
                    <a:pt x="1415" y="6631"/>
                    <a:pt x="1415" y="6809"/>
                  </a:cubicBezTo>
                  <a:cubicBezTo>
                    <a:pt x="1599" y="7397"/>
                    <a:pt x="1599" y="8073"/>
                    <a:pt x="1599" y="8750"/>
                  </a:cubicBezTo>
                  <a:cubicBezTo>
                    <a:pt x="1599" y="9005"/>
                    <a:pt x="1316" y="9349"/>
                    <a:pt x="1599" y="9604"/>
                  </a:cubicBezTo>
                  <a:cubicBezTo>
                    <a:pt x="1784" y="9859"/>
                    <a:pt x="2349" y="9937"/>
                    <a:pt x="2718" y="9859"/>
                  </a:cubicBezTo>
                  <a:cubicBezTo>
                    <a:pt x="3001" y="9859"/>
                    <a:pt x="2915" y="9349"/>
                    <a:pt x="3198" y="9260"/>
                  </a:cubicBezTo>
                  <a:cubicBezTo>
                    <a:pt x="3666" y="9094"/>
                    <a:pt x="4231" y="9260"/>
                    <a:pt x="4699" y="9183"/>
                  </a:cubicBezTo>
                  <a:cubicBezTo>
                    <a:pt x="4982" y="9094"/>
                    <a:pt x="5080" y="8750"/>
                    <a:pt x="5351" y="8839"/>
                  </a:cubicBezTo>
                  <a:cubicBezTo>
                    <a:pt x="5634" y="8928"/>
                    <a:pt x="5732" y="9427"/>
                    <a:pt x="6015" y="9682"/>
                  </a:cubicBezTo>
                  <a:cubicBezTo>
                    <a:pt x="6298" y="9859"/>
                    <a:pt x="6765" y="9771"/>
                    <a:pt x="6950" y="10026"/>
                  </a:cubicBezTo>
                  <a:cubicBezTo>
                    <a:pt x="7331" y="10447"/>
                    <a:pt x="7614" y="10869"/>
                    <a:pt x="7516" y="11379"/>
                  </a:cubicBezTo>
                  <a:cubicBezTo>
                    <a:pt x="7417" y="11978"/>
                    <a:pt x="6765" y="12400"/>
                    <a:pt x="6384" y="12910"/>
                  </a:cubicBezTo>
                  <a:cubicBezTo>
                    <a:pt x="6101" y="13332"/>
                    <a:pt x="5548" y="13587"/>
                    <a:pt x="5548" y="14009"/>
                  </a:cubicBezTo>
                  <a:cubicBezTo>
                    <a:pt x="5548" y="14341"/>
                    <a:pt x="6298" y="14175"/>
                    <a:pt x="6384" y="14430"/>
                  </a:cubicBezTo>
                  <a:cubicBezTo>
                    <a:pt x="6581" y="14940"/>
                    <a:pt x="6101" y="15528"/>
                    <a:pt x="6200" y="15961"/>
                  </a:cubicBezTo>
                  <a:cubicBezTo>
                    <a:pt x="6298" y="16205"/>
                    <a:pt x="6765" y="16039"/>
                    <a:pt x="6765" y="16205"/>
                  </a:cubicBezTo>
                  <a:cubicBezTo>
                    <a:pt x="6851" y="16549"/>
                    <a:pt x="6667" y="16882"/>
                    <a:pt x="6581" y="17226"/>
                  </a:cubicBezTo>
                  <a:cubicBezTo>
                    <a:pt x="6482" y="17481"/>
                    <a:pt x="6581" y="17903"/>
                    <a:pt x="6298" y="18069"/>
                  </a:cubicBezTo>
                  <a:cubicBezTo>
                    <a:pt x="5917" y="18324"/>
                    <a:pt x="5265" y="17991"/>
                    <a:pt x="4797" y="18324"/>
                  </a:cubicBezTo>
                  <a:cubicBezTo>
                    <a:pt x="4514" y="18502"/>
                    <a:pt x="4699" y="18923"/>
                    <a:pt x="4514" y="19178"/>
                  </a:cubicBezTo>
                  <a:cubicBezTo>
                    <a:pt x="4133" y="19511"/>
                    <a:pt x="3752" y="19766"/>
                    <a:pt x="3383" y="19855"/>
                  </a:cubicBezTo>
                  <a:cubicBezTo>
                    <a:pt x="3001" y="20022"/>
                    <a:pt x="2632" y="19766"/>
                    <a:pt x="2349" y="19933"/>
                  </a:cubicBezTo>
                  <a:cubicBezTo>
                    <a:pt x="1784" y="20277"/>
                    <a:pt x="1316" y="20865"/>
                    <a:pt x="849" y="21375"/>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grpSp>
    </p:spTree>
    <p:extLst>
      <p:ext uri="{BB962C8B-B14F-4D97-AF65-F5344CB8AC3E}">
        <p14:creationId xmlns:p14="http://schemas.microsoft.com/office/powerpoint/2010/main" val="19857028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UK Map 2">
    <p:spTree>
      <p:nvGrpSpPr>
        <p:cNvPr id="1" name=""/>
        <p:cNvGrpSpPr/>
        <p:nvPr/>
      </p:nvGrpSpPr>
      <p:grpSpPr>
        <a:xfrm>
          <a:off x="0" y="0"/>
          <a:ext cx="0" cy="0"/>
          <a:chOff x="0" y="0"/>
          <a:chExt cx="0" cy="0"/>
        </a:xfrm>
      </p:grpSpPr>
      <p:sp>
        <p:nvSpPr>
          <p:cNvPr id="37" name="Title 1">
            <a:extLst>
              <a:ext uri="{FF2B5EF4-FFF2-40B4-BE49-F238E27FC236}">
                <a16:creationId xmlns:a16="http://schemas.microsoft.com/office/drawing/2014/main" id="{4A5C88CD-BDCD-2F41-BF2F-41398AEDF257}"/>
              </a:ext>
            </a:extLst>
          </p:cNvPr>
          <p:cNvSpPr>
            <a:spLocks noGrp="1"/>
          </p:cNvSpPr>
          <p:nvPr>
            <p:ph type="title"/>
          </p:nvPr>
        </p:nvSpPr>
        <p:spPr>
          <a:xfrm>
            <a:off x="757486" y="826368"/>
            <a:ext cx="6541238" cy="704117"/>
          </a:xfrm>
        </p:spPr>
        <p:txBody>
          <a:bodyPr/>
          <a:lstStyle/>
          <a:p>
            <a:endParaRPr lang="en-GB" dirty="0"/>
          </a:p>
        </p:txBody>
      </p:sp>
      <p:sp>
        <p:nvSpPr>
          <p:cNvPr id="44" name="Text Placeholder 18">
            <a:extLst>
              <a:ext uri="{FF2B5EF4-FFF2-40B4-BE49-F238E27FC236}">
                <a16:creationId xmlns:a16="http://schemas.microsoft.com/office/drawing/2014/main" id="{354FC30F-AA6C-244B-AB14-4E7C6B571B13}"/>
              </a:ext>
            </a:extLst>
          </p:cNvPr>
          <p:cNvSpPr>
            <a:spLocks noGrp="1"/>
          </p:cNvSpPr>
          <p:nvPr>
            <p:ph type="body" sz="quarter" idx="18" hasCustomPrompt="1"/>
          </p:nvPr>
        </p:nvSpPr>
        <p:spPr>
          <a:xfrm>
            <a:off x="3279765" y="1880215"/>
            <a:ext cx="4018959" cy="1008000"/>
          </a:xfrm>
        </p:spPr>
        <p:txBody>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dirty="0"/>
              <a:t>This Map is editable and different sections can be coloured/highlighted as required.</a:t>
            </a:r>
          </a:p>
        </p:txBody>
      </p:sp>
      <p:sp>
        <p:nvSpPr>
          <p:cNvPr id="45" name="Text Placeholder 19">
            <a:extLst>
              <a:ext uri="{FF2B5EF4-FFF2-40B4-BE49-F238E27FC236}">
                <a16:creationId xmlns:a16="http://schemas.microsoft.com/office/drawing/2014/main" id="{7FAAD0DC-6EB0-6442-8091-9D2E583152AA}"/>
              </a:ext>
            </a:extLst>
          </p:cNvPr>
          <p:cNvSpPr>
            <a:spLocks noGrp="1"/>
          </p:cNvSpPr>
          <p:nvPr>
            <p:ph type="body" sz="quarter" idx="19"/>
          </p:nvPr>
        </p:nvSpPr>
        <p:spPr>
          <a:xfrm>
            <a:off x="3279765" y="3075008"/>
            <a:ext cx="4018959" cy="1008000"/>
          </a:xfrm>
        </p:spPr>
        <p:txBody>
          <a:bodyPr/>
          <a:lstStyle/>
          <a:p>
            <a:endParaRPr lang="en-GB"/>
          </a:p>
        </p:txBody>
      </p:sp>
      <p:sp>
        <p:nvSpPr>
          <p:cNvPr id="46" name="Text Placeholder 20">
            <a:extLst>
              <a:ext uri="{FF2B5EF4-FFF2-40B4-BE49-F238E27FC236}">
                <a16:creationId xmlns:a16="http://schemas.microsoft.com/office/drawing/2014/main" id="{14897A99-A63F-5945-8CC9-3D394574DF45}"/>
              </a:ext>
            </a:extLst>
          </p:cNvPr>
          <p:cNvSpPr>
            <a:spLocks noGrp="1"/>
          </p:cNvSpPr>
          <p:nvPr>
            <p:ph type="body" sz="quarter" idx="20"/>
          </p:nvPr>
        </p:nvSpPr>
        <p:spPr>
          <a:xfrm>
            <a:off x="3279765" y="4269801"/>
            <a:ext cx="4018959" cy="1008000"/>
          </a:xfrm>
        </p:spPr>
        <p:txBody>
          <a:bodyPr/>
          <a:lstStyle/>
          <a:p>
            <a:endParaRPr lang="en-GB"/>
          </a:p>
        </p:txBody>
      </p:sp>
      <p:sp>
        <p:nvSpPr>
          <p:cNvPr id="47" name="Text Placeholder 21">
            <a:extLst>
              <a:ext uri="{FF2B5EF4-FFF2-40B4-BE49-F238E27FC236}">
                <a16:creationId xmlns:a16="http://schemas.microsoft.com/office/drawing/2014/main" id="{0989F560-456D-C24F-BEA8-2A9D85713161}"/>
              </a:ext>
            </a:extLst>
          </p:cNvPr>
          <p:cNvSpPr>
            <a:spLocks noGrp="1"/>
          </p:cNvSpPr>
          <p:nvPr>
            <p:ph type="body" sz="quarter" idx="21"/>
          </p:nvPr>
        </p:nvSpPr>
        <p:spPr>
          <a:xfrm>
            <a:off x="3279765" y="5464594"/>
            <a:ext cx="4018959" cy="1008000"/>
          </a:xfrm>
        </p:spPr>
        <p:txBody>
          <a:bodyPr/>
          <a:lstStyle/>
          <a:p>
            <a:endParaRPr lang="en-GB" dirty="0"/>
          </a:p>
        </p:txBody>
      </p:sp>
      <p:sp>
        <p:nvSpPr>
          <p:cNvPr id="48" name="Text Placeholder 22">
            <a:extLst>
              <a:ext uri="{FF2B5EF4-FFF2-40B4-BE49-F238E27FC236}">
                <a16:creationId xmlns:a16="http://schemas.microsoft.com/office/drawing/2014/main" id="{FCE6B2C5-D9A9-324B-8047-0B0892EA5DD6}"/>
              </a:ext>
            </a:extLst>
          </p:cNvPr>
          <p:cNvSpPr>
            <a:spLocks noGrp="1"/>
          </p:cNvSpPr>
          <p:nvPr>
            <p:ph type="body" sz="quarter" idx="22"/>
          </p:nvPr>
        </p:nvSpPr>
        <p:spPr>
          <a:xfrm>
            <a:off x="1380020" y="1880215"/>
            <a:ext cx="1512839" cy="1008000"/>
          </a:xfrm>
        </p:spPr>
        <p:txBody>
          <a:bodyPr/>
          <a:lstStyle/>
          <a:p>
            <a:endParaRPr lang="en-GB" dirty="0"/>
          </a:p>
        </p:txBody>
      </p:sp>
      <p:sp>
        <p:nvSpPr>
          <p:cNvPr id="49" name="Text Placeholder 23">
            <a:extLst>
              <a:ext uri="{FF2B5EF4-FFF2-40B4-BE49-F238E27FC236}">
                <a16:creationId xmlns:a16="http://schemas.microsoft.com/office/drawing/2014/main" id="{94ED25ED-0084-4242-9540-7B30FBC029AE}"/>
              </a:ext>
            </a:extLst>
          </p:cNvPr>
          <p:cNvSpPr>
            <a:spLocks noGrp="1"/>
          </p:cNvSpPr>
          <p:nvPr>
            <p:ph type="body" sz="quarter" idx="23"/>
          </p:nvPr>
        </p:nvSpPr>
        <p:spPr>
          <a:xfrm>
            <a:off x="1380020" y="3075008"/>
            <a:ext cx="1512839" cy="1008000"/>
          </a:xfrm>
        </p:spPr>
        <p:txBody>
          <a:bodyPr/>
          <a:lstStyle/>
          <a:p>
            <a:endParaRPr lang="en-GB" dirty="0"/>
          </a:p>
        </p:txBody>
      </p:sp>
      <p:sp>
        <p:nvSpPr>
          <p:cNvPr id="50" name="Text Placeholder 24">
            <a:extLst>
              <a:ext uri="{FF2B5EF4-FFF2-40B4-BE49-F238E27FC236}">
                <a16:creationId xmlns:a16="http://schemas.microsoft.com/office/drawing/2014/main" id="{000EE47B-41A1-A14F-81C6-624D53B38B8C}"/>
              </a:ext>
            </a:extLst>
          </p:cNvPr>
          <p:cNvSpPr>
            <a:spLocks noGrp="1"/>
          </p:cNvSpPr>
          <p:nvPr>
            <p:ph type="body" sz="quarter" idx="24"/>
          </p:nvPr>
        </p:nvSpPr>
        <p:spPr>
          <a:xfrm>
            <a:off x="1380020" y="4269801"/>
            <a:ext cx="1512839" cy="1008000"/>
          </a:xfrm>
        </p:spPr>
        <p:txBody>
          <a:bodyPr/>
          <a:lstStyle/>
          <a:p>
            <a:endParaRPr lang="en-GB" dirty="0"/>
          </a:p>
        </p:txBody>
      </p:sp>
      <p:sp>
        <p:nvSpPr>
          <p:cNvPr id="51" name="Text Placeholder 25">
            <a:extLst>
              <a:ext uri="{FF2B5EF4-FFF2-40B4-BE49-F238E27FC236}">
                <a16:creationId xmlns:a16="http://schemas.microsoft.com/office/drawing/2014/main" id="{EBF551CC-9DFD-A846-B951-DA94D595570F}"/>
              </a:ext>
            </a:extLst>
          </p:cNvPr>
          <p:cNvSpPr>
            <a:spLocks noGrp="1"/>
          </p:cNvSpPr>
          <p:nvPr>
            <p:ph type="body" sz="quarter" idx="25"/>
          </p:nvPr>
        </p:nvSpPr>
        <p:spPr>
          <a:xfrm>
            <a:off x="1380020" y="5464594"/>
            <a:ext cx="1512839" cy="1008000"/>
          </a:xfrm>
        </p:spPr>
        <p:txBody>
          <a:bodyPr/>
          <a:lstStyle/>
          <a:p>
            <a:endParaRPr lang="en-GB" dirty="0"/>
          </a:p>
        </p:txBody>
      </p:sp>
      <p:grpSp>
        <p:nvGrpSpPr>
          <p:cNvPr id="11" name="Group">
            <a:extLst>
              <a:ext uri="{FF2B5EF4-FFF2-40B4-BE49-F238E27FC236}">
                <a16:creationId xmlns:a16="http://schemas.microsoft.com/office/drawing/2014/main" id="{98443387-2071-C142-A599-34E694208A55}"/>
              </a:ext>
            </a:extLst>
          </p:cNvPr>
          <p:cNvGrpSpPr/>
          <p:nvPr userDrawn="1"/>
        </p:nvGrpSpPr>
        <p:grpSpPr>
          <a:xfrm>
            <a:off x="7776245" y="268325"/>
            <a:ext cx="3847344" cy="6390138"/>
            <a:chOff x="0" y="0"/>
            <a:chExt cx="6190280" cy="10281571"/>
          </a:xfrm>
          <a:solidFill>
            <a:schemeClr val="bg1">
              <a:lumMod val="85000"/>
            </a:schemeClr>
          </a:solidFill>
        </p:grpSpPr>
        <p:sp>
          <p:nvSpPr>
            <p:cNvPr id="12" name="Shape">
              <a:extLst>
                <a:ext uri="{FF2B5EF4-FFF2-40B4-BE49-F238E27FC236}">
                  <a16:creationId xmlns:a16="http://schemas.microsoft.com/office/drawing/2014/main" id="{B491BD4C-6984-9842-8964-7A2E050C6351}"/>
                </a:ext>
              </a:extLst>
            </p:cNvPr>
            <p:cNvSpPr/>
            <p:nvPr/>
          </p:nvSpPr>
          <p:spPr>
            <a:xfrm>
              <a:off x="3651054" y="2548309"/>
              <a:ext cx="166011" cy="184061"/>
            </a:xfrm>
            <a:custGeom>
              <a:avLst/>
              <a:gdLst/>
              <a:ahLst/>
              <a:cxnLst>
                <a:cxn ang="0">
                  <a:pos x="wd2" y="hd2"/>
                </a:cxn>
                <a:cxn ang="5400000">
                  <a:pos x="wd2" y="hd2"/>
                </a:cxn>
                <a:cxn ang="10800000">
                  <a:pos x="wd2" y="hd2"/>
                </a:cxn>
                <a:cxn ang="16200000">
                  <a:pos x="wd2" y="hd2"/>
                </a:cxn>
              </a:cxnLst>
              <a:rect l="0" t="0" r="r" b="b"/>
              <a:pathLst>
                <a:path w="20361" h="20913" extrusionOk="0">
                  <a:moveTo>
                    <a:pt x="19239" y="18451"/>
                  </a:moveTo>
                  <a:lnTo>
                    <a:pt x="19239" y="18136"/>
                  </a:lnTo>
                  <a:cubicBezTo>
                    <a:pt x="21141" y="13331"/>
                    <a:pt x="18508" y="14679"/>
                    <a:pt x="18508" y="11266"/>
                  </a:cubicBezTo>
                  <a:cubicBezTo>
                    <a:pt x="18508" y="8167"/>
                    <a:pt x="19239" y="4754"/>
                    <a:pt x="20361" y="1656"/>
                  </a:cubicBezTo>
                  <a:cubicBezTo>
                    <a:pt x="19239" y="1341"/>
                    <a:pt x="18508" y="982"/>
                    <a:pt x="17387" y="1341"/>
                  </a:cubicBezTo>
                  <a:cubicBezTo>
                    <a:pt x="16265" y="1341"/>
                    <a:pt x="15534" y="3362"/>
                    <a:pt x="14071" y="3362"/>
                  </a:cubicBezTo>
                  <a:cubicBezTo>
                    <a:pt x="12560" y="3048"/>
                    <a:pt x="12169" y="1341"/>
                    <a:pt x="11097" y="623"/>
                  </a:cubicBezTo>
                  <a:cubicBezTo>
                    <a:pt x="9585" y="309"/>
                    <a:pt x="8074" y="-410"/>
                    <a:pt x="6952" y="309"/>
                  </a:cubicBezTo>
                  <a:cubicBezTo>
                    <a:pt x="5880" y="982"/>
                    <a:pt x="4758" y="2689"/>
                    <a:pt x="5099" y="4395"/>
                  </a:cubicBezTo>
                  <a:cubicBezTo>
                    <a:pt x="5490" y="6461"/>
                    <a:pt x="8074" y="7853"/>
                    <a:pt x="8464" y="9874"/>
                  </a:cubicBezTo>
                  <a:cubicBezTo>
                    <a:pt x="8464" y="11266"/>
                    <a:pt x="8074" y="12658"/>
                    <a:pt x="6952" y="13331"/>
                  </a:cubicBezTo>
                  <a:cubicBezTo>
                    <a:pt x="5099" y="14005"/>
                    <a:pt x="2857" y="11939"/>
                    <a:pt x="1394" y="12972"/>
                  </a:cubicBezTo>
                  <a:cubicBezTo>
                    <a:pt x="-118" y="14364"/>
                    <a:pt x="-459" y="17104"/>
                    <a:pt x="662" y="18451"/>
                  </a:cubicBezTo>
                  <a:cubicBezTo>
                    <a:pt x="1735" y="19843"/>
                    <a:pt x="4368" y="17104"/>
                    <a:pt x="6221" y="18136"/>
                  </a:cubicBezTo>
                  <a:cubicBezTo>
                    <a:pt x="6952" y="18451"/>
                    <a:pt x="4758" y="19843"/>
                    <a:pt x="5490" y="20516"/>
                  </a:cubicBezTo>
                  <a:cubicBezTo>
                    <a:pt x="5880" y="21190"/>
                    <a:pt x="6952" y="20876"/>
                    <a:pt x="7732" y="20516"/>
                  </a:cubicBezTo>
                  <a:cubicBezTo>
                    <a:pt x="8854" y="20157"/>
                    <a:pt x="9585" y="19169"/>
                    <a:pt x="10707" y="18451"/>
                  </a:cubicBezTo>
                  <a:cubicBezTo>
                    <a:pt x="12950" y="17418"/>
                    <a:pt x="14802" y="15397"/>
                    <a:pt x="17387" y="15711"/>
                  </a:cubicBezTo>
                  <a:cubicBezTo>
                    <a:pt x="18898" y="15711"/>
                    <a:pt x="18508" y="17418"/>
                    <a:pt x="19239" y="18451"/>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3" name="Shape">
              <a:extLst>
                <a:ext uri="{FF2B5EF4-FFF2-40B4-BE49-F238E27FC236}">
                  <a16:creationId xmlns:a16="http://schemas.microsoft.com/office/drawing/2014/main" id="{2B921A07-EEEC-1C45-914C-FDC96E268C67}"/>
                </a:ext>
              </a:extLst>
            </p:cNvPr>
            <p:cNvSpPr/>
            <p:nvPr/>
          </p:nvSpPr>
          <p:spPr>
            <a:xfrm>
              <a:off x="3213898" y="6674649"/>
              <a:ext cx="127785" cy="165625"/>
            </a:xfrm>
            <a:custGeom>
              <a:avLst/>
              <a:gdLst/>
              <a:ahLst/>
              <a:cxnLst>
                <a:cxn ang="0">
                  <a:pos x="wd2" y="hd2"/>
                </a:cxn>
                <a:cxn ang="5400000">
                  <a:pos x="wd2" y="hd2"/>
                </a:cxn>
                <a:cxn ang="10800000">
                  <a:pos x="wd2" y="hd2"/>
                </a:cxn>
                <a:cxn ang="16200000">
                  <a:pos x="wd2" y="hd2"/>
                </a:cxn>
              </a:cxnLst>
              <a:rect l="0" t="0" r="r" b="b"/>
              <a:pathLst>
                <a:path w="21122" h="21151" extrusionOk="0">
                  <a:moveTo>
                    <a:pt x="20090" y="21151"/>
                  </a:moveTo>
                  <a:cubicBezTo>
                    <a:pt x="20615" y="18072"/>
                    <a:pt x="20615" y="18072"/>
                    <a:pt x="20615" y="18072"/>
                  </a:cubicBezTo>
                  <a:cubicBezTo>
                    <a:pt x="19565" y="16508"/>
                    <a:pt x="17070" y="15347"/>
                    <a:pt x="17070" y="13430"/>
                  </a:cubicBezTo>
                  <a:cubicBezTo>
                    <a:pt x="17595" y="12269"/>
                    <a:pt x="21600" y="13076"/>
                    <a:pt x="21075" y="11915"/>
                  </a:cubicBezTo>
                  <a:cubicBezTo>
                    <a:pt x="20615" y="9998"/>
                    <a:pt x="16545" y="9998"/>
                    <a:pt x="15100" y="8433"/>
                  </a:cubicBezTo>
                  <a:cubicBezTo>
                    <a:pt x="14575" y="7676"/>
                    <a:pt x="17070" y="7272"/>
                    <a:pt x="17070" y="6515"/>
                  </a:cubicBezTo>
                  <a:cubicBezTo>
                    <a:pt x="17070" y="4951"/>
                    <a:pt x="16085" y="3437"/>
                    <a:pt x="15100" y="2276"/>
                  </a:cubicBezTo>
                  <a:cubicBezTo>
                    <a:pt x="14050" y="1469"/>
                    <a:pt x="12540" y="1115"/>
                    <a:pt x="11095" y="358"/>
                  </a:cubicBezTo>
                  <a:cubicBezTo>
                    <a:pt x="9585" y="358"/>
                    <a:pt x="7550" y="-449"/>
                    <a:pt x="6565" y="358"/>
                  </a:cubicBezTo>
                  <a:cubicBezTo>
                    <a:pt x="5055" y="1469"/>
                    <a:pt x="7025" y="3790"/>
                    <a:pt x="6040" y="4951"/>
                  </a:cubicBezTo>
                  <a:cubicBezTo>
                    <a:pt x="5055" y="6112"/>
                    <a:pt x="1510" y="5758"/>
                    <a:pt x="0" y="6112"/>
                  </a:cubicBezTo>
                  <a:cubicBezTo>
                    <a:pt x="1050" y="8837"/>
                    <a:pt x="2560" y="11915"/>
                    <a:pt x="4530" y="14237"/>
                  </a:cubicBezTo>
                  <a:cubicBezTo>
                    <a:pt x="8535" y="18476"/>
                    <a:pt x="14050" y="21151"/>
                    <a:pt x="20090" y="21151"/>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4" name="Shape">
              <a:extLst>
                <a:ext uri="{FF2B5EF4-FFF2-40B4-BE49-F238E27FC236}">
                  <a16:creationId xmlns:a16="http://schemas.microsoft.com/office/drawing/2014/main" id="{204C0665-34D4-C34A-922F-D0D9B174D79E}"/>
                </a:ext>
              </a:extLst>
            </p:cNvPr>
            <p:cNvSpPr/>
            <p:nvPr/>
          </p:nvSpPr>
          <p:spPr>
            <a:xfrm>
              <a:off x="3334484" y="6755303"/>
              <a:ext cx="144659" cy="97206"/>
            </a:xfrm>
            <a:custGeom>
              <a:avLst/>
              <a:gdLst/>
              <a:ahLst/>
              <a:cxnLst>
                <a:cxn ang="0">
                  <a:pos x="wd2" y="hd2"/>
                </a:cxn>
                <a:cxn ang="5400000">
                  <a:pos x="wd2" y="hd2"/>
                </a:cxn>
                <a:cxn ang="10800000">
                  <a:pos x="wd2" y="hd2"/>
                </a:cxn>
                <a:cxn ang="16200000">
                  <a:pos x="wd2" y="hd2"/>
                </a:cxn>
              </a:cxnLst>
              <a:rect l="0" t="0" r="r" b="b"/>
              <a:pathLst>
                <a:path w="21600" h="21160" extrusionOk="0">
                  <a:moveTo>
                    <a:pt x="0" y="18503"/>
                  </a:moveTo>
                  <a:cubicBezTo>
                    <a:pt x="471" y="13274"/>
                    <a:pt x="471" y="13274"/>
                    <a:pt x="471" y="13274"/>
                  </a:cubicBezTo>
                  <a:cubicBezTo>
                    <a:pt x="1766" y="11989"/>
                    <a:pt x="3119" y="11303"/>
                    <a:pt x="4473" y="9331"/>
                  </a:cubicBezTo>
                  <a:cubicBezTo>
                    <a:pt x="4944" y="8646"/>
                    <a:pt x="4473" y="6760"/>
                    <a:pt x="4944" y="5389"/>
                  </a:cubicBezTo>
                  <a:cubicBezTo>
                    <a:pt x="5415" y="4789"/>
                    <a:pt x="6768" y="6074"/>
                    <a:pt x="7180" y="5389"/>
                  </a:cubicBezTo>
                  <a:cubicBezTo>
                    <a:pt x="8122" y="4103"/>
                    <a:pt x="7651" y="2131"/>
                    <a:pt x="7651" y="846"/>
                  </a:cubicBezTo>
                  <a:cubicBezTo>
                    <a:pt x="9005" y="846"/>
                    <a:pt x="9888" y="-440"/>
                    <a:pt x="10771" y="160"/>
                  </a:cubicBezTo>
                  <a:cubicBezTo>
                    <a:pt x="11712" y="846"/>
                    <a:pt x="12124" y="2817"/>
                    <a:pt x="12595" y="4103"/>
                  </a:cubicBezTo>
                  <a:cubicBezTo>
                    <a:pt x="13007" y="6074"/>
                    <a:pt x="11712" y="9331"/>
                    <a:pt x="13007" y="10617"/>
                  </a:cubicBezTo>
                  <a:cubicBezTo>
                    <a:pt x="14832" y="11989"/>
                    <a:pt x="16597" y="8046"/>
                    <a:pt x="18422" y="8646"/>
                  </a:cubicBezTo>
                  <a:cubicBezTo>
                    <a:pt x="19305" y="9331"/>
                    <a:pt x="17539" y="11303"/>
                    <a:pt x="17539" y="11989"/>
                  </a:cubicBezTo>
                  <a:cubicBezTo>
                    <a:pt x="17951" y="13274"/>
                    <a:pt x="19305" y="11989"/>
                    <a:pt x="19775" y="13274"/>
                  </a:cubicBezTo>
                  <a:cubicBezTo>
                    <a:pt x="20246" y="13274"/>
                    <a:pt x="19305" y="14560"/>
                    <a:pt x="19775" y="15246"/>
                  </a:cubicBezTo>
                  <a:cubicBezTo>
                    <a:pt x="20246" y="16531"/>
                    <a:pt x="20658" y="17217"/>
                    <a:pt x="21600" y="18503"/>
                  </a:cubicBezTo>
                  <a:cubicBezTo>
                    <a:pt x="20246" y="19189"/>
                    <a:pt x="18893" y="20474"/>
                    <a:pt x="17539" y="20474"/>
                  </a:cubicBezTo>
                  <a:cubicBezTo>
                    <a:pt x="16185" y="21160"/>
                    <a:pt x="14832" y="21160"/>
                    <a:pt x="13478" y="21160"/>
                  </a:cubicBezTo>
                  <a:cubicBezTo>
                    <a:pt x="12124" y="21160"/>
                    <a:pt x="10771" y="21160"/>
                    <a:pt x="9417" y="20474"/>
                  </a:cubicBezTo>
                  <a:cubicBezTo>
                    <a:pt x="8122" y="20474"/>
                    <a:pt x="8122" y="19789"/>
                    <a:pt x="7180" y="19189"/>
                  </a:cubicBezTo>
                  <a:cubicBezTo>
                    <a:pt x="8122" y="17217"/>
                    <a:pt x="8122" y="15246"/>
                    <a:pt x="7651" y="13960"/>
                  </a:cubicBezTo>
                  <a:cubicBezTo>
                    <a:pt x="4944" y="17217"/>
                    <a:pt x="2237" y="18503"/>
                    <a:pt x="0" y="18503"/>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5" name="Shape">
              <a:extLst>
                <a:ext uri="{FF2B5EF4-FFF2-40B4-BE49-F238E27FC236}">
                  <a16:creationId xmlns:a16="http://schemas.microsoft.com/office/drawing/2014/main" id="{AF7B024D-195A-9B41-8E3C-D9D3BFAAE348}"/>
                </a:ext>
              </a:extLst>
            </p:cNvPr>
            <p:cNvSpPr/>
            <p:nvPr/>
          </p:nvSpPr>
          <p:spPr>
            <a:xfrm>
              <a:off x="3280308" y="6646668"/>
              <a:ext cx="107309" cy="169137"/>
            </a:xfrm>
            <a:custGeom>
              <a:avLst/>
              <a:gdLst/>
              <a:ahLst/>
              <a:cxnLst>
                <a:cxn ang="0">
                  <a:pos x="wd2" y="hd2"/>
                </a:cxn>
                <a:cxn ang="5400000">
                  <a:pos x="wd2" y="hd2"/>
                </a:cxn>
                <a:cxn ang="10800000">
                  <a:pos x="wd2" y="hd2"/>
                </a:cxn>
                <a:cxn ang="16200000">
                  <a:pos x="wd2" y="hd2"/>
                </a:cxn>
              </a:cxnLst>
              <a:rect l="0" t="0" r="r" b="b"/>
              <a:pathLst>
                <a:path w="21129" h="21600" extrusionOk="0">
                  <a:moveTo>
                    <a:pt x="0" y="3886"/>
                  </a:moveTo>
                  <a:cubicBezTo>
                    <a:pt x="1728" y="4643"/>
                    <a:pt x="3535" y="4996"/>
                    <a:pt x="4791" y="5804"/>
                  </a:cubicBezTo>
                  <a:cubicBezTo>
                    <a:pt x="5969" y="6964"/>
                    <a:pt x="7148" y="8479"/>
                    <a:pt x="7148" y="10043"/>
                  </a:cubicBezTo>
                  <a:cubicBezTo>
                    <a:pt x="7148" y="10800"/>
                    <a:pt x="4163" y="11204"/>
                    <a:pt x="4791" y="11961"/>
                  </a:cubicBezTo>
                  <a:cubicBezTo>
                    <a:pt x="6519" y="13525"/>
                    <a:pt x="11389" y="13525"/>
                    <a:pt x="11939" y="15443"/>
                  </a:cubicBezTo>
                  <a:cubicBezTo>
                    <a:pt x="12567" y="16604"/>
                    <a:pt x="7776" y="15796"/>
                    <a:pt x="7148" y="16957"/>
                  </a:cubicBezTo>
                  <a:cubicBezTo>
                    <a:pt x="7148" y="18875"/>
                    <a:pt x="10132" y="20036"/>
                    <a:pt x="11389" y="21600"/>
                  </a:cubicBezTo>
                  <a:cubicBezTo>
                    <a:pt x="13117" y="20843"/>
                    <a:pt x="14924" y="20439"/>
                    <a:pt x="16730" y="19279"/>
                  </a:cubicBezTo>
                  <a:cubicBezTo>
                    <a:pt x="17359" y="18875"/>
                    <a:pt x="16730" y="17764"/>
                    <a:pt x="17359" y="16957"/>
                  </a:cubicBezTo>
                  <a:cubicBezTo>
                    <a:pt x="17987" y="16604"/>
                    <a:pt x="19793" y="17361"/>
                    <a:pt x="20343" y="16957"/>
                  </a:cubicBezTo>
                  <a:cubicBezTo>
                    <a:pt x="21600" y="16200"/>
                    <a:pt x="20972" y="15039"/>
                    <a:pt x="20972" y="14282"/>
                  </a:cubicBezTo>
                  <a:cubicBezTo>
                    <a:pt x="20343" y="13879"/>
                    <a:pt x="19165" y="13525"/>
                    <a:pt x="18537" y="13121"/>
                  </a:cubicBezTo>
                  <a:cubicBezTo>
                    <a:pt x="17359" y="12718"/>
                    <a:pt x="17359" y="11961"/>
                    <a:pt x="16730" y="11204"/>
                  </a:cubicBezTo>
                  <a:cubicBezTo>
                    <a:pt x="16180" y="10396"/>
                    <a:pt x="14924" y="9286"/>
                    <a:pt x="14924" y="8479"/>
                  </a:cubicBezTo>
                  <a:cubicBezTo>
                    <a:pt x="13745" y="6561"/>
                    <a:pt x="13745" y="4239"/>
                    <a:pt x="13117" y="2321"/>
                  </a:cubicBezTo>
                  <a:cubicBezTo>
                    <a:pt x="4163" y="0"/>
                    <a:pt x="4163" y="0"/>
                    <a:pt x="4163" y="0"/>
                  </a:cubicBezTo>
                  <a:cubicBezTo>
                    <a:pt x="0" y="3886"/>
                    <a:pt x="0" y="3886"/>
                    <a:pt x="0" y="3886"/>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6" name="Shape">
              <a:extLst>
                <a:ext uri="{FF2B5EF4-FFF2-40B4-BE49-F238E27FC236}">
                  <a16:creationId xmlns:a16="http://schemas.microsoft.com/office/drawing/2014/main" id="{097C5428-FEFD-094B-9D26-18E5160A4719}"/>
                </a:ext>
              </a:extLst>
            </p:cNvPr>
            <p:cNvSpPr/>
            <p:nvPr/>
          </p:nvSpPr>
          <p:spPr>
            <a:xfrm>
              <a:off x="3163444" y="6452668"/>
              <a:ext cx="144521" cy="268759"/>
            </a:xfrm>
            <a:custGeom>
              <a:avLst/>
              <a:gdLst/>
              <a:ahLst/>
              <a:cxnLst>
                <a:cxn ang="0">
                  <a:pos x="wd2" y="hd2"/>
                </a:cxn>
                <a:cxn ang="5400000">
                  <a:pos x="wd2" y="hd2"/>
                </a:cxn>
                <a:cxn ang="10800000">
                  <a:pos x="wd2" y="hd2"/>
                </a:cxn>
                <a:cxn ang="16200000">
                  <a:pos x="wd2" y="hd2"/>
                </a:cxn>
              </a:cxnLst>
              <a:rect l="0" t="0" r="r" b="b"/>
              <a:pathLst>
                <a:path w="17213" h="21600" extrusionOk="0">
                  <a:moveTo>
                    <a:pt x="12949" y="0"/>
                  </a:moveTo>
                  <a:cubicBezTo>
                    <a:pt x="13279" y="508"/>
                    <a:pt x="13656" y="1207"/>
                    <a:pt x="13656" y="1938"/>
                  </a:cubicBezTo>
                  <a:cubicBezTo>
                    <a:pt x="13279" y="3176"/>
                    <a:pt x="12572" y="4638"/>
                    <a:pt x="11110" y="5591"/>
                  </a:cubicBezTo>
                  <a:cubicBezTo>
                    <a:pt x="10780" y="5845"/>
                    <a:pt x="9695" y="5336"/>
                    <a:pt x="8987" y="5591"/>
                  </a:cubicBezTo>
                  <a:cubicBezTo>
                    <a:pt x="7903" y="6321"/>
                    <a:pt x="6441" y="7052"/>
                    <a:pt x="6063" y="8259"/>
                  </a:cubicBezTo>
                  <a:cubicBezTo>
                    <a:pt x="6063" y="8735"/>
                    <a:pt x="7903" y="8989"/>
                    <a:pt x="7525" y="9466"/>
                  </a:cubicBezTo>
                  <a:cubicBezTo>
                    <a:pt x="7525" y="9942"/>
                    <a:pt x="6441" y="10196"/>
                    <a:pt x="6063" y="10673"/>
                  </a:cubicBezTo>
                  <a:cubicBezTo>
                    <a:pt x="5733" y="11181"/>
                    <a:pt x="5356" y="11912"/>
                    <a:pt x="5733" y="12388"/>
                  </a:cubicBezTo>
                  <a:cubicBezTo>
                    <a:pt x="6818" y="13373"/>
                    <a:pt x="8233" y="13849"/>
                    <a:pt x="9695" y="14326"/>
                  </a:cubicBezTo>
                  <a:cubicBezTo>
                    <a:pt x="10402" y="14580"/>
                    <a:pt x="11864" y="14802"/>
                    <a:pt x="11864" y="14326"/>
                  </a:cubicBezTo>
                  <a:cubicBezTo>
                    <a:pt x="11864" y="13373"/>
                    <a:pt x="8987" y="11912"/>
                    <a:pt x="10402" y="11181"/>
                  </a:cubicBezTo>
                  <a:cubicBezTo>
                    <a:pt x="11864" y="10673"/>
                    <a:pt x="12572" y="12865"/>
                    <a:pt x="14034" y="13373"/>
                  </a:cubicBezTo>
                  <a:cubicBezTo>
                    <a:pt x="14741" y="13595"/>
                    <a:pt x="16156" y="13373"/>
                    <a:pt x="16911" y="13849"/>
                  </a:cubicBezTo>
                  <a:cubicBezTo>
                    <a:pt x="17618" y="14326"/>
                    <a:pt x="16911" y="15056"/>
                    <a:pt x="16533" y="15533"/>
                  </a:cubicBezTo>
                  <a:cubicBezTo>
                    <a:pt x="14034" y="17979"/>
                    <a:pt x="14034" y="17979"/>
                    <a:pt x="14034" y="17979"/>
                  </a:cubicBezTo>
                  <a:cubicBezTo>
                    <a:pt x="12949" y="17979"/>
                    <a:pt x="11487" y="17471"/>
                    <a:pt x="10780" y="17979"/>
                  </a:cubicBezTo>
                  <a:cubicBezTo>
                    <a:pt x="9695" y="18678"/>
                    <a:pt x="11110" y="20139"/>
                    <a:pt x="10402" y="20869"/>
                  </a:cubicBezTo>
                  <a:cubicBezTo>
                    <a:pt x="9695" y="21600"/>
                    <a:pt x="7148" y="21378"/>
                    <a:pt x="6063" y="21600"/>
                  </a:cubicBezTo>
                  <a:cubicBezTo>
                    <a:pt x="4979" y="19186"/>
                    <a:pt x="4649" y="16740"/>
                    <a:pt x="2479" y="14802"/>
                  </a:cubicBezTo>
                  <a:cubicBezTo>
                    <a:pt x="-3982" y="10451"/>
                    <a:pt x="3941" y="7528"/>
                    <a:pt x="6441" y="3653"/>
                  </a:cubicBezTo>
                  <a:cubicBezTo>
                    <a:pt x="7525" y="1715"/>
                    <a:pt x="10780" y="1715"/>
                    <a:pt x="12572" y="508"/>
                  </a:cubicBezTo>
                  <a:cubicBezTo>
                    <a:pt x="12572" y="254"/>
                    <a:pt x="12949" y="254"/>
                    <a:pt x="12949" y="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7" name="Shape">
              <a:extLst>
                <a:ext uri="{FF2B5EF4-FFF2-40B4-BE49-F238E27FC236}">
                  <a16:creationId xmlns:a16="http://schemas.microsoft.com/office/drawing/2014/main" id="{27168F73-C039-E24D-B010-D16665E51834}"/>
                </a:ext>
              </a:extLst>
            </p:cNvPr>
            <p:cNvSpPr/>
            <p:nvPr/>
          </p:nvSpPr>
          <p:spPr>
            <a:xfrm>
              <a:off x="3346514" y="6622198"/>
              <a:ext cx="150104" cy="151658"/>
            </a:xfrm>
            <a:custGeom>
              <a:avLst/>
              <a:gdLst/>
              <a:ahLst/>
              <a:cxnLst>
                <a:cxn ang="0">
                  <a:pos x="wd2" y="hd2"/>
                </a:cxn>
                <a:cxn ang="5400000">
                  <a:pos x="wd2" y="hd2"/>
                </a:cxn>
                <a:cxn ang="10800000">
                  <a:pos x="wd2" y="hd2"/>
                </a:cxn>
                <a:cxn ang="16200000">
                  <a:pos x="wd2" y="hd2"/>
                </a:cxn>
              </a:cxnLst>
              <a:rect l="0" t="0" r="r" b="b"/>
              <a:pathLst>
                <a:path w="21380" h="21600" extrusionOk="0">
                  <a:moveTo>
                    <a:pt x="176" y="6050"/>
                  </a:moveTo>
                  <a:cubicBezTo>
                    <a:pt x="628" y="8199"/>
                    <a:pt x="628" y="10800"/>
                    <a:pt x="1476" y="12949"/>
                  </a:cubicBezTo>
                  <a:cubicBezTo>
                    <a:pt x="1476" y="13853"/>
                    <a:pt x="2381" y="15097"/>
                    <a:pt x="2777" y="16002"/>
                  </a:cubicBezTo>
                  <a:cubicBezTo>
                    <a:pt x="3229" y="16850"/>
                    <a:pt x="3229" y="17698"/>
                    <a:pt x="4077" y="18151"/>
                  </a:cubicBezTo>
                  <a:cubicBezTo>
                    <a:pt x="4530" y="18603"/>
                    <a:pt x="5378" y="18999"/>
                    <a:pt x="5830" y="19451"/>
                  </a:cubicBezTo>
                  <a:cubicBezTo>
                    <a:pt x="7131" y="19451"/>
                    <a:pt x="7979" y="18603"/>
                    <a:pt x="8827" y="18999"/>
                  </a:cubicBezTo>
                  <a:cubicBezTo>
                    <a:pt x="9732" y="19451"/>
                    <a:pt x="10128" y="20752"/>
                    <a:pt x="10580" y="21600"/>
                  </a:cubicBezTo>
                  <a:cubicBezTo>
                    <a:pt x="11428" y="21148"/>
                    <a:pt x="12276" y="20752"/>
                    <a:pt x="12729" y="20299"/>
                  </a:cubicBezTo>
                  <a:cubicBezTo>
                    <a:pt x="13181" y="18999"/>
                    <a:pt x="13181" y="17698"/>
                    <a:pt x="13181" y="16398"/>
                  </a:cubicBezTo>
                  <a:cubicBezTo>
                    <a:pt x="13181" y="15097"/>
                    <a:pt x="11881" y="12949"/>
                    <a:pt x="12729" y="12101"/>
                  </a:cubicBezTo>
                  <a:cubicBezTo>
                    <a:pt x="14029" y="11252"/>
                    <a:pt x="15330" y="13853"/>
                    <a:pt x="17026" y="13853"/>
                  </a:cubicBezTo>
                  <a:cubicBezTo>
                    <a:pt x="18327" y="14249"/>
                    <a:pt x="20079" y="12949"/>
                    <a:pt x="21380" y="12553"/>
                  </a:cubicBezTo>
                  <a:lnTo>
                    <a:pt x="17931" y="9499"/>
                  </a:lnTo>
                  <a:cubicBezTo>
                    <a:pt x="17931" y="9047"/>
                    <a:pt x="17478" y="7351"/>
                    <a:pt x="17478" y="7351"/>
                  </a:cubicBezTo>
                  <a:cubicBezTo>
                    <a:pt x="16178" y="6503"/>
                    <a:pt x="14425" y="5598"/>
                    <a:pt x="13181" y="4750"/>
                  </a:cubicBezTo>
                  <a:cubicBezTo>
                    <a:pt x="11428" y="3902"/>
                    <a:pt x="9732" y="2601"/>
                    <a:pt x="8431" y="1301"/>
                  </a:cubicBezTo>
                  <a:cubicBezTo>
                    <a:pt x="7131" y="1753"/>
                    <a:pt x="6283" y="2601"/>
                    <a:pt x="4982" y="2601"/>
                  </a:cubicBezTo>
                  <a:cubicBezTo>
                    <a:pt x="4077" y="2149"/>
                    <a:pt x="4077" y="0"/>
                    <a:pt x="3229" y="0"/>
                  </a:cubicBezTo>
                  <a:cubicBezTo>
                    <a:pt x="1929" y="452"/>
                    <a:pt x="1081" y="1753"/>
                    <a:pt x="176" y="2601"/>
                  </a:cubicBezTo>
                  <a:cubicBezTo>
                    <a:pt x="-220" y="3902"/>
                    <a:pt x="176" y="5202"/>
                    <a:pt x="176" y="605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8" name="Shape">
              <a:extLst>
                <a:ext uri="{FF2B5EF4-FFF2-40B4-BE49-F238E27FC236}">
                  <a16:creationId xmlns:a16="http://schemas.microsoft.com/office/drawing/2014/main" id="{E2D147FC-7302-3644-8D1A-8D44287A55D6}"/>
                </a:ext>
              </a:extLst>
            </p:cNvPr>
            <p:cNvSpPr/>
            <p:nvPr/>
          </p:nvSpPr>
          <p:spPr>
            <a:xfrm>
              <a:off x="3404390" y="6540054"/>
              <a:ext cx="191236" cy="169138"/>
            </a:xfrm>
            <a:custGeom>
              <a:avLst/>
              <a:gdLst/>
              <a:ahLst/>
              <a:cxnLst>
                <a:cxn ang="0">
                  <a:pos x="wd2" y="hd2"/>
                </a:cxn>
                <a:cxn ang="5400000">
                  <a:pos x="wd2" y="hd2"/>
                </a:cxn>
                <a:cxn ang="10800000">
                  <a:pos x="wd2" y="hd2"/>
                </a:cxn>
                <a:cxn ang="16200000">
                  <a:pos x="wd2" y="hd2"/>
                </a:cxn>
              </a:cxnLst>
              <a:rect l="0" t="0" r="r" b="b"/>
              <a:pathLst>
                <a:path w="21337" h="21600" extrusionOk="0">
                  <a:moveTo>
                    <a:pt x="10115" y="21600"/>
                  </a:moveTo>
                  <a:cubicBezTo>
                    <a:pt x="11131" y="20439"/>
                    <a:pt x="11794" y="19279"/>
                    <a:pt x="12810" y="18118"/>
                  </a:cubicBezTo>
                  <a:cubicBezTo>
                    <a:pt x="13163" y="17714"/>
                    <a:pt x="14135" y="16957"/>
                    <a:pt x="14842" y="17361"/>
                  </a:cubicBezTo>
                  <a:cubicBezTo>
                    <a:pt x="15504" y="17714"/>
                    <a:pt x="15504" y="18875"/>
                    <a:pt x="15858" y="19632"/>
                  </a:cubicBezTo>
                  <a:cubicBezTo>
                    <a:pt x="17183" y="19632"/>
                    <a:pt x="18552" y="20439"/>
                    <a:pt x="19568" y="19279"/>
                  </a:cubicBezTo>
                  <a:cubicBezTo>
                    <a:pt x="20893" y="17714"/>
                    <a:pt x="21600" y="15039"/>
                    <a:pt x="21247" y="12718"/>
                  </a:cubicBezTo>
                  <a:cubicBezTo>
                    <a:pt x="21247" y="11557"/>
                    <a:pt x="19568" y="11557"/>
                    <a:pt x="18552" y="10800"/>
                  </a:cubicBezTo>
                  <a:cubicBezTo>
                    <a:pt x="17845" y="10800"/>
                    <a:pt x="16829" y="9639"/>
                    <a:pt x="15858" y="10043"/>
                  </a:cubicBezTo>
                  <a:cubicBezTo>
                    <a:pt x="14842" y="10043"/>
                    <a:pt x="13826" y="11961"/>
                    <a:pt x="12810" y="11557"/>
                  </a:cubicBezTo>
                  <a:cubicBezTo>
                    <a:pt x="11794" y="11557"/>
                    <a:pt x="11440" y="10043"/>
                    <a:pt x="11131" y="8882"/>
                  </a:cubicBezTo>
                  <a:cubicBezTo>
                    <a:pt x="10469" y="7318"/>
                    <a:pt x="11131" y="5753"/>
                    <a:pt x="10469" y="4593"/>
                  </a:cubicBezTo>
                  <a:cubicBezTo>
                    <a:pt x="9762" y="3482"/>
                    <a:pt x="8083" y="3079"/>
                    <a:pt x="7067" y="2675"/>
                  </a:cubicBezTo>
                  <a:cubicBezTo>
                    <a:pt x="6405" y="1514"/>
                    <a:pt x="6052" y="757"/>
                    <a:pt x="5698" y="0"/>
                  </a:cubicBezTo>
                  <a:lnTo>
                    <a:pt x="1988" y="1514"/>
                  </a:lnTo>
                  <a:lnTo>
                    <a:pt x="1016" y="3836"/>
                  </a:lnTo>
                  <a:cubicBezTo>
                    <a:pt x="1016" y="4593"/>
                    <a:pt x="1679" y="5753"/>
                    <a:pt x="1325" y="6561"/>
                  </a:cubicBezTo>
                  <a:cubicBezTo>
                    <a:pt x="1325" y="8479"/>
                    <a:pt x="309" y="10043"/>
                    <a:pt x="0" y="11557"/>
                  </a:cubicBezTo>
                  <a:cubicBezTo>
                    <a:pt x="1016" y="12718"/>
                    <a:pt x="2341" y="13879"/>
                    <a:pt x="3710" y="14636"/>
                  </a:cubicBezTo>
                  <a:cubicBezTo>
                    <a:pt x="4682" y="15393"/>
                    <a:pt x="6052" y="16200"/>
                    <a:pt x="7067" y="16957"/>
                  </a:cubicBezTo>
                  <a:cubicBezTo>
                    <a:pt x="7067" y="16957"/>
                    <a:pt x="7421" y="18471"/>
                    <a:pt x="7421" y="18875"/>
                  </a:cubicBezTo>
                  <a:lnTo>
                    <a:pt x="10115" y="21600"/>
                  </a:ln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9" name="Shape">
              <a:extLst>
                <a:ext uri="{FF2B5EF4-FFF2-40B4-BE49-F238E27FC236}">
                  <a16:creationId xmlns:a16="http://schemas.microsoft.com/office/drawing/2014/main" id="{3E8326E6-4F0F-5B43-9C05-44F2E6515F4D}"/>
                </a:ext>
              </a:extLst>
            </p:cNvPr>
            <p:cNvSpPr/>
            <p:nvPr/>
          </p:nvSpPr>
          <p:spPr>
            <a:xfrm>
              <a:off x="3417873" y="6676887"/>
              <a:ext cx="171369" cy="163387"/>
            </a:xfrm>
            <a:custGeom>
              <a:avLst/>
              <a:gdLst/>
              <a:ahLst/>
              <a:cxnLst>
                <a:cxn ang="0">
                  <a:pos x="wd2" y="hd2"/>
                </a:cxn>
                <a:cxn ang="5400000">
                  <a:pos x="wd2" y="hd2"/>
                </a:cxn>
                <a:cxn ang="10800000">
                  <a:pos x="wd2" y="hd2"/>
                </a:cxn>
                <a:cxn ang="16200000">
                  <a:pos x="wd2" y="hd2"/>
                </a:cxn>
              </a:cxnLst>
              <a:rect l="0" t="0" r="r" b="b"/>
              <a:pathLst>
                <a:path w="21018" h="21306" extrusionOk="0">
                  <a:moveTo>
                    <a:pt x="5708" y="5620"/>
                  </a:moveTo>
                  <a:cubicBezTo>
                    <a:pt x="4245" y="5620"/>
                    <a:pt x="3124" y="3255"/>
                    <a:pt x="2002" y="4026"/>
                  </a:cubicBezTo>
                  <a:cubicBezTo>
                    <a:pt x="1271" y="4797"/>
                    <a:pt x="2392" y="6752"/>
                    <a:pt x="2392" y="7935"/>
                  </a:cubicBezTo>
                  <a:cubicBezTo>
                    <a:pt x="2392" y="9117"/>
                    <a:pt x="2392" y="10300"/>
                    <a:pt x="2002" y="11483"/>
                  </a:cubicBezTo>
                  <a:cubicBezTo>
                    <a:pt x="1612" y="11895"/>
                    <a:pt x="881" y="12255"/>
                    <a:pt x="149" y="12666"/>
                  </a:cubicBezTo>
                  <a:cubicBezTo>
                    <a:pt x="491" y="13849"/>
                    <a:pt x="-582" y="15803"/>
                    <a:pt x="491" y="16575"/>
                  </a:cubicBezTo>
                  <a:cubicBezTo>
                    <a:pt x="2002" y="17397"/>
                    <a:pt x="3465" y="15032"/>
                    <a:pt x="4976" y="15392"/>
                  </a:cubicBezTo>
                  <a:cubicBezTo>
                    <a:pt x="5708" y="15803"/>
                    <a:pt x="4245" y="16986"/>
                    <a:pt x="4245" y="17397"/>
                  </a:cubicBezTo>
                  <a:cubicBezTo>
                    <a:pt x="4586" y="18169"/>
                    <a:pt x="5708" y="17397"/>
                    <a:pt x="6098" y="18169"/>
                  </a:cubicBezTo>
                  <a:cubicBezTo>
                    <a:pt x="6488" y="18169"/>
                    <a:pt x="5708" y="18940"/>
                    <a:pt x="6098" y="19352"/>
                  </a:cubicBezTo>
                  <a:cubicBezTo>
                    <a:pt x="6488" y="20123"/>
                    <a:pt x="6829" y="20535"/>
                    <a:pt x="7609" y="21306"/>
                  </a:cubicBezTo>
                  <a:cubicBezTo>
                    <a:pt x="7951" y="20895"/>
                    <a:pt x="8341" y="20535"/>
                    <a:pt x="8731" y="20535"/>
                  </a:cubicBezTo>
                  <a:cubicBezTo>
                    <a:pt x="9462" y="20535"/>
                    <a:pt x="10194" y="20895"/>
                    <a:pt x="10584" y="20895"/>
                  </a:cubicBezTo>
                  <a:cubicBezTo>
                    <a:pt x="11705" y="20123"/>
                    <a:pt x="12437" y="19352"/>
                    <a:pt x="13558" y="18580"/>
                  </a:cubicBezTo>
                  <a:cubicBezTo>
                    <a:pt x="14289" y="17397"/>
                    <a:pt x="14679" y="15803"/>
                    <a:pt x="15801" y="15392"/>
                  </a:cubicBezTo>
                  <a:cubicBezTo>
                    <a:pt x="16874" y="14620"/>
                    <a:pt x="17995" y="15803"/>
                    <a:pt x="19116" y="15032"/>
                  </a:cubicBezTo>
                  <a:cubicBezTo>
                    <a:pt x="19897" y="14620"/>
                    <a:pt x="20238" y="13437"/>
                    <a:pt x="21018" y="12666"/>
                  </a:cubicBezTo>
                  <a:cubicBezTo>
                    <a:pt x="19897" y="12255"/>
                    <a:pt x="18775" y="12255"/>
                    <a:pt x="17995" y="11123"/>
                  </a:cubicBezTo>
                  <a:cubicBezTo>
                    <a:pt x="17654" y="10300"/>
                    <a:pt x="18775" y="9117"/>
                    <a:pt x="18775" y="8346"/>
                  </a:cubicBezTo>
                  <a:cubicBezTo>
                    <a:pt x="15801" y="2432"/>
                    <a:pt x="15801" y="2432"/>
                    <a:pt x="15801" y="2432"/>
                  </a:cubicBezTo>
                  <a:cubicBezTo>
                    <a:pt x="15411" y="1660"/>
                    <a:pt x="15411" y="477"/>
                    <a:pt x="14679" y="117"/>
                  </a:cubicBezTo>
                  <a:cubicBezTo>
                    <a:pt x="13899" y="-294"/>
                    <a:pt x="12827" y="477"/>
                    <a:pt x="12437" y="889"/>
                  </a:cubicBezTo>
                  <a:cubicBezTo>
                    <a:pt x="11315" y="2072"/>
                    <a:pt x="10584" y="3255"/>
                    <a:pt x="9462" y="4437"/>
                  </a:cubicBezTo>
                  <a:cubicBezTo>
                    <a:pt x="9462" y="4437"/>
                    <a:pt x="9072" y="4797"/>
                    <a:pt x="8731" y="4797"/>
                  </a:cubicBezTo>
                  <a:cubicBezTo>
                    <a:pt x="8341" y="5209"/>
                    <a:pt x="7609" y="5620"/>
                    <a:pt x="6829" y="5620"/>
                  </a:cubicBezTo>
                  <a:cubicBezTo>
                    <a:pt x="6098" y="5620"/>
                    <a:pt x="5708" y="5620"/>
                    <a:pt x="5708" y="562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20" name="Shape">
              <a:extLst>
                <a:ext uri="{FF2B5EF4-FFF2-40B4-BE49-F238E27FC236}">
                  <a16:creationId xmlns:a16="http://schemas.microsoft.com/office/drawing/2014/main" id="{05B3E7EE-4F45-F84E-8F10-6A7E09CE8D40}"/>
                </a:ext>
              </a:extLst>
            </p:cNvPr>
            <p:cNvSpPr/>
            <p:nvPr/>
          </p:nvSpPr>
          <p:spPr>
            <a:xfrm>
              <a:off x="3547696" y="6613459"/>
              <a:ext cx="161233" cy="127191"/>
            </a:xfrm>
            <a:custGeom>
              <a:avLst/>
              <a:gdLst/>
              <a:ahLst/>
              <a:cxnLst>
                <a:cxn ang="0">
                  <a:pos x="wd2" y="hd2"/>
                </a:cxn>
                <a:cxn ang="5400000">
                  <a:pos x="wd2" y="hd2"/>
                </a:cxn>
                <a:cxn ang="10800000">
                  <a:pos x="wd2" y="hd2"/>
                </a:cxn>
                <a:cxn ang="16200000">
                  <a:pos x="wd2" y="hd2"/>
                </a:cxn>
              </a:cxnLst>
              <a:rect l="0" t="0" r="r" b="b"/>
              <a:pathLst>
                <a:path w="21251" h="21600" extrusionOk="0">
                  <a:moveTo>
                    <a:pt x="3198" y="21600"/>
                  </a:moveTo>
                  <a:cubicBezTo>
                    <a:pt x="0" y="13862"/>
                    <a:pt x="0" y="13862"/>
                    <a:pt x="0" y="13862"/>
                  </a:cubicBezTo>
                  <a:cubicBezTo>
                    <a:pt x="1573" y="13862"/>
                    <a:pt x="3198" y="14938"/>
                    <a:pt x="4404" y="13391"/>
                  </a:cubicBezTo>
                  <a:cubicBezTo>
                    <a:pt x="5977" y="11305"/>
                    <a:pt x="6816" y="7738"/>
                    <a:pt x="6396" y="4643"/>
                  </a:cubicBezTo>
                  <a:cubicBezTo>
                    <a:pt x="6396" y="3095"/>
                    <a:pt x="4404" y="3095"/>
                    <a:pt x="3198" y="2086"/>
                  </a:cubicBezTo>
                  <a:cubicBezTo>
                    <a:pt x="3984" y="1548"/>
                    <a:pt x="3984" y="538"/>
                    <a:pt x="4771" y="0"/>
                  </a:cubicBezTo>
                  <a:cubicBezTo>
                    <a:pt x="5977" y="0"/>
                    <a:pt x="7183" y="538"/>
                    <a:pt x="7969" y="1077"/>
                  </a:cubicBezTo>
                  <a:cubicBezTo>
                    <a:pt x="9175" y="1548"/>
                    <a:pt x="9594" y="3095"/>
                    <a:pt x="10800" y="3095"/>
                  </a:cubicBezTo>
                  <a:cubicBezTo>
                    <a:pt x="11219" y="3095"/>
                    <a:pt x="11586" y="2086"/>
                    <a:pt x="12373" y="1548"/>
                  </a:cubicBezTo>
                  <a:cubicBezTo>
                    <a:pt x="13212" y="2086"/>
                    <a:pt x="13998" y="3095"/>
                    <a:pt x="15204" y="3634"/>
                  </a:cubicBezTo>
                  <a:cubicBezTo>
                    <a:pt x="15204" y="4105"/>
                    <a:pt x="15571" y="4643"/>
                    <a:pt x="15990" y="4643"/>
                  </a:cubicBezTo>
                  <a:cubicBezTo>
                    <a:pt x="17196" y="5181"/>
                    <a:pt x="18402" y="4643"/>
                    <a:pt x="19608" y="4643"/>
                  </a:cubicBezTo>
                  <a:cubicBezTo>
                    <a:pt x="20027" y="6191"/>
                    <a:pt x="21600" y="7738"/>
                    <a:pt x="21181" y="9757"/>
                  </a:cubicBezTo>
                  <a:cubicBezTo>
                    <a:pt x="20814" y="11305"/>
                    <a:pt x="19188" y="11305"/>
                    <a:pt x="17983" y="12314"/>
                  </a:cubicBezTo>
                  <a:cubicBezTo>
                    <a:pt x="17196" y="11843"/>
                    <a:pt x="16410" y="11305"/>
                    <a:pt x="15571" y="11305"/>
                  </a:cubicBezTo>
                  <a:cubicBezTo>
                    <a:pt x="14784" y="10834"/>
                    <a:pt x="14417" y="10834"/>
                    <a:pt x="13579" y="11305"/>
                  </a:cubicBezTo>
                  <a:cubicBezTo>
                    <a:pt x="12006" y="11843"/>
                    <a:pt x="10014" y="12314"/>
                    <a:pt x="8808" y="13862"/>
                  </a:cubicBezTo>
                  <a:cubicBezTo>
                    <a:pt x="7602" y="14400"/>
                    <a:pt x="7602" y="16486"/>
                    <a:pt x="6816" y="18034"/>
                  </a:cubicBezTo>
                  <a:cubicBezTo>
                    <a:pt x="5610" y="19514"/>
                    <a:pt x="4404" y="20591"/>
                    <a:pt x="3198" y="2160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21" name="Shape">
              <a:extLst>
                <a:ext uri="{FF2B5EF4-FFF2-40B4-BE49-F238E27FC236}">
                  <a16:creationId xmlns:a16="http://schemas.microsoft.com/office/drawing/2014/main" id="{AD6A6FC0-9382-0443-87A5-099FA7824138}"/>
                </a:ext>
              </a:extLst>
            </p:cNvPr>
            <p:cNvSpPr/>
            <p:nvPr/>
          </p:nvSpPr>
          <p:spPr>
            <a:xfrm>
              <a:off x="3563919" y="6677076"/>
              <a:ext cx="133680" cy="127463"/>
            </a:xfrm>
            <a:custGeom>
              <a:avLst/>
              <a:gdLst/>
              <a:ahLst/>
              <a:cxnLst>
                <a:cxn ang="0">
                  <a:pos x="wd2" y="hd2"/>
                </a:cxn>
                <a:cxn ang="5400000">
                  <a:pos x="wd2" y="hd2"/>
                </a:cxn>
                <a:cxn ang="10800000">
                  <a:pos x="wd2" y="hd2"/>
                </a:cxn>
                <a:cxn ang="16200000">
                  <a:pos x="wd2" y="hd2"/>
                </a:cxn>
              </a:cxnLst>
              <a:rect l="0" t="0" r="r" b="b"/>
              <a:pathLst>
                <a:path w="21244" h="21068" extrusionOk="0">
                  <a:moveTo>
                    <a:pt x="1088" y="10422"/>
                  </a:moveTo>
                  <a:cubicBezTo>
                    <a:pt x="2532" y="9434"/>
                    <a:pt x="3977" y="8380"/>
                    <a:pt x="5421" y="6931"/>
                  </a:cubicBezTo>
                  <a:cubicBezTo>
                    <a:pt x="6363" y="5417"/>
                    <a:pt x="6363" y="3375"/>
                    <a:pt x="7807" y="2848"/>
                  </a:cubicBezTo>
                  <a:cubicBezTo>
                    <a:pt x="9251" y="1334"/>
                    <a:pt x="11637" y="873"/>
                    <a:pt x="13521" y="346"/>
                  </a:cubicBezTo>
                  <a:cubicBezTo>
                    <a:pt x="14525" y="-115"/>
                    <a:pt x="14965" y="-115"/>
                    <a:pt x="15907" y="346"/>
                  </a:cubicBezTo>
                  <a:cubicBezTo>
                    <a:pt x="16911" y="346"/>
                    <a:pt x="17853" y="873"/>
                    <a:pt x="18795" y="1334"/>
                  </a:cubicBezTo>
                  <a:cubicBezTo>
                    <a:pt x="19297" y="2387"/>
                    <a:pt x="21244" y="2848"/>
                    <a:pt x="21244" y="3902"/>
                  </a:cubicBezTo>
                  <a:cubicBezTo>
                    <a:pt x="21244" y="4890"/>
                    <a:pt x="19297" y="4363"/>
                    <a:pt x="18795" y="4890"/>
                  </a:cubicBezTo>
                  <a:cubicBezTo>
                    <a:pt x="17853" y="5878"/>
                    <a:pt x="16409" y="6405"/>
                    <a:pt x="16409" y="7392"/>
                  </a:cubicBezTo>
                  <a:cubicBezTo>
                    <a:pt x="15907" y="8907"/>
                    <a:pt x="18356" y="9895"/>
                    <a:pt x="17853" y="10948"/>
                  </a:cubicBezTo>
                  <a:cubicBezTo>
                    <a:pt x="17351" y="12463"/>
                    <a:pt x="14023" y="11409"/>
                    <a:pt x="13521" y="12924"/>
                  </a:cubicBezTo>
                  <a:cubicBezTo>
                    <a:pt x="13081" y="14965"/>
                    <a:pt x="16409" y="15426"/>
                    <a:pt x="16911" y="17468"/>
                  </a:cubicBezTo>
                  <a:cubicBezTo>
                    <a:pt x="16911" y="18983"/>
                    <a:pt x="16409" y="20958"/>
                    <a:pt x="14965" y="20958"/>
                  </a:cubicBezTo>
                  <a:cubicBezTo>
                    <a:pt x="13521" y="21485"/>
                    <a:pt x="12579" y="19970"/>
                    <a:pt x="11135" y="19444"/>
                  </a:cubicBezTo>
                  <a:cubicBezTo>
                    <a:pt x="10695" y="19444"/>
                    <a:pt x="9691" y="20497"/>
                    <a:pt x="8749" y="19970"/>
                  </a:cubicBezTo>
                  <a:cubicBezTo>
                    <a:pt x="6802" y="18983"/>
                    <a:pt x="5421" y="17468"/>
                    <a:pt x="3977" y="15953"/>
                  </a:cubicBezTo>
                  <a:cubicBezTo>
                    <a:pt x="2532" y="15426"/>
                    <a:pt x="1088" y="15426"/>
                    <a:pt x="84" y="13978"/>
                  </a:cubicBezTo>
                  <a:cubicBezTo>
                    <a:pt x="-356" y="12924"/>
                    <a:pt x="1088" y="11409"/>
                    <a:pt x="1088" y="10422"/>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22" name="Shape">
              <a:extLst>
                <a:ext uri="{FF2B5EF4-FFF2-40B4-BE49-F238E27FC236}">
                  <a16:creationId xmlns:a16="http://schemas.microsoft.com/office/drawing/2014/main" id="{86D9A95D-8860-2443-AB16-C85DE79017F0}"/>
                </a:ext>
              </a:extLst>
            </p:cNvPr>
            <p:cNvSpPr/>
            <p:nvPr/>
          </p:nvSpPr>
          <p:spPr>
            <a:xfrm>
              <a:off x="3649826" y="6616955"/>
              <a:ext cx="106907" cy="190110"/>
            </a:xfrm>
            <a:custGeom>
              <a:avLst/>
              <a:gdLst/>
              <a:ahLst/>
              <a:cxnLst>
                <a:cxn ang="0">
                  <a:pos x="wd2" y="hd2"/>
                </a:cxn>
                <a:cxn ang="5400000">
                  <a:pos x="wd2" y="hd2"/>
                </a:cxn>
                <a:cxn ang="10800000">
                  <a:pos x="wd2" y="hd2"/>
                </a:cxn>
                <a:cxn ang="16200000">
                  <a:pos x="wd2" y="hd2"/>
                </a:cxn>
              </a:cxnLst>
              <a:rect l="0" t="0" r="r" b="b"/>
              <a:pathLst>
                <a:path w="20719" h="21600" extrusionOk="0">
                  <a:moveTo>
                    <a:pt x="6482" y="7859"/>
                  </a:moveTo>
                  <a:cubicBezTo>
                    <a:pt x="8244" y="7185"/>
                    <a:pt x="10618" y="7185"/>
                    <a:pt x="11155" y="6152"/>
                  </a:cubicBezTo>
                  <a:cubicBezTo>
                    <a:pt x="11767" y="4805"/>
                    <a:pt x="9469" y="3772"/>
                    <a:pt x="8857" y="2739"/>
                  </a:cubicBezTo>
                  <a:cubicBezTo>
                    <a:pt x="8244" y="2066"/>
                    <a:pt x="6482" y="1347"/>
                    <a:pt x="7095" y="674"/>
                  </a:cubicBezTo>
                  <a:cubicBezTo>
                    <a:pt x="7095" y="0"/>
                    <a:pt x="9469" y="0"/>
                    <a:pt x="10618" y="0"/>
                  </a:cubicBezTo>
                  <a:cubicBezTo>
                    <a:pt x="17052" y="1347"/>
                    <a:pt x="17052" y="1347"/>
                    <a:pt x="17052" y="1347"/>
                  </a:cubicBezTo>
                  <a:cubicBezTo>
                    <a:pt x="18201" y="2066"/>
                    <a:pt x="19350" y="2380"/>
                    <a:pt x="19350" y="3099"/>
                  </a:cubicBezTo>
                  <a:cubicBezTo>
                    <a:pt x="19350" y="3772"/>
                    <a:pt x="18201" y="3772"/>
                    <a:pt x="18201" y="4446"/>
                  </a:cubicBezTo>
                  <a:cubicBezTo>
                    <a:pt x="18201" y="4805"/>
                    <a:pt x="17665" y="4805"/>
                    <a:pt x="17665" y="5119"/>
                  </a:cubicBezTo>
                  <a:cubicBezTo>
                    <a:pt x="17665" y="5838"/>
                    <a:pt x="18201" y="6511"/>
                    <a:pt x="18201" y="7185"/>
                  </a:cubicBezTo>
                  <a:cubicBezTo>
                    <a:pt x="18814" y="7544"/>
                    <a:pt x="20576" y="7544"/>
                    <a:pt x="20576" y="7859"/>
                  </a:cubicBezTo>
                  <a:cubicBezTo>
                    <a:pt x="21112" y="8577"/>
                    <a:pt x="19963" y="9610"/>
                    <a:pt x="19963" y="10284"/>
                  </a:cubicBezTo>
                  <a:cubicBezTo>
                    <a:pt x="18814" y="10957"/>
                    <a:pt x="18201" y="11676"/>
                    <a:pt x="17052" y="12349"/>
                  </a:cubicBezTo>
                  <a:cubicBezTo>
                    <a:pt x="16440" y="12664"/>
                    <a:pt x="15291" y="12349"/>
                    <a:pt x="15291" y="12664"/>
                  </a:cubicBezTo>
                  <a:cubicBezTo>
                    <a:pt x="14142" y="13696"/>
                    <a:pt x="14142" y="15089"/>
                    <a:pt x="12380" y="16121"/>
                  </a:cubicBezTo>
                  <a:cubicBezTo>
                    <a:pt x="11767" y="16481"/>
                    <a:pt x="9469" y="15762"/>
                    <a:pt x="9469" y="16481"/>
                  </a:cubicBezTo>
                  <a:cubicBezTo>
                    <a:pt x="8857" y="17828"/>
                    <a:pt x="10006" y="19534"/>
                    <a:pt x="10006" y="20926"/>
                  </a:cubicBezTo>
                  <a:cubicBezTo>
                    <a:pt x="7095" y="21600"/>
                    <a:pt x="7095" y="21600"/>
                    <a:pt x="7095" y="21600"/>
                  </a:cubicBezTo>
                  <a:cubicBezTo>
                    <a:pt x="1810" y="21241"/>
                    <a:pt x="1810" y="21241"/>
                    <a:pt x="1810" y="21241"/>
                  </a:cubicBezTo>
                  <a:cubicBezTo>
                    <a:pt x="3572" y="21241"/>
                    <a:pt x="4184" y="19894"/>
                    <a:pt x="4184" y="18861"/>
                  </a:cubicBezTo>
                  <a:cubicBezTo>
                    <a:pt x="3572" y="17469"/>
                    <a:pt x="-488" y="17154"/>
                    <a:pt x="48" y="15762"/>
                  </a:cubicBezTo>
                  <a:cubicBezTo>
                    <a:pt x="661" y="14729"/>
                    <a:pt x="4721" y="15448"/>
                    <a:pt x="5333" y="14415"/>
                  </a:cubicBezTo>
                  <a:cubicBezTo>
                    <a:pt x="5946" y="13696"/>
                    <a:pt x="2959" y="13023"/>
                    <a:pt x="3572" y="11990"/>
                  </a:cubicBezTo>
                  <a:cubicBezTo>
                    <a:pt x="3572" y="11316"/>
                    <a:pt x="5333" y="10957"/>
                    <a:pt x="6482" y="10284"/>
                  </a:cubicBezTo>
                  <a:cubicBezTo>
                    <a:pt x="7095" y="9924"/>
                    <a:pt x="9469" y="10284"/>
                    <a:pt x="9469" y="9610"/>
                  </a:cubicBezTo>
                  <a:cubicBezTo>
                    <a:pt x="9469" y="8891"/>
                    <a:pt x="7095" y="8577"/>
                    <a:pt x="6482" y="7859"/>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23" name="Shape">
              <a:extLst>
                <a:ext uri="{FF2B5EF4-FFF2-40B4-BE49-F238E27FC236}">
                  <a16:creationId xmlns:a16="http://schemas.microsoft.com/office/drawing/2014/main" id="{6DBA0B6A-1B0A-DB48-BFBA-69CAA8861A71}"/>
                </a:ext>
              </a:extLst>
            </p:cNvPr>
            <p:cNvSpPr/>
            <p:nvPr/>
          </p:nvSpPr>
          <p:spPr>
            <a:xfrm>
              <a:off x="3741684" y="6625694"/>
              <a:ext cx="130675" cy="109710"/>
            </a:xfrm>
            <a:custGeom>
              <a:avLst/>
              <a:gdLst/>
              <a:ahLst/>
              <a:cxnLst>
                <a:cxn ang="0">
                  <a:pos x="wd2" y="hd2"/>
                </a:cxn>
                <a:cxn ang="5400000">
                  <a:pos x="wd2" y="hd2"/>
                </a:cxn>
                <a:cxn ang="10800000">
                  <a:pos x="wd2" y="hd2"/>
                </a:cxn>
                <a:cxn ang="16200000">
                  <a:pos x="wd2" y="hd2"/>
                </a:cxn>
              </a:cxnLst>
              <a:rect l="0" t="0" r="r" b="b"/>
              <a:pathLst>
                <a:path w="21600" h="21600" extrusionOk="0">
                  <a:moveTo>
                    <a:pt x="0" y="7148"/>
                  </a:moveTo>
                  <a:cubicBezTo>
                    <a:pt x="0" y="8404"/>
                    <a:pt x="461" y="9583"/>
                    <a:pt x="461" y="10761"/>
                  </a:cubicBezTo>
                  <a:cubicBezTo>
                    <a:pt x="988" y="11389"/>
                    <a:pt x="2502" y="11389"/>
                    <a:pt x="2502" y="11939"/>
                  </a:cubicBezTo>
                  <a:cubicBezTo>
                    <a:pt x="2963" y="13196"/>
                    <a:pt x="1976" y="15002"/>
                    <a:pt x="1976" y="16180"/>
                  </a:cubicBezTo>
                  <a:cubicBezTo>
                    <a:pt x="3490" y="17359"/>
                    <a:pt x="4478" y="19165"/>
                    <a:pt x="5993" y="19793"/>
                  </a:cubicBezTo>
                  <a:cubicBezTo>
                    <a:pt x="6980" y="20343"/>
                    <a:pt x="7507" y="19793"/>
                    <a:pt x="8034" y="19793"/>
                  </a:cubicBezTo>
                  <a:cubicBezTo>
                    <a:pt x="9022" y="20343"/>
                    <a:pt x="10010" y="20972"/>
                    <a:pt x="10537" y="21600"/>
                  </a:cubicBezTo>
                  <a:cubicBezTo>
                    <a:pt x="12051" y="21600"/>
                    <a:pt x="14027" y="21600"/>
                    <a:pt x="15541" y="21600"/>
                  </a:cubicBezTo>
                  <a:cubicBezTo>
                    <a:pt x="16595" y="19793"/>
                    <a:pt x="18571" y="17987"/>
                    <a:pt x="19098" y="16180"/>
                  </a:cubicBezTo>
                  <a:cubicBezTo>
                    <a:pt x="20085" y="13745"/>
                    <a:pt x="19559" y="11389"/>
                    <a:pt x="20085" y="8954"/>
                  </a:cubicBezTo>
                  <a:cubicBezTo>
                    <a:pt x="20085" y="7776"/>
                    <a:pt x="21073" y="6598"/>
                    <a:pt x="21600" y="4791"/>
                  </a:cubicBezTo>
                  <a:cubicBezTo>
                    <a:pt x="20612" y="4163"/>
                    <a:pt x="20085" y="2356"/>
                    <a:pt x="19098" y="1807"/>
                  </a:cubicBezTo>
                  <a:cubicBezTo>
                    <a:pt x="17056" y="550"/>
                    <a:pt x="14554" y="0"/>
                    <a:pt x="12512" y="0"/>
                  </a:cubicBezTo>
                  <a:cubicBezTo>
                    <a:pt x="11524" y="550"/>
                    <a:pt x="12051" y="2356"/>
                    <a:pt x="10998" y="2356"/>
                  </a:cubicBezTo>
                  <a:cubicBezTo>
                    <a:pt x="10010" y="2985"/>
                    <a:pt x="8495" y="2356"/>
                    <a:pt x="7507" y="2985"/>
                  </a:cubicBezTo>
                  <a:cubicBezTo>
                    <a:pt x="6520" y="4163"/>
                    <a:pt x="6520" y="6598"/>
                    <a:pt x="5466" y="7148"/>
                  </a:cubicBezTo>
                  <a:cubicBezTo>
                    <a:pt x="4017" y="7776"/>
                    <a:pt x="1976" y="7148"/>
                    <a:pt x="0" y="7148"/>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24" name="Shape">
              <a:extLst>
                <a:ext uri="{FF2B5EF4-FFF2-40B4-BE49-F238E27FC236}">
                  <a16:creationId xmlns:a16="http://schemas.microsoft.com/office/drawing/2014/main" id="{36E16BF3-3A6A-B346-8CD4-294B2157ADAA}"/>
                </a:ext>
              </a:extLst>
            </p:cNvPr>
            <p:cNvSpPr/>
            <p:nvPr/>
          </p:nvSpPr>
          <p:spPr>
            <a:xfrm>
              <a:off x="3696735" y="6707839"/>
              <a:ext cx="158149" cy="130684"/>
            </a:xfrm>
            <a:custGeom>
              <a:avLst/>
              <a:gdLst/>
              <a:ahLst/>
              <a:cxnLst>
                <a:cxn ang="0">
                  <a:pos x="wd2" y="hd2"/>
                </a:cxn>
                <a:cxn ang="5400000">
                  <a:pos x="wd2" y="hd2"/>
                </a:cxn>
                <a:cxn ang="10800000">
                  <a:pos x="wd2" y="hd2"/>
                </a:cxn>
                <a:cxn ang="16200000">
                  <a:pos x="wd2" y="hd2"/>
                </a:cxn>
              </a:cxnLst>
              <a:rect l="0" t="0" r="r" b="b"/>
              <a:pathLst>
                <a:path w="21299" h="21600" extrusionOk="0">
                  <a:moveTo>
                    <a:pt x="7432" y="0"/>
                  </a:moveTo>
                  <a:cubicBezTo>
                    <a:pt x="8659" y="988"/>
                    <a:pt x="9459" y="2502"/>
                    <a:pt x="10686" y="3029"/>
                  </a:cubicBezTo>
                  <a:cubicBezTo>
                    <a:pt x="11486" y="3490"/>
                    <a:pt x="11912" y="3029"/>
                    <a:pt x="12339" y="3029"/>
                  </a:cubicBezTo>
                  <a:cubicBezTo>
                    <a:pt x="13139" y="3490"/>
                    <a:pt x="13939" y="4017"/>
                    <a:pt x="14366" y="4544"/>
                  </a:cubicBezTo>
                  <a:cubicBezTo>
                    <a:pt x="15592" y="4544"/>
                    <a:pt x="17192" y="4544"/>
                    <a:pt x="18419" y="4544"/>
                  </a:cubicBezTo>
                  <a:cubicBezTo>
                    <a:pt x="19272" y="5532"/>
                    <a:pt x="20872" y="6059"/>
                    <a:pt x="21299" y="7573"/>
                  </a:cubicBezTo>
                  <a:cubicBezTo>
                    <a:pt x="21299" y="9549"/>
                    <a:pt x="20072" y="11063"/>
                    <a:pt x="19272" y="12578"/>
                  </a:cubicBezTo>
                  <a:cubicBezTo>
                    <a:pt x="19272" y="13105"/>
                    <a:pt x="18419" y="13566"/>
                    <a:pt x="18046" y="14093"/>
                  </a:cubicBezTo>
                  <a:cubicBezTo>
                    <a:pt x="16819" y="15080"/>
                    <a:pt x="16392" y="16595"/>
                    <a:pt x="15166" y="16595"/>
                  </a:cubicBezTo>
                  <a:cubicBezTo>
                    <a:pt x="14366" y="17122"/>
                    <a:pt x="13566" y="15607"/>
                    <a:pt x="12712" y="15607"/>
                  </a:cubicBezTo>
                  <a:cubicBezTo>
                    <a:pt x="11486" y="15080"/>
                    <a:pt x="10259" y="15607"/>
                    <a:pt x="9086" y="15607"/>
                  </a:cubicBezTo>
                  <a:cubicBezTo>
                    <a:pt x="9086" y="15607"/>
                    <a:pt x="7859" y="21139"/>
                    <a:pt x="7859" y="21600"/>
                  </a:cubicBezTo>
                  <a:cubicBezTo>
                    <a:pt x="7432" y="21600"/>
                    <a:pt x="4979" y="20085"/>
                    <a:pt x="4979" y="20085"/>
                  </a:cubicBezTo>
                  <a:cubicBezTo>
                    <a:pt x="4606" y="20085"/>
                    <a:pt x="4979" y="17583"/>
                    <a:pt x="4979" y="17583"/>
                  </a:cubicBezTo>
                  <a:cubicBezTo>
                    <a:pt x="3379" y="17122"/>
                    <a:pt x="2152" y="16595"/>
                    <a:pt x="499" y="15607"/>
                  </a:cubicBezTo>
                  <a:cubicBezTo>
                    <a:pt x="499" y="13566"/>
                    <a:pt x="-301" y="11063"/>
                    <a:pt x="126" y="9088"/>
                  </a:cubicBezTo>
                  <a:cubicBezTo>
                    <a:pt x="126" y="8034"/>
                    <a:pt x="1726" y="9088"/>
                    <a:pt x="2152" y="8561"/>
                  </a:cubicBezTo>
                  <a:cubicBezTo>
                    <a:pt x="3379" y="7046"/>
                    <a:pt x="3379" y="5005"/>
                    <a:pt x="4179" y="3490"/>
                  </a:cubicBezTo>
                  <a:cubicBezTo>
                    <a:pt x="4179" y="3029"/>
                    <a:pt x="4979" y="3490"/>
                    <a:pt x="5406" y="3029"/>
                  </a:cubicBezTo>
                  <a:cubicBezTo>
                    <a:pt x="6206" y="2041"/>
                    <a:pt x="6632" y="988"/>
                    <a:pt x="7432" y="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25" name="Shape">
              <a:extLst>
                <a:ext uri="{FF2B5EF4-FFF2-40B4-BE49-F238E27FC236}">
                  <a16:creationId xmlns:a16="http://schemas.microsoft.com/office/drawing/2014/main" id="{937E8CF1-CF91-C540-8A46-0B67AA104EAA}"/>
                </a:ext>
              </a:extLst>
            </p:cNvPr>
            <p:cNvSpPr/>
            <p:nvPr/>
          </p:nvSpPr>
          <p:spPr>
            <a:xfrm>
              <a:off x="3154479" y="6774252"/>
              <a:ext cx="702153" cy="448258"/>
            </a:xfrm>
            <a:custGeom>
              <a:avLst/>
              <a:gdLst/>
              <a:ahLst/>
              <a:cxnLst>
                <a:cxn ang="0">
                  <a:pos x="wd2" y="hd2"/>
                </a:cxn>
                <a:cxn ang="5400000">
                  <a:pos x="wd2" y="hd2"/>
                </a:cxn>
                <a:cxn ang="10800000">
                  <a:pos x="wd2" y="hd2"/>
                </a:cxn>
                <a:cxn ang="16200000">
                  <a:pos x="wd2" y="hd2"/>
                </a:cxn>
              </a:cxnLst>
              <a:rect l="0" t="0" r="r" b="b"/>
              <a:pathLst>
                <a:path w="21600" h="21491" extrusionOk="0">
                  <a:moveTo>
                    <a:pt x="7070" y="3341"/>
                  </a:moveTo>
                  <a:cubicBezTo>
                    <a:pt x="7265" y="3473"/>
                    <a:pt x="7265" y="3625"/>
                    <a:pt x="7533" y="3625"/>
                  </a:cubicBezTo>
                  <a:cubicBezTo>
                    <a:pt x="7814" y="3777"/>
                    <a:pt x="8094" y="3777"/>
                    <a:pt x="8374" y="3777"/>
                  </a:cubicBezTo>
                  <a:cubicBezTo>
                    <a:pt x="8655" y="3777"/>
                    <a:pt x="8935" y="3777"/>
                    <a:pt x="9215" y="3625"/>
                  </a:cubicBezTo>
                  <a:cubicBezTo>
                    <a:pt x="9496" y="3625"/>
                    <a:pt x="9776" y="3341"/>
                    <a:pt x="10056" y="3189"/>
                  </a:cubicBezTo>
                  <a:cubicBezTo>
                    <a:pt x="10142" y="3037"/>
                    <a:pt x="10239" y="2904"/>
                    <a:pt x="10337" y="2904"/>
                  </a:cubicBezTo>
                  <a:cubicBezTo>
                    <a:pt x="10520" y="2904"/>
                    <a:pt x="10702" y="3037"/>
                    <a:pt x="10800" y="3037"/>
                  </a:cubicBezTo>
                  <a:cubicBezTo>
                    <a:pt x="11080" y="2752"/>
                    <a:pt x="11263" y="2467"/>
                    <a:pt x="11544" y="2183"/>
                  </a:cubicBezTo>
                  <a:cubicBezTo>
                    <a:pt x="11726" y="1746"/>
                    <a:pt x="11824" y="1158"/>
                    <a:pt x="12104" y="1006"/>
                  </a:cubicBezTo>
                  <a:cubicBezTo>
                    <a:pt x="12372" y="721"/>
                    <a:pt x="12653" y="1158"/>
                    <a:pt x="12933" y="873"/>
                  </a:cubicBezTo>
                  <a:cubicBezTo>
                    <a:pt x="13128" y="721"/>
                    <a:pt x="13214" y="285"/>
                    <a:pt x="13409" y="0"/>
                  </a:cubicBezTo>
                  <a:cubicBezTo>
                    <a:pt x="13689" y="437"/>
                    <a:pt x="13957" y="873"/>
                    <a:pt x="14335" y="1158"/>
                  </a:cubicBezTo>
                  <a:cubicBezTo>
                    <a:pt x="14518" y="1310"/>
                    <a:pt x="14713" y="1006"/>
                    <a:pt x="14798" y="1006"/>
                  </a:cubicBezTo>
                  <a:cubicBezTo>
                    <a:pt x="15079" y="1158"/>
                    <a:pt x="15261" y="1594"/>
                    <a:pt x="15542" y="1443"/>
                  </a:cubicBezTo>
                  <a:cubicBezTo>
                    <a:pt x="16383" y="1594"/>
                    <a:pt x="16383" y="1594"/>
                    <a:pt x="16383" y="1594"/>
                  </a:cubicBezTo>
                  <a:cubicBezTo>
                    <a:pt x="16846" y="1310"/>
                    <a:pt x="16846" y="1310"/>
                    <a:pt x="16846" y="1310"/>
                  </a:cubicBezTo>
                  <a:cubicBezTo>
                    <a:pt x="17224" y="1594"/>
                    <a:pt x="17504" y="1746"/>
                    <a:pt x="17870" y="1879"/>
                  </a:cubicBezTo>
                  <a:cubicBezTo>
                    <a:pt x="17870" y="1879"/>
                    <a:pt x="17785" y="2600"/>
                    <a:pt x="17870" y="2600"/>
                  </a:cubicBezTo>
                  <a:cubicBezTo>
                    <a:pt x="17870" y="2600"/>
                    <a:pt x="18431" y="3037"/>
                    <a:pt x="18528" y="3037"/>
                  </a:cubicBezTo>
                  <a:cubicBezTo>
                    <a:pt x="18528" y="2904"/>
                    <a:pt x="18809" y="1310"/>
                    <a:pt x="18809" y="1310"/>
                  </a:cubicBezTo>
                  <a:cubicBezTo>
                    <a:pt x="19077" y="1310"/>
                    <a:pt x="19357" y="1158"/>
                    <a:pt x="19637" y="1310"/>
                  </a:cubicBezTo>
                  <a:cubicBezTo>
                    <a:pt x="19833" y="1310"/>
                    <a:pt x="20015" y="1746"/>
                    <a:pt x="20198" y="1594"/>
                  </a:cubicBezTo>
                  <a:cubicBezTo>
                    <a:pt x="20479" y="1594"/>
                    <a:pt x="20576" y="1158"/>
                    <a:pt x="20856" y="873"/>
                  </a:cubicBezTo>
                  <a:cubicBezTo>
                    <a:pt x="20942" y="1158"/>
                    <a:pt x="21137" y="1443"/>
                    <a:pt x="21137" y="1879"/>
                  </a:cubicBezTo>
                  <a:cubicBezTo>
                    <a:pt x="21222" y="2316"/>
                    <a:pt x="21137" y="2904"/>
                    <a:pt x="21137" y="3341"/>
                  </a:cubicBezTo>
                  <a:cubicBezTo>
                    <a:pt x="21137" y="4214"/>
                    <a:pt x="21039" y="4935"/>
                    <a:pt x="21137" y="5656"/>
                  </a:cubicBezTo>
                  <a:cubicBezTo>
                    <a:pt x="21222" y="6378"/>
                    <a:pt x="21502" y="6814"/>
                    <a:pt x="21600" y="7383"/>
                  </a:cubicBezTo>
                  <a:cubicBezTo>
                    <a:pt x="21600" y="7687"/>
                    <a:pt x="21502" y="7820"/>
                    <a:pt x="21502" y="7972"/>
                  </a:cubicBezTo>
                  <a:cubicBezTo>
                    <a:pt x="21502" y="8257"/>
                    <a:pt x="21502" y="8560"/>
                    <a:pt x="21502" y="8845"/>
                  </a:cubicBezTo>
                  <a:cubicBezTo>
                    <a:pt x="21320" y="9130"/>
                    <a:pt x="21222" y="9566"/>
                    <a:pt x="20942" y="9870"/>
                  </a:cubicBezTo>
                  <a:cubicBezTo>
                    <a:pt x="20856" y="9870"/>
                    <a:pt x="20661" y="9718"/>
                    <a:pt x="20576" y="9870"/>
                  </a:cubicBezTo>
                  <a:cubicBezTo>
                    <a:pt x="20198" y="10155"/>
                    <a:pt x="20198" y="11028"/>
                    <a:pt x="19918" y="11161"/>
                  </a:cubicBezTo>
                  <a:cubicBezTo>
                    <a:pt x="19357" y="11312"/>
                    <a:pt x="18991" y="10155"/>
                    <a:pt x="18528" y="10288"/>
                  </a:cubicBezTo>
                  <a:cubicBezTo>
                    <a:pt x="18150" y="10439"/>
                    <a:pt x="18333" y="11445"/>
                    <a:pt x="18065" y="11882"/>
                  </a:cubicBezTo>
                  <a:cubicBezTo>
                    <a:pt x="17590" y="12907"/>
                    <a:pt x="17126" y="14065"/>
                    <a:pt x="16480" y="14653"/>
                  </a:cubicBezTo>
                  <a:cubicBezTo>
                    <a:pt x="16005" y="15090"/>
                    <a:pt x="15261" y="14349"/>
                    <a:pt x="14798" y="14786"/>
                  </a:cubicBezTo>
                  <a:cubicBezTo>
                    <a:pt x="14433" y="15090"/>
                    <a:pt x="14335" y="15811"/>
                    <a:pt x="14152" y="16380"/>
                  </a:cubicBezTo>
                  <a:cubicBezTo>
                    <a:pt x="13957" y="16665"/>
                    <a:pt x="13689" y="16969"/>
                    <a:pt x="13494" y="17253"/>
                  </a:cubicBezTo>
                  <a:cubicBezTo>
                    <a:pt x="13409" y="17823"/>
                    <a:pt x="13409" y="18411"/>
                    <a:pt x="13409" y="19000"/>
                  </a:cubicBezTo>
                  <a:cubicBezTo>
                    <a:pt x="13409" y="19000"/>
                    <a:pt x="12372" y="19721"/>
                    <a:pt x="12287" y="19721"/>
                  </a:cubicBezTo>
                  <a:cubicBezTo>
                    <a:pt x="12104" y="19873"/>
                    <a:pt x="12104" y="20594"/>
                    <a:pt x="12104" y="20594"/>
                  </a:cubicBezTo>
                  <a:cubicBezTo>
                    <a:pt x="11629" y="20442"/>
                    <a:pt x="11166" y="20006"/>
                    <a:pt x="10702" y="20290"/>
                  </a:cubicBezTo>
                  <a:cubicBezTo>
                    <a:pt x="10422" y="20442"/>
                    <a:pt x="10617" y="21467"/>
                    <a:pt x="10337" y="21467"/>
                  </a:cubicBezTo>
                  <a:cubicBezTo>
                    <a:pt x="9959" y="21600"/>
                    <a:pt x="9581" y="21163"/>
                    <a:pt x="9301" y="20727"/>
                  </a:cubicBezTo>
                  <a:cubicBezTo>
                    <a:pt x="9215" y="20442"/>
                    <a:pt x="9398" y="19873"/>
                    <a:pt x="9215" y="19569"/>
                  </a:cubicBezTo>
                  <a:cubicBezTo>
                    <a:pt x="8935" y="19133"/>
                    <a:pt x="8557" y="19133"/>
                    <a:pt x="8277" y="19284"/>
                  </a:cubicBezTo>
                  <a:cubicBezTo>
                    <a:pt x="7911" y="19436"/>
                    <a:pt x="7631" y="20006"/>
                    <a:pt x="7265" y="20290"/>
                  </a:cubicBezTo>
                  <a:cubicBezTo>
                    <a:pt x="7265" y="20157"/>
                    <a:pt x="7070" y="20006"/>
                    <a:pt x="6985" y="20006"/>
                  </a:cubicBezTo>
                  <a:cubicBezTo>
                    <a:pt x="6887" y="19873"/>
                    <a:pt x="6790" y="19721"/>
                    <a:pt x="6704" y="19569"/>
                  </a:cubicBezTo>
                  <a:cubicBezTo>
                    <a:pt x="6424" y="19133"/>
                    <a:pt x="6509" y="19284"/>
                    <a:pt x="6144" y="19569"/>
                  </a:cubicBezTo>
                  <a:cubicBezTo>
                    <a:pt x="5205" y="20442"/>
                    <a:pt x="5680" y="18696"/>
                    <a:pt x="5302" y="18259"/>
                  </a:cubicBezTo>
                  <a:cubicBezTo>
                    <a:pt x="4925" y="17690"/>
                    <a:pt x="4925" y="17690"/>
                    <a:pt x="4925" y="16817"/>
                  </a:cubicBezTo>
                  <a:cubicBezTo>
                    <a:pt x="5022" y="15659"/>
                    <a:pt x="4376" y="15090"/>
                    <a:pt x="4181" y="14217"/>
                  </a:cubicBezTo>
                  <a:cubicBezTo>
                    <a:pt x="4096" y="14065"/>
                    <a:pt x="3718" y="13476"/>
                    <a:pt x="3535" y="13343"/>
                  </a:cubicBezTo>
                  <a:cubicBezTo>
                    <a:pt x="3255" y="13040"/>
                    <a:pt x="3072" y="12470"/>
                    <a:pt x="2877" y="12034"/>
                  </a:cubicBezTo>
                  <a:cubicBezTo>
                    <a:pt x="2791" y="11882"/>
                    <a:pt x="2414" y="11597"/>
                    <a:pt x="2511" y="11445"/>
                  </a:cubicBezTo>
                  <a:cubicBezTo>
                    <a:pt x="3437" y="11028"/>
                    <a:pt x="4096" y="10876"/>
                    <a:pt x="3437" y="9130"/>
                  </a:cubicBezTo>
                  <a:cubicBezTo>
                    <a:pt x="2974" y="8124"/>
                    <a:pt x="2133" y="7251"/>
                    <a:pt x="1390" y="6662"/>
                  </a:cubicBezTo>
                  <a:cubicBezTo>
                    <a:pt x="561" y="6093"/>
                    <a:pt x="561" y="6093"/>
                    <a:pt x="561" y="6093"/>
                  </a:cubicBezTo>
                  <a:cubicBezTo>
                    <a:pt x="366" y="5504"/>
                    <a:pt x="183" y="5068"/>
                    <a:pt x="0" y="4498"/>
                  </a:cubicBezTo>
                  <a:cubicBezTo>
                    <a:pt x="183" y="4347"/>
                    <a:pt x="744" y="3473"/>
                    <a:pt x="1024" y="3473"/>
                  </a:cubicBezTo>
                  <a:cubicBezTo>
                    <a:pt x="1304" y="3341"/>
                    <a:pt x="1390" y="3777"/>
                    <a:pt x="1670" y="3910"/>
                  </a:cubicBezTo>
                  <a:cubicBezTo>
                    <a:pt x="2133" y="4062"/>
                    <a:pt x="2877" y="4062"/>
                    <a:pt x="3352" y="3910"/>
                  </a:cubicBezTo>
                  <a:cubicBezTo>
                    <a:pt x="4181" y="5504"/>
                    <a:pt x="5205" y="6378"/>
                    <a:pt x="6229" y="5220"/>
                  </a:cubicBezTo>
                  <a:cubicBezTo>
                    <a:pt x="6424" y="4935"/>
                    <a:pt x="6887" y="4062"/>
                    <a:pt x="7070" y="3341"/>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26" name="Shape">
              <a:extLst>
                <a:ext uri="{FF2B5EF4-FFF2-40B4-BE49-F238E27FC236}">
                  <a16:creationId xmlns:a16="http://schemas.microsoft.com/office/drawing/2014/main" id="{AD6A906F-4999-5D44-99C6-253537030B7D}"/>
                </a:ext>
              </a:extLst>
            </p:cNvPr>
            <p:cNvSpPr/>
            <p:nvPr/>
          </p:nvSpPr>
          <p:spPr>
            <a:xfrm>
              <a:off x="2977968" y="6810955"/>
              <a:ext cx="296167" cy="284487"/>
            </a:xfrm>
            <a:custGeom>
              <a:avLst/>
              <a:gdLst/>
              <a:ahLst/>
              <a:cxnLst>
                <a:cxn ang="0">
                  <a:pos x="wd2" y="hd2"/>
                </a:cxn>
                <a:cxn ang="5400000">
                  <a:pos x="wd2" y="hd2"/>
                </a:cxn>
                <a:cxn ang="10800000">
                  <a:pos x="wd2" y="hd2"/>
                </a:cxn>
                <a:cxn ang="16200000">
                  <a:pos x="wd2" y="hd2"/>
                </a:cxn>
              </a:cxnLst>
              <a:rect l="0" t="0" r="r" b="b"/>
              <a:pathLst>
                <a:path w="20707" h="21600" extrusionOk="0">
                  <a:moveTo>
                    <a:pt x="13549" y="6889"/>
                  </a:moveTo>
                  <a:cubicBezTo>
                    <a:pt x="13965" y="7792"/>
                    <a:pt x="14381" y="8935"/>
                    <a:pt x="14381" y="10319"/>
                  </a:cubicBezTo>
                  <a:cubicBezTo>
                    <a:pt x="11827" y="11011"/>
                    <a:pt x="5719" y="0"/>
                    <a:pt x="3165" y="0"/>
                  </a:cubicBezTo>
                  <a:cubicBezTo>
                    <a:pt x="2332" y="0"/>
                    <a:pt x="1694" y="0"/>
                    <a:pt x="833" y="211"/>
                  </a:cubicBezTo>
                  <a:cubicBezTo>
                    <a:pt x="611" y="1354"/>
                    <a:pt x="194" y="1594"/>
                    <a:pt x="0" y="2978"/>
                  </a:cubicBezTo>
                  <a:cubicBezTo>
                    <a:pt x="0" y="3430"/>
                    <a:pt x="416" y="4362"/>
                    <a:pt x="833" y="4813"/>
                  </a:cubicBezTo>
                  <a:cubicBezTo>
                    <a:pt x="1055" y="4813"/>
                    <a:pt x="1471" y="4362"/>
                    <a:pt x="1694" y="4362"/>
                  </a:cubicBezTo>
                  <a:cubicBezTo>
                    <a:pt x="2110" y="4813"/>
                    <a:pt x="2526" y="5265"/>
                    <a:pt x="2526" y="5957"/>
                  </a:cubicBezTo>
                  <a:cubicBezTo>
                    <a:pt x="2526" y="6438"/>
                    <a:pt x="1694" y="6648"/>
                    <a:pt x="1694" y="7100"/>
                  </a:cubicBezTo>
                  <a:cubicBezTo>
                    <a:pt x="1694" y="7581"/>
                    <a:pt x="2110" y="8032"/>
                    <a:pt x="2332" y="8484"/>
                  </a:cubicBezTo>
                  <a:cubicBezTo>
                    <a:pt x="2749" y="8724"/>
                    <a:pt x="3387" y="8484"/>
                    <a:pt x="3387" y="8935"/>
                  </a:cubicBezTo>
                  <a:cubicBezTo>
                    <a:pt x="3804" y="9627"/>
                    <a:pt x="3387" y="10559"/>
                    <a:pt x="3609" y="11251"/>
                  </a:cubicBezTo>
                  <a:cubicBezTo>
                    <a:pt x="3804" y="11943"/>
                    <a:pt x="4442" y="12394"/>
                    <a:pt x="4664" y="13086"/>
                  </a:cubicBezTo>
                  <a:cubicBezTo>
                    <a:pt x="5303" y="13778"/>
                    <a:pt x="5303" y="15162"/>
                    <a:pt x="6136" y="15613"/>
                  </a:cubicBezTo>
                  <a:cubicBezTo>
                    <a:pt x="6774" y="15854"/>
                    <a:pt x="7635" y="15162"/>
                    <a:pt x="8218" y="15162"/>
                  </a:cubicBezTo>
                  <a:cubicBezTo>
                    <a:pt x="8440" y="15162"/>
                    <a:pt x="9079" y="15162"/>
                    <a:pt x="9079" y="15373"/>
                  </a:cubicBezTo>
                  <a:cubicBezTo>
                    <a:pt x="9495" y="16546"/>
                    <a:pt x="8857" y="17689"/>
                    <a:pt x="9301" y="18592"/>
                  </a:cubicBezTo>
                  <a:cubicBezTo>
                    <a:pt x="9495" y="19073"/>
                    <a:pt x="10356" y="18592"/>
                    <a:pt x="10578" y="18832"/>
                  </a:cubicBezTo>
                  <a:cubicBezTo>
                    <a:pt x="10994" y="19765"/>
                    <a:pt x="10994" y="20667"/>
                    <a:pt x="11216" y="21600"/>
                  </a:cubicBezTo>
                  <a:cubicBezTo>
                    <a:pt x="11827" y="21359"/>
                    <a:pt x="12466" y="20908"/>
                    <a:pt x="13104" y="20667"/>
                  </a:cubicBezTo>
                  <a:cubicBezTo>
                    <a:pt x="13743" y="20457"/>
                    <a:pt x="14798" y="20457"/>
                    <a:pt x="15242" y="19975"/>
                  </a:cubicBezTo>
                  <a:cubicBezTo>
                    <a:pt x="15853" y="19284"/>
                    <a:pt x="16075" y="18381"/>
                    <a:pt x="16714" y="17689"/>
                  </a:cubicBezTo>
                  <a:cubicBezTo>
                    <a:pt x="17352" y="17208"/>
                    <a:pt x="17991" y="16757"/>
                    <a:pt x="18824" y="16305"/>
                  </a:cubicBezTo>
                  <a:cubicBezTo>
                    <a:pt x="18629" y="16065"/>
                    <a:pt x="17769" y="15613"/>
                    <a:pt x="17991" y="15373"/>
                  </a:cubicBezTo>
                  <a:cubicBezTo>
                    <a:pt x="20101" y="14711"/>
                    <a:pt x="21600" y="14470"/>
                    <a:pt x="20101" y="11703"/>
                  </a:cubicBezTo>
                  <a:cubicBezTo>
                    <a:pt x="19046" y="10108"/>
                    <a:pt x="17130" y="8724"/>
                    <a:pt x="15437" y="7792"/>
                  </a:cubicBezTo>
                  <a:cubicBezTo>
                    <a:pt x="13549" y="6889"/>
                    <a:pt x="13549" y="6889"/>
                    <a:pt x="13549" y="6889"/>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27" name="Shape">
              <a:extLst>
                <a:ext uri="{FF2B5EF4-FFF2-40B4-BE49-F238E27FC236}">
                  <a16:creationId xmlns:a16="http://schemas.microsoft.com/office/drawing/2014/main" id="{1136F70D-05F8-0D4B-88CB-5328E6F35E7B}"/>
                </a:ext>
              </a:extLst>
            </p:cNvPr>
            <p:cNvSpPr/>
            <p:nvPr/>
          </p:nvSpPr>
          <p:spPr>
            <a:xfrm>
              <a:off x="2990199" y="7024181"/>
              <a:ext cx="407015" cy="281977"/>
            </a:xfrm>
            <a:custGeom>
              <a:avLst/>
              <a:gdLst/>
              <a:ahLst/>
              <a:cxnLst>
                <a:cxn ang="0">
                  <a:pos x="wd2" y="hd2"/>
                </a:cxn>
                <a:cxn ang="5400000">
                  <a:pos x="wd2" y="hd2"/>
                </a:cxn>
                <a:cxn ang="10800000">
                  <a:pos x="wd2" y="hd2"/>
                </a:cxn>
                <a:cxn ang="16200000">
                  <a:pos x="wd2" y="hd2"/>
                </a:cxn>
              </a:cxnLst>
              <a:rect l="0" t="0" r="r" b="b"/>
              <a:pathLst>
                <a:path w="21336" h="21409" extrusionOk="0">
                  <a:moveTo>
                    <a:pt x="20976" y="13086"/>
                  </a:moveTo>
                  <a:cubicBezTo>
                    <a:pt x="20976" y="12876"/>
                    <a:pt x="20643" y="12635"/>
                    <a:pt x="20497" y="12635"/>
                  </a:cubicBezTo>
                  <a:cubicBezTo>
                    <a:pt x="20331" y="12425"/>
                    <a:pt x="20164" y="12184"/>
                    <a:pt x="20018" y="11943"/>
                  </a:cubicBezTo>
                  <a:cubicBezTo>
                    <a:pt x="19540" y="11251"/>
                    <a:pt x="19686" y="11492"/>
                    <a:pt x="19061" y="11943"/>
                  </a:cubicBezTo>
                  <a:cubicBezTo>
                    <a:pt x="17459" y="13327"/>
                    <a:pt x="18271" y="10559"/>
                    <a:pt x="17625" y="9867"/>
                  </a:cubicBezTo>
                  <a:cubicBezTo>
                    <a:pt x="16980" y="8965"/>
                    <a:pt x="16980" y="8965"/>
                    <a:pt x="16980" y="7581"/>
                  </a:cubicBezTo>
                  <a:cubicBezTo>
                    <a:pt x="17147" y="5746"/>
                    <a:pt x="16044" y="4843"/>
                    <a:pt x="15711" y="3460"/>
                  </a:cubicBezTo>
                  <a:cubicBezTo>
                    <a:pt x="15565" y="3219"/>
                    <a:pt x="14920" y="2286"/>
                    <a:pt x="14608" y="2076"/>
                  </a:cubicBezTo>
                  <a:cubicBezTo>
                    <a:pt x="14129" y="1594"/>
                    <a:pt x="13817" y="692"/>
                    <a:pt x="13484" y="0"/>
                  </a:cubicBezTo>
                  <a:cubicBezTo>
                    <a:pt x="12860" y="451"/>
                    <a:pt x="12382" y="903"/>
                    <a:pt x="11903" y="1384"/>
                  </a:cubicBezTo>
                  <a:cubicBezTo>
                    <a:pt x="11424" y="2076"/>
                    <a:pt x="11258" y="2978"/>
                    <a:pt x="10800" y="3670"/>
                  </a:cubicBezTo>
                  <a:cubicBezTo>
                    <a:pt x="10467" y="4152"/>
                    <a:pt x="9676" y="4152"/>
                    <a:pt x="9198" y="4362"/>
                  </a:cubicBezTo>
                  <a:cubicBezTo>
                    <a:pt x="8719" y="4603"/>
                    <a:pt x="8240" y="5054"/>
                    <a:pt x="7783" y="5295"/>
                  </a:cubicBezTo>
                  <a:cubicBezTo>
                    <a:pt x="7783" y="6197"/>
                    <a:pt x="7450" y="6889"/>
                    <a:pt x="7450" y="7822"/>
                  </a:cubicBezTo>
                  <a:cubicBezTo>
                    <a:pt x="7450" y="8273"/>
                    <a:pt x="7928" y="8514"/>
                    <a:pt x="7928" y="8724"/>
                  </a:cubicBezTo>
                  <a:cubicBezTo>
                    <a:pt x="7928" y="9657"/>
                    <a:pt x="7138" y="10559"/>
                    <a:pt x="7450" y="11492"/>
                  </a:cubicBezTo>
                  <a:cubicBezTo>
                    <a:pt x="7783" y="12425"/>
                    <a:pt x="9052" y="11733"/>
                    <a:pt x="9531" y="12635"/>
                  </a:cubicBezTo>
                  <a:cubicBezTo>
                    <a:pt x="9843" y="13086"/>
                    <a:pt x="9676" y="14260"/>
                    <a:pt x="9198" y="14470"/>
                  </a:cubicBezTo>
                  <a:cubicBezTo>
                    <a:pt x="8095" y="15162"/>
                    <a:pt x="6825" y="14952"/>
                    <a:pt x="5702" y="14952"/>
                  </a:cubicBezTo>
                  <a:cubicBezTo>
                    <a:pt x="4453" y="15162"/>
                    <a:pt x="3017" y="14470"/>
                    <a:pt x="2081" y="15403"/>
                  </a:cubicBezTo>
                  <a:cubicBezTo>
                    <a:pt x="957" y="16305"/>
                    <a:pt x="645" y="18381"/>
                    <a:pt x="0" y="20006"/>
                  </a:cubicBezTo>
                  <a:cubicBezTo>
                    <a:pt x="645" y="20216"/>
                    <a:pt x="1269" y="20457"/>
                    <a:pt x="1914" y="20667"/>
                  </a:cubicBezTo>
                  <a:cubicBezTo>
                    <a:pt x="2705" y="20908"/>
                    <a:pt x="3496" y="21600"/>
                    <a:pt x="4287" y="21359"/>
                  </a:cubicBezTo>
                  <a:cubicBezTo>
                    <a:pt x="5098" y="20908"/>
                    <a:pt x="5410" y="19314"/>
                    <a:pt x="6347" y="19073"/>
                  </a:cubicBezTo>
                  <a:cubicBezTo>
                    <a:pt x="6825" y="18832"/>
                    <a:pt x="7304" y="20006"/>
                    <a:pt x="7616" y="20457"/>
                  </a:cubicBezTo>
                  <a:cubicBezTo>
                    <a:pt x="7928" y="20216"/>
                    <a:pt x="8573" y="19765"/>
                    <a:pt x="8719" y="19524"/>
                  </a:cubicBezTo>
                  <a:cubicBezTo>
                    <a:pt x="9843" y="18381"/>
                    <a:pt x="9198" y="16787"/>
                    <a:pt x="10800" y="17238"/>
                  </a:cubicBezTo>
                  <a:cubicBezTo>
                    <a:pt x="12069" y="17448"/>
                    <a:pt x="11591" y="15613"/>
                    <a:pt x="12215" y="15162"/>
                  </a:cubicBezTo>
                  <a:cubicBezTo>
                    <a:pt x="12548" y="14952"/>
                    <a:pt x="13027" y="14711"/>
                    <a:pt x="13172" y="14260"/>
                  </a:cubicBezTo>
                  <a:cubicBezTo>
                    <a:pt x="14129" y="14019"/>
                    <a:pt x="14775" y="16787"/>
                    <a:pt x="15877" y="15613"/>
                  </a:cubicBezTo>
                  <a:cubicBezTo>
                    <a:pt x="16980" y="14470"/>
                    <a:pt x="17792" y="16305"/>
                    <a:pt x="18416" y="17689"/>
                  </a:cubicBezTo>
                  <a:cubicBezTo>
                    <a:pt x="18728" y="18832"/>
                    <a:pt x="18895" y="19765"/>
                    <a:pt x="19540" y="18622"/>
                  </a:cubicBezTo>
                  <a:cubicBezTo>
                    <a:pt x="20331" y="17238"/>
                    <a:pt x="21600" y="17448"/>
                    <a:pt x="21288" y="15403"/>
                  </a:cubicBezTo>
                  <a:cubicBezTo>
                    <a:pt x="21288" y="14952"/>
                    <a:pt x="21121" y="13086"/>
                    <a:pt x="20976" y="13086"/>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28" name="Shape">
              <a:extLst>
                <a:ext uri="{FF2B5EF4-FFF2-40B4-BE49-F238E27FC236}">
                  <a16:creationId xmlns:a16="http://schemas.microsoft.com/office/drawing/2014/main" id="{D981D4C8-810E-3344-8F14-9AC36877EEAB}"/>
                </a:ext>
              </a:extLst>
            </p:cNvPr>
            <p:cNvSpPr/>
            <p:nvPr/>
          </p:nvSpPr>
          <p:spPr>
            <a:xfrm>
              <a:off x="3103288" y="6720074"/>
              <a:ext cx="159150" cy="148163"/>
            </a:xfrm>
            <a:custGeom>
              <a:avLst/>
              <a:gdLst/>
              <a:ahLst/>
              <a:cxnLst>
                <a:cxn ang="0">
                  <a:pos x="wd2" y="hd2"/>
                </a:cxn>
                <a:cxn ang="5400000">
                  <a:pos x="wd2" y="hd2"/>
                </a:cxn>
                <a:cxn ang="10800000">
                  <a:pos x="wd2" y="hd2"/>
                </a:cxn>
                <a:cxn ang="16200000">
                  <a:pos x="wd2" y="hd2"/>
                </a:cxn>
              </a:cxnLst>
              <a:rect l="0" t="0" r="r" b="b"/>
              <a:pathLst>
                <a:path w="18422" h="21600" extrusionOk="0">
                  <a:moveTo>
                    <a:pt x="5864" y="21600"/>
                  </a:moveTo>
                  <a:cubicBezTo>
                    <a:pt x="6549" y="21138"/>
                    <a:pt x="8649" y="18481"/>
                    <a:pt x="9700" y="18481"/>
                  </a:cubicBezTo>
                  <a:cubicBezTo>
                    <a:pt x="10750" y="18077"/>
                    <a:pt x="11070" y="19405"/>
                    <a:pt x="12120" y="19810"/>
                  </a:cubicBezTo>
                  <a:cubicBezTo>
                    <a:pt x="13855" y="20272"/>
                    <a:pt x="16641" y="20272"/>
                    <a:pt x="18422" y="19810"/>
                  </a:cubicBezTo>
                  <a:cubicBezTo>
                    <a:pt x="14221" y="13630"/>
                    <a:pt x="11070" y="3927"/>
                    <a:pt x="10385" y="0"/>
                  </a:cubicBezTo>
                  <a:cubicBezTo>
                    <a:pt x="8969" y="0"/>
                    <a:pt x="4448" y="4851"/>
                    <a:pt x="2028" y="5718"/>
                  </a:cubicBezTo>
                  <a:cubicBezTo>
                    <a:pt x="-3178" y="7912"/>
                    <a:pt x="3078" y="14958"/>
                    <a:pt x="4814" y="18943"/>
                  </a:cubicBezTo>
                  <a:cubicBezTo>
                    <a:pt x="5133" y="19810"/>
                    <a:pt x="5499" y="20734"/>
                    <a:pt x="5864" y="2160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29" name="Shape">
              <a:extLst>
                <a:ext uri="{FF2B5EF4-FFF2-40B4-BE49-F238E27FC236}">
                  <a16:creationId xmlns:a16="http://schemas.microsoft.com/office/drawing/2014/main" id="{BC5B7891-F1D1-7C4C-9296-9A59D120EE46}"/>
                </a:ext>
              </a:extLst>
            </p:cNvPr>
            <p:cNvSpPr/>
            <p:nvPr/>
          </p:nvSpPr>
          <p:spPr>
            <a:xfrm>
              <a:off x="2850151" y="6812704"/>
              <a:ext cx="323744" cy="499461"/>
            </a:xfrm>
            <a:custGeom>
              <a:avLst/>
              <a:gdLst/>
              <a:ahLst/>
              <a:cxnLst>
                <a:cxn ang="0">
                  <a:pos x="wd2" y="hd2"/>
                </a:cxn>
                <a:cxn ang="5400000">
                  <a:pos x="wd2" y="hd2"/>
                </a:cxn>
                <a:cxn ang="10800000">
                  <a:pos x="wd2" y="hd2"/>
                </a:cxn>
                <a:cxn ang="16200000">
                  <a:pos x="wd2" y="hd2"/>
                </a:cxn>
              </a:cxnLst>
              <a:rect l="0" t="0" r="r" b="b"/>
              <a:pathLst>
                <a:path w="21085" h="21600" extrusionOk="0">
                  <a:moveTo>
                    <a:pt x="9097" y="20555"/>
                  </a:moveTo>
                  <a:cubicBezTo>
                    <a:pt x="9097" y="20555"/>
                    <a:pt x="9097" y="20418"/>
                    <a:pt x="8891" y="20418"/>
                  </a:cubicBezTo>
                  <a:cubicBezTo>
                    <a:pt x="8324" y="20812"/>
                    <a:pt x="7526" y="21206"/>
                    <a:pt x="6754" y="21326"/>
                  </a:cubicBezTo>
                  <a:cubicBezTo>
                    <a:pt x="5956" y="21600"/>
                    <a:pt x="5183" y="21600"/>
                    <a:pt x="4385" y="21600"/>
                  </a:cubicBezTo>
                  <a:cubicBezTo>
                    <a:pt x="4591" y="21206"/>
                    <a:pt x="4591" y="20675"/>
                    <a:pt x="4771" y="20161"/>
                  </a:cubicBezTo>
                  <a:cubicBezTo>
                    <a:pt x="4977" y="19887"/>
                    <a:pt x="5570" y="19630"/>
                    <a:pt x="5570" y="19236"/>
                  </a:cubicBezTo>
                  <a:cubicBezTo>
                    <a:pt x="5570" y="18842"/>
                    <a:pt x="4385" y="18722"/>
                    <a:pt x="4591" y="18448"/>
                  </a:cubicBezTo>
                  <a:cubicBezTo>
                    <a:pt x="4771" y="17934"/>
                    <a:pt x="5956" y="17797"/>
                    <a:pt x="6342" y="17283"/>
                  </a:cubicBezTo>
                  <a:cubicBezTo>
                    <a:pt x="6548" y="17009"/>
                    <a:pt x="5956" y="16615"/>
                    <a:pt x="5750" y="16239"/>
                  </a:cubicBezTo>
                  <a:cubicBezTo>
                    <a:pt x="5750" y="15845"/>
                    <a:pt x="5956" y="15570"/>
                    <a:pt x="5750" y="15177"/>
                  </a:cubicBezTo>
                  <a:cubicBezTo>
                    <a:pt x="5570" y="14663"/>
                    <a:pt x="4771" y="14269"/>
                    <a:pt x="4771" y="13738"/>
                  </a:cubicBezTo>
                  <a:cubicBezTo>
                    <a:pt x="4771" y="13481"/>
                    <a:pt x="5570" y="13618"/>
                    <a:pt x="5750" y="13344"/>
                  </a:cubicBezTo>
                  <a:cubicBezTo>
                    <a:pt x="5750" y="13087"/>
                    <a:pt x="5183" y="12830"/>
                    <a:pt x="4977" y="12573"/>
                  </a:cubicBezTo>
                  <a:cubicBezTo>
                    <a:pt x="4977" y="12299"/>
                    <a:pt x="5183" y="11922"/>
                    <a:pt x="4977" y="11785"/>
                  </a:cubicBezTo>
                  <a:cubicBezTo>
                    <a:pt x="4385" y="11648"/>
                    <a:pt x="3587" y="11648"/>
                    <a:pt x="2995" y="11648"/>
                  </a:cubicBezTo>
                  <a:cubicBezTo>
                    <a:pt x="2017" y="11648"/>
                    <a:pt x="652" y="12179"/>
                    <a:pt x="60" y="11648"/>
                  </a:cubicBezTo>
                  <a:cubicBezTo>
                    <a:pt x="-326" y="11254"/>
                    <a:pt x="1244" y="10860"/>
                    <a:pt x="1837" y="10466"/>
                  </a:cubicBezTo>
                  <a:cubicBezTo>
                    <a:pt x="2995" y="9558"/>
                    <a:pt x="4591" y="9027"/>
                    <a:pt x="5183" y="7982"/>
                  </a:cubicBezTo>
                  <a:cubicBezTo>
                    <a:pt x="5750" y="7331"/>
                    <a:pt x="5750" y="6423"/>
                    <a:pt x="5364" y="5755"/>
                  </a:cubicBezTo>
                  <a:cubicBezTo>
                    <a:pt x="4977" y="5105"/>
                    <a:pt x="3201" y="5361"/>
                    <a:pt x="2995" y="4711"/>
                  </a:cubicBezTo>
                  <a:cubicBezTo>
                    <a:pt x="2403" y="3546"/>
                    <a:pt x="3201" y="3015"/>
                    <a:pt x="3407" y="1833"/>
                  </a:cubicBezTo>
                  <a:cubicBezTo>
                    <a:pt x="5364" y="1182"/>
                    <a:pt x="7320" y="394"/>
                    <a:pt x="9097" y="0"/>
                  </a:cubicBezTo>
                  <a:cubicBezTo>
                    <a:pt x="8891" y="651"/>
                    <a:pt x="8505" y="788"/>
                    <a:pt x="8324" y="1576"/>
                  </a:cubicBezTo>
                  <a:cubicBezTo>
                    <a:pt x="8324" y="1833"/>
                    <a:pt x="8710" y="2364"/>
                    <a:pt x="9097" y="2621"/>
                  </a:cubicBezTo>
                  <a:cubicBezTo>
                    <a:pt x="9303" y="2621"/>
                    <a:pt x="9689" y="2364"/>
                    <a:pt x="9895" y="2364"/>
                  </a:cubicBezTo>
                  <a:cubicBezTo>
                    <a:pt x="10281" y="2621"/>
                    <a:pt x="10667" y="2878"/>
                    <a:pt x="10667" y="3272"/>
                  </a:cubicBezTo>
                  <a:cubicBezTo>
                    <a:pt x="10667" y="3546"/>
                    <a:pt x="9895" y="3666"/>
                    <a:pt x="9895" y="3923"/>
                  </a:cubicBezTo>
                  <a:cubicBezTo>
                    <a:pt x="9895" y="4197"/>
                    <a:pt x="10281" y="4454"/>
                    <a:pt x="10487" y="4711"/>
                  </a:cubicBezTo>
                  <a:cubicBezTo>
                    <a:pt x="10873" y="4848"/>
                    <a:pt x="11465" y="4711"/>
                    <a:pt x="11465" y="4967"/>
                  </a:cubicBezTo>
                  <a:cubicBezTo>
                    <a:pt x="11851" y="5361"/>
                    <a:pt x="11465" y="5892"/>
                    <a:pt x="11671" y="6286"/>
                  </a:cubicBezTo>
                  <a:cubicBezTo>
                    <a:pt x="11851" y="6680"/>
                    <a:pt x="12443" y="6937"/>
                    <a:pt x="12649" y="7331"/>
                  </a:cubicBezTo>
                  <a:cubicBezTo>
                    <a:pt x="13242" y="7725"/>
                    <a:pt x="13242" y="8513"/>
                    <a:pt x="14014" y="8770"/>
                  </a:cubicBezTo>
                  <a:cubicBezTo>
                    <a:pt x="14606" y="8907"/>
                    <a:pt x="15404" y="8513"/>
                    <a:pt x="15945" y="8513"/>
                  </a:cubicBezTo>
                  <a:cubicBezTo>
                    <a:pt x="16151" y="8513"/>
                    <a:pt x="16743" y="8513"/>
                    <a:pt x="16743" y="8633"/>
                  </a:cubicBezTo>
                  <a:cubicBezTo>
                    <a:pt x="17129" y="9301"/>
                    <a:pt x="16537" y="9952"/>
                    <a:pt x="16949" y="10466"/>
                  </a:cubicBezTo>
                  <a:cubicBezTo>
                    <a:pt x="17129" y="10740"/>
                    <a:pt x="17927" y="10466"/>
                    <a:pt x="18133" y="10603"/>
                  </a:cubicBezTo>
                  <a:cubicBezTo>
                    <a:pt x="18519" y="11134"/>
                    <a:pt x="18519" y="11648"/>
                    <a:pt x="18725" y="12179"/>
                  </a:cubicBezTo>
                  <a:cubicBezTo>
                    <a:pt x="18725" y="12693"/>
                    <a:pt x="18313" y="13087"/>
                    <a:pt x="18313" y="13618"/>
                  </a:cubicBezTo>
                  <a:cubicBezTo>
                    <a:pt x="18313" y="13875"/>
                    <a:pt x="18905" y="14012"/>
                    <a:pt x="18905" y="14132"/>
                  </a:cubicBezTo>
                  <a:cubicBezTo>
                    <a:pt x="18905" y="14663"/>
                    <a:pt x="17927" y="15177"/>
                    <a:pt x="18313" y="15708"/>
                  </a:cubicBezTo>
                  <a:cubicBezTo>
                    <a:pt x="18725" y="16239"/>
                    <a:pt x="20296" y="15845"/>
                    <a:pt x="20888" y="16358"/>
                  </a:cubicBezTo>
                  <a:cubicBezTo>
                    <a:pt x="21274" y="16615"/>
                    <a:pt x="21068" y="17283"/>
                    <a:pt x="20476" y="17403"/>
                  </a:cubicBezTo>
                  <a:cubicBezTo>
                    <a:pt x="19111" y="17797"/>
                    <a:pt x="17541" y="17677"/>
                    <a:pt x="16151" y="17677"/>
                  </a:cubicBezTo>
                  <a:cubicBezTo>
                    <a:pt x="14606" y="17797"/>
                    <a:pt x="12830" y="17403"/>
                    <a:pt x="11671" y="17934"/>
                  </a:cubicBezTo>
                  <a:cubicBezTo>
                    <a:pt x="10281" y="18448"/>
                    <a:pt x="9895" y="19630"/>
                    <a:pt x="9097" y="20555"/>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30" name="Shape">
              <a:extLst>
                <a:ext uri="{FF2B5EF4-FFF2-40B4-BE49-F238E27FC236}">
                  <a16:creationId xmlns:a16="http://schemas.microsoft.com/office/drawing/2014/main" id="{45ECCB9D-1589-AF44-AC0B-6277A5E44BFD}"/>
                </a:ext>
              </a:extLst>
            </p:cNvPr>
            <p:cNvSpPr/>
            <p:nvPr/>
          </p:nvSpPr>
          <p:spPr>
            <a:xfrm>
              <a:off x="2584749" y="6831928"/>
              <a:ext cx="356104" cy="394079"/>
            </a:xfrm>
            <a:custGeom>
              <a:avLst/>
              <a:gdLst/>
              <a:ahLst/>
              <a:cxnLst>
                <a:cxn ang="0">
                  <a:pos x="wd2" y="hd2"/>
                </a:cxn>
                <a:cxn ang="5400000">
                  <a:pos x="wd2" y="hd2"/>
                </a:cxn>
                <a:cxn ang="10800000">
                  <a:pos x="wd2" y="hd2"/>
                </a:cxn>
                <a:cxn ang="16200000">
                  <a:pos x="wd2" y="hd2"/>
                </a:cxn>
              </a:cxnLst>
              <a:rect l="0" t="0" r="r" b="b"/>
              <a:pathLst>
                <a:path w="21493" h="21477" extrusionOk="0">
                  <a:moveTo>
                    <a:pt x="19227" y="1316"/>
                  </a:moveTo>
                  <a:cubicBezTo>
                    <a:pt x="19035" y="2805"/>
                    <a:pt x="18292" y="3474"/>
                    <a:pt x="18843" y="4941"/>
                  </a:cubicBezTo>
                  <a:cubicBezTo>
                    <a:pt x="19035" y="5761"/>
                    <a:pt x="20689" y="5438"/>
                    <a:pt x="21049" y="6258"/>
                  </a:cubicBezTo>
                  <a:cubicBezTo>
                    <a:pt x="21408" y="7099"/>
                    <a:pt x="21408" y="8243"/>
                    <a:pt x="20881" y="9063"/>
                  </a:cubicBezTo>
                  <a:cubicBezTo>
                    <a:pt x="20329" y="10379"/>
                    <a:pt x="18843" y="11048"/>
                    <a:pt x="17764" y="12192"/>
                  </a:cubicBezTo>
                  <a:cubicBezTo>
                    <a:pt x="17213" y="12688"/>
                    <a:pt x="15750" y="13184"/>
                    <a:pt x="16110" y="13681"/>
                  </a:cubicBezTo>
                  <a:cubicBezTo>
                    <a:pt x="16661" y="14350"/>
                    <a:pt x="17932" y="13681"/>
                    <a:pt x="18843" y="13681"/>
                  </a:cubicBezTo>
                  <a:cubicBezTo>
                    <a:pt x="19394" y="13681"/>
                    <a:pt x="20138" y="13681"/>
                    <a:pt x="20689" y="13853"/>
                  </a:cubicBezTo>
                  <a:cubicBezTo>
                    <a:pt x="20881" y="14026"/>
                    <a:pt x="20689" y="14501"/>
                    <a:pt x="20689" y="14846"/>
                  </a:cubicBezTo>
                  <a:cubicBezTo>
                    <a:pt x="20881" y="15170"/>
                    <a:pt x="21408" y="15493"/>
                    <a:pt x="21408" y="15817"/>
                  </a:cubicBezTo>
                  <a:cubicBezTo>
                    <a:pt x="21240" y="16162"/>
                    <a:pt x="20497" y="15990"/>
                    <a:pt x="20497" y="16313"/>
                  </a:cubicBezTo>
                  <a:cubicBezTo>
                    <a:pt x="20497" y="16982"/>
                    <a:pt x="21240" y="17479"/>
                    <a:pt x="21408" y="18126"/>
                  </a:cubicBezTo>
                  <a:cubicBezTo>
                    <a:pt x="21600" y="18622"/>
                    <a:pt x="21408" y="18967"/>
                    <a:pt x="21408" y="19464"/>
                  </a:cubicBezTo>
                  <a:cubicBezTo>
                    <a:pt x="21408" y="19615"/>
                    <a:pt x="21240" y="19615"/>
                    <a:pt x="21049" y="19787"/>
                  </a:cubicBezTo>
                  <a:cubicBezTo>
                    <a:pt x="20689" y="19938"/>
                    <a:pt x="20329" y="20111"/>
                    <a:pt x="19946" y="20111"/>
                  </a:cubicBezTo>
                  <a:cubicBezTo>
                    <a:pt x="19394" y="20111"/>
                    <a:pt x="18843" y="19938"/>
                    <a:pt x="18292" y="19938"/>
                  </a:cubicBezTo>
                  <a:cubicBezTo>
                    <a:pt x="18124" y="19938"/>
                    <a:pt x="18124" y="20435"/>
                    <a:pt x="17764" y="20435"/>
                  </a:cubicBezTo>
                  <a:cubicBezTo>
                    <a:pt x="17381" y="20435"/>
                    <a:pt x="16661" y="20435"/>
                    <a:pt x="16470" y="20111"/>
                  </a:cubicBezTo>
                  <a:cubicBezTo>
                    <a:pt x="15918" y="19787"/>
                    <a:pt x="15918" y="19118"/>
                    <a:pt x="15918" y="18622"/>
                  </a:cubicBezTo>
                  <a:cubicBezTo>
                    <a:pt x="15918" y="18471"/>
                    <a:pt x="16470" y="18126"/>
                    <a:pt x="16278" y="17975"/>
                  </a:cubicBezTo>
                  <a:cubicBezTo>
                    <a:pt x="15918" y="17630"/>
                    <a:pt x="15559" y="17975"/>
                    <a:pt x="15199" y="18126"/>
                  </a:cubicBezTo>
                  <a:cubicBezTo>
                    <a:pt x="14816" y="18126"/>
                    <a:pt x="14456" y="18471"/>
                    <a:pt x="14096" y="18622"/>
                  </a:cubicBezTo>
                  <a:cubicBezTo>
                    <a:pt x="13737" y="18795"/>
                    <a:pt x="13545" y="19118"/>
                    <a:pt x="12994" y="19291"/>
                  </a:cubicBezTo>
                  <a:cubicBezTo>
                    <a:pt x="12442" y="19464"/>
                    <a:pt x="11723" y="19291"/>
                    <a:pt x="11172" y="19615"/>
                  </a:cubicBezTo>
                  <a:cubicBezTo>
                    <a:pt x="10428" y="19938"/>
                    <a:pt x="10069" y="20607"/>
                    <a:pt x="9326" y="21104"/>
                  </a:cubicBezTo>
                  <a:cubicBezTo>
                    <a:pt x="8966" y="21276"/>
                    <a:pt x="8415" y="21600"/>
                    <a:pt x="7863" y="21427"/>
                  </a:cubicBezTo>
                  <a:cubicBezTo>
                    <a:pt x="7312" y="21276"/>
                    <a:pt x="6952" y="20435"/>
                    <a:pt x="6593" y="20111"/>
                  </a:cubicBezTo>
                  <a:cubicBezTo>
                    <a:pt x="6041" y="19615"/>
                    <a:pt x="5490" y="19118"/>
                    <a:pt x="5130" y="18622"/>
                  </a:cubicBezTo>
                  <a:cubicBezTo>
                    <a:pt x="4747" y="18299"/>
                    <a:pt x="5130" y="17802"/>
                    <a:pt x="4747" y="17479"/>
                  </a:cubicBezTo>
                  <a:cubicBezTo>
                    <a:pt x="4387" y="17306"/>
                    <a:pt x="4028" y="17630"/>
                    <a:pt x="3644" y="17630"/>
                  </a:cubicBezTo>
                  <a:cubicBezTo>
                    <a:pt x="2925" y="17802"/>
                    <a:pt x="2182" y="18299"/>
                    <a:pt x="1630" y="17975"/>
                  </a:cubicBezTo>
                  <a:cubicBezTo>
                    <a:pt x="1103" y="17479"/>
                    <a:pt x="1271" y="16313"/>
                    <a:pt x="1271" y="15666"/>
                  </a:cubicBezTo>
                  <a:cubicBezTo>
                    <a:pt x="1271" y="15170"/>
                    <a:pt x="2014" y="14997"/>
                    <a:pt x="2014" y="14673"/>
                  </a:cubicBezTo>
                  <a:cubicBezTo>
                    <a:pt x="2014" y="14350"/>
                    <a:pt x="1822" y="14177"/>
                    <a:pt x="1462" y="13853"/>
                  </a:cubicBezTo>
                  <a:cubicBezTo>
                    <a:pt x="1271" y="13681"/>
                    <a:pt x="911" y="13681"/>
                    <a:pt x="911" y="13357"/>
                  </a:cubicBezTo>
                  <a:cubicBezTo>
                    <a:pt x="719" y="13184"/>
                    <a:pt x="911" y="13033"/>
                    <a:pt x="719" y="12861"/>
                  </a:cubicBezTo>
                  <a:cubicBezTo>
                    <a:pt x="551" y="12688"/>
                    <a:pt x="0" y="12861"/>
                    <a:pt x="0" y="12537"/>
                  </a:cubicBezTo>
                  <a:cubicBezTo>
                    <a:pt x="0" y="11868"/>
                    <a:pt x="360" y="11199"/>
                    <a:pt x="911" y="10552"/>
                  </a:cubicBezTo>
                  <a:cubicBezTo>
                    <a:pt x="1271" y="10056"/>
                    <a:pt x="2014" y="9883"/>
                    <a:pt x="2373" y="9559"/>
                  </a:cubicBezTo>
                  <a:cubicBezTo>
                    <a:pt x="2733" y="9063"/>
                    <a:pt x="2565" y="8567"/>
                    <a:pt x="2733" y="8092"/>
                  </a:cubicBezTo>
                  <a:cubicBezTo>
                    <a:pt x="2733" y="7747"/>
                    <a:pt x="3093" y="7596"/>
                    <a:pt x="3284" y="7250"/>
                  </a:cubicBezTo>
                  <a:cubicBezTo>
                    <a:pt x="3476" y="6927"/>
                    <a:pt x="3836" y="6603"/>
                    <a:pt x="3644" y="6430"/>
                  </a:cubicBezTo>
                  <a:cubicBezTo>
                    <a:pt x="3644" y="6107"/>
                    <a:pt x="3093" y="6258"/>
                    <a:pt x="2733" y="6107"/>
                  </a:cubicBezTo>
                  <a:cubicBezTo>
                    <a:pt x="2182" y="5761"/>
                    <a:pt x="1630" y="5265"/>
                    <a:pt x="1271" y="4790"/>
                  </a:cubicBezTo>
                  <a:cubicBezTo>
                    <a:pt x="719" y="4294"/>
                    <a:pt x="1103" y="4618"/>
                    <a:pt x="719" y="4121"/>
                  </a:cubicBezTo>
                  <a:cubicBezTo>
                    <a:pt x="1103" y="3949"/>
                    <a:pt x="1462" y="3798"/>
                    <a:pt x="1822" y="3625"/>
                  </a:cubicBezTo>
                  <a:cubicBezTo>
                    <a:pt x="3093" y="3474"/>
                    <a:pt x="5298" y="3625"/>
                    <a:pt x="5682" y="2158"/>
                  </a:cubicBezTo>
                  <a:cubicBezTo>
                    <a:pt x="6041" y="993"/>
                    <a:pt x="5298" y="820"/>
                    <a:pt x="5298" y="0"/>
                  </a:cubicBezTo>
                  <a:cubicBezTo>
                    <a:pt x="7312" y="0"/>
                    <a:pt x="7695" y="1316"/>
                    <a:pt x="9685" y="1165"/>
                  </a:cubicBezTo>
                  <a:cubicBezTo>
                    <a:pt x="11339" y="820"/>
                    <a:pt x="11531" y="2805"/>
                    <a:pt x="13905" y="2633"/>
                  </a:cubicBezTo>
                  <a:cubicBezTo>
                    <a:pt x="15918" y="2633"/>
                    <a:pt x="17572" y="1985"/>
                    <a:pt x="19227" y="1316"/>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31" name="Shape">
              <a:extLst>
                <a:ext uri="{FF2B5EF4-FFF2-40B4-BE49-F238E27FC236}">
                  <a16:creationId xmlns:a16="http://schemas.microsoft.com/office/drawing/2014/main" id="{A7D60BAF-821C-FB43-AF5A-BB1F61E3C820}"/>
                </a:ext>
              </a:extLst>
            </p:cNvPr>
            <p:cNvSpPr/>
            <p:nvPr/>
          </p:nvSpPr>
          <p:spPr>
            <a:xfrm>
              <a:off x="2129670" y="6907082"/>
              <a:ext cx="819176" cy="744145"/>
            </a:xfrm>
            <a:custGeom>
              <a:avLst/>
              <a:gdLst/>
              <a:ahLst/>
              <a:cxnLst>
                <a:cxn ang="0">
                  <a:pos x="wd2" y="hd2"/>
                </a:cxn>
                <a:cxn ang="5400000">
                  <a:pos x="wd2" y="hd2"/>
                </a:cxn>
                <a:cxn ang="10800000">
                  <a:pos x="wd2" y="hd2"/>
                </a:cxn>
                <a:cxn ang="16200000">
                  <a:pos x="wd2" y="hd2"/>
                </a:cxn>
              </a:cxnLst>
              <a:rect l="0" t="0" r="r" b="b"/>
              <a:pathLst>
                <a:path w="20505" h="21600" extrusionOk="0">
                  <a:moveTo>
                    <a:pt x="11697" y="0"/>
                  </a:moveTo>
                  <a:cubicBezTo>
                    <a:pt x="11250" y="92"/>
                    <a:pt x="10863" y="356"/>
                    <a:pt x="10566" y="356"/>
                  </a:cubicBezTo>
                  <a:cubicBezTo>
                    <a:pt x="10258" y="529"/>
                    <a:pt x="9504" y="609"/>
                    <a:pt x="9196" y="874"/>
                  </a:cubicBezTo>
                  <a:cubicBezTo>
                    <a:pt x="8899" y="1058"/>
                    <a:pt x="8671" y="1402"/>
                    <a:pt x="8442" y="1759"/>
                  </a:cubicBezTo>
                  <a:cubicBezTo>
                    <a:pt x="8294" y="1931"/>
                    <a:pt x="8442" y="2288"/>
                    <a:pt x="8214" y="2460"/>
                  </a:cubicBezTo>
                  <a:cubicBezTo>
                    <a:pt x="7986" y="2816"/>
                    <a:pt x="7609" y="2816"/>
                    <a:pt x="7301" y="2989"/>
                  </a:cubicBezTo>
                  <a:cubicBezTo>
                    <a:pt x="7004" y="3253"/>
                    <a:pt x="6845" y="3954"/>
                    <a:pt x="6547" y="4299"/>
                  </a:cubicBezTo>
                  <a:cubicBezTo>
                    <a:pt x="5635" y="4656"/>
                    <a:pt x="6845" y="5978"/>
                    <a:pt x="6319" y="6679"/>
                  </a:cubicBezTo>
                  <a:cubicBezTo>
                    <a:pt x="6091" y="7024"/>
                    <a:pt x="5793" y="7817"/>
                    <a:pt x="5486" y="7989"/>
                  </a:cubicBezTo>
                  <a:cubicBezTo>
                    <a:pt x="5337" y="8081"/>
                    <a:pt x="4801" y="7989"/>
                    <a:pt x="4801" y="8254"/>
                  </a:cubicBezTo>
                  <a:cubicBezTo>
                    <a:pt x="4801" y="8875"/>
                    <a:pt x="3283" y="10357"/>
                    <a:pt x="3134" y="9656"/>
                  </a:cubicBezTo>
                  <a:cubicBezTo>
                    <a:pt x="2152" y="10013"/>
                    <a:pt x="-1033" y="14668"/>
                    <a:pt x="336" y="14668"/>
                  </a:cubicBezTo>
                  <a:cubicBezTo>
                    <a:pt x="406" y="14312"/>
                    <a:pt x="783" y="14139"/>
                    <a:pt x="1011" y="14220"/>
                  </a:cubicBezTo>
                  <a:cubicBezTo>
                    <a:pt x="1775" y="14312"/>
                    <a:pt x="3362" y="12473"/>
                    <a:pt x="3362" y="14749"/>
                  </a:cubicBezTo>
                  <a:cubicBezTo>
                    <a:pt x="3442" y="14749"/>
                    <a:pt x="3442" y="14749"/>
                    <a:pt x="3442" y="14749"/>
                  </a:cubicBezTo>
                  <a:cubicBezTo>
                    <a:pt x="3511" y="14576"/>
                    <a:pt x="3670" y="14484"/>
                    <a:pt x="3819" y="14404"/>
                  </a:cubicBezTo>
                  <a:cubicBezTo>
                    <a:pt x="3888" y="14404"/>
                    <a:pt x="4196" y="14312"/>
                    <a:pt x="4196" y="14220"/>
                  </a:cubicBezTo>
                  <a:cubicBezTo>
                    <a:pt x="4275" y="14220"/>
                    <a:pt x="4116" y="13703"/>
                    <a:pt x="4116" y="13519"/>
                  </a:cubicBezTo>
                  <a:cubicBezTo>
                    <a:pt x="4116" y="11679"/>
                    <a:pt x="6924" y="10714"/>
                    <a:pt x="8294" y="10714"/>
                  </a:cubicBezTo>
                  <a:cubicBezTo>
                    <a:pt x="9127" y="10714"/>
                    <a:pt x="10258" y="12208"/>
                    <a:pt x="9732" y="13082"/>
                  </a:cubicBezTo>
                  <a:cubicBezTo>
                    <a:pt x="9127" y="14139"/>
                    <a:pt x="9802" y="14933"/>
                    <a:pt x="10486" y="15898"/>
                  </a:cubicBezTo>
                  <a:cubicBezTo>
                    <a:pt x="10486" y="16163"/>
                    <a:pt x="10486" y="16772"/>
                    <a:pt x="10863" y="16680"/>
                  </a:cubicBezTo>
                  <a:cubicBezTo>
                    <a:pt x="11092" y="16599"/>
                    <a:pt x="11320" y="16335"/>
                    <a:pt x="11469" y="16335"/>
                  </a:cubicBezTo>
                  <a:cubicBezTo>
                    <a:pt x="11469" y="16772"/>
                    <a:pt x="10715" y="17381"/>
                    <a:pt x="10407" y="17646"/>
                  </a:cubicBezTo>
                  <a:cubicBezTo>
                    <a:pt x="9802" y="18266"/>
                    <a:pt x="9732" y="19577"/>
                    <a:pt x="10109" y="20370"/>
                  </a:cubicBezTo>
                  <a:cubicBezTo>
                    <a:pt x="10338" y="20807"/>
                    <a:pt x="10407" y="21163"/>
                    <a:pt x="10566" y="21600"/>
                  </a:cubicBezTo>
                  <a:cubicBezTo>
                    <a:pt x="13066" y="20726"/>
                    <a:pt x="13066" y="20726"/>
                    <a:pt x="13066" y="20726"/>
                  </a:cubicBezTo>
                  <a:cubicBezTo>
                    <a:pt x="13215" y="20542"/>
                    <a:pt x="13443" y="20370"/>
                    <a:pt x="13671" y="20106"/>
                  </a:cubicBezTo>
                  <a:cubicBezTo>
                    <a:pt x="13899" y="19761"/>
                    <a:pt x="14128" y="19404"/>
                    <a:pt x="14277" y="18968"/>
                  </a:cubicBezTo>
                  <a:cubicBezTo>
                    <a:pt x="14425" y="18439"/>
                    <a:pt x="14356" y="17646"/>
                    <a:pt x="14802" y="17381"/>
                  </a:cubicBezTo>
                  <a:cubicBezTo>
                    <a:pt x="15259" y="17036"/>
                    <a:pt x="15864" y="17473"/>
                    <a:pt x="16400" y="17381"/>
                  </a:cubicBezTo>
                  <a:cubicBezTo>
                    <a:pt x="16628" y="17301"/>
                    <a:pt x="16697" y="17036"/>
                    <a:pt x="16856" y="16944"/>
                  </a:cubicBezTo>
                  <a:cubicBezTo>
                    <a:pt x="17154" y="16772"/>
                    <a:pt x="17610" y="16864"/>
                    <a:pt x="17918" y="16599"/>
                  </a:cubicBezTo>
                  <a:cubicBezTo>
                    <a:pt x="18136" y="16335"/>
                    <a:pt x="18295" y="15898"/>
                    <a:pt x="18295" y="15461"/>
                  </a:cubicBezTo>
                  <a:cubicBezTo>
                    <a:pt x="18295" y="14933"/>
                    <a:pt x="17987" y="14404"/>
                    <a:pt x="17987" y="13875"/>
                  </a:cubicBezTo>
                  <a:cubicBezTo>
                    <a:pt x="17987" y="13519"/>
                    <a:pt x="17918" y="13174"/>
                    <a:pt x="18136" y="12909"/>
                  </a:cubicBezTo>
                  <a:cubicBezTo>
                    <a:pt x="18364" y="12645"/>
                    <a:pt x="18821" y="12817"/>
                    <a:pt x="19128" y="12645"/>
                  </a:cubicBezTo>
                  <a:cubicBezTo>
                    <a:pt x="19426" y="12473"/>
                    <a:pt x="19585" y="12036"/>
                    <a:pt x="19734" y="11771"/>
                  </a:cubicBezTo>
                  <a:cubicBezTo>
                    <a:pt x="19813" y="11507"/>
                    <a:pt x="19813" y="11151"/>
                    <a:pt x="19882" y="10806"/>
                  </a:cubicBezTo>
                  <a:cubicBezTo>
                    <a:pt x="19962" y="10622"/>
                    <a:pt x="20190" y="10449"/>
                    <a:pt x="20190" y="10185"/>
                  </a:cubicBezTo>
                  <a:cubicBezTo>
                    <a:pt x="20190" y="9921"/>
                    <a:pt x="19734" y="9840"/>
                    <a:pt x="19813" y="9656"/>
                  </a:cubicBezTo>
                  <a:cubicBezTo>
                    <a:pt x="19882" y="9311"/>
                    <a:pt x="20339" y="9219"/>
                    <a:pt x="20488" y="8875"/>
                  </a:cubicBezTo>
                  <a:cubicBezTo>
                    <a:pt x="20567" y="8691"/>
                    <a:pt x="20339" y="8426"/>
                    <a:pt x="20259" y="8173"/>
                  </a:cubicBezTo>
                  <a:cubicBezTo>
                    <a:pt x="20259" y="8254"/>
                    <a:pt x="20190" y="8254"/>
                    <a:pt x="20111" y="8346"/>
                  </a:cubicBezTo>
                  <a:cubicBezTo>
                    <a:pt x="19962" y="8426"/>
                    <a:pt x="19813" y="8518"/>
                    <a:pt x="19654" y="8518"/>
                  </a:cubicBezTo>
                  <a:cubicBezTo>
                    <a:pt x="19426" y="8518"/>
                    <a:pt x="19198" y="8426"/>
                    <a:pt x="18970" y="8426"/>
                  </a:cubicBezTo>
                  <a:cubicBezTo>
                    <a:pt x="18900" y="8426"/>
                    <a:pt x="18900" y="8691"/>
                    <a:pt x="18751" y="8691"/>
                  </a:cubicBezTo>
                  <a:cubicBezTo>
                    <a:pt x="18593" y="8691"/>
                    <a:pt x="18295" y="8691"/>
                    <a:pt x="18216" y="8518"/>
                  </a:cubicBezTo>
                  <a:cubicBezTo>
                    <a:pt x="17987" y="8346"/>
                    <a:pt x="17987" y="7989"/>
                    <a:pt x="17987" y="7725"/>
                  </a:cubicBezTo>
                  <a:cubicBezTo>
                    <a:pt x="17987" y="7644"/>
                    <a:pt x="18216" y="7461"/>
                    <a:pt x="18136" y="7380"/>
                  </a:cubicBezTo>
                  <a:cubicBezTo>
                    <a:pt x="17987" y="7196"/>
                    <a:pt x="17838" y="7380"/>
                    <a:pt x="17690" y="7461"/>
                  </a:cubicBezTo>
                  <a:cubicBezTo>
                    <a:pt x="17531" y="7461"/>
                    <a:pt x="17382" y="7644"/>
                    <a:pt x="17233" y="7725"/>
                  </a:cubicBezTo>
                  <a:cubicBezTo>
                    <a:pt x="17084" y="7817"/>
                    <a:pt x="17005" y="7989"/>
                    <a:pt x="16777" y="8081"/>
                  </a:cubicBezTo>
                  <a:cubicBezTo>
                    <a:pt x="16549" y="8173"/>
                    <a:pt x="16251" y="8081"/>
                    <a:pt x="16023" y="8254"/>
                  </a:cubicBezTo>
                  <a:cubicBezTo>
                    <a:pt x="15715" y="8426"/>
                    <a:pt x="15566" y="8783"/>
                    <a:pt x="15259" y="9047"/>
                  </a:cubicBezTo>
                  <a:cubicBezTo>
                    <a:pt x="15110" y="9139"/>
                    <a:pt x="14882" y="9311"/>
                    <a:pt x="14654" y="9219"/>
                  </a:cubicBezTo>
                  <a:cubicBezTo>
                    <a:pt x="14425" y="9139"/>
                    <a:pt x="14277" y="8691"/>
                    <a:pt x="14128" y="8518"/>
                  </a:cubicBezTo>
                  <a:cubicBezTo>
                    <a:pt x="13899" y="8254"/>
                    <a:pt x="13671" y="7989"/>
                    <a:pt x="13522" y="7725"/>
                  </a:cubicBezTo>
                  <a:cubicBezTo>
                    <a:pt x="13364" y="7553"/>
                    <a:pt x="13522" y="7288"/>
                    <a:pt x="13364" y="7116"/>
                  </a:cubicBezTo>
                  <a:cubicBezTo>
                    <a:pt x="13215" y="7024"/>
                    <a:pt x="13066" y="7196"/>
                    <a:pt x="12907" y="7196"/>
                  </a:cubicBezTo>
                  <a:cubicBezTo>
                    <a:pt x="12610" y="7288"/>
                    <a:pt x="12302" y="7553"/>
                    <a:pt x="12074" y="7380"/>
                  </a:cubicBezTo>
                  <a:cubicBezTo>
                    <a:pt x="11856" y="7116"/>
                    <a:pt x="11925" y="6495"/>
                    <a:pt x="11925" y="6150"/>
                  </a:cubicBezTo>
                  <a:cubicBezTo>
                    <a:pt x="11925" y="5886"/>
                    <a:pt x="12233" y="5794"/>
                    <a:pt x="12233" y="5621"/>
                  </a:cubicBezTo>
                  <a:cubicBezTo>
                    <a:pt x="12233" y="5449"/>
                    <a:pt x="12153" y="5357"/>
                    <a:pt x="12004" y="5184"/>
                  </a:cubicBezTo>
                  <a:cubicBezTo>
                    <a:pt x="11925" y="5092"/>
                    <a:pt x="11776" y="5092"/>
                    <a:pt x="11776" y="4920"/>
                  </a:cubicBezTo>
                  <a:cubicBezTo>
                    <a:pt x="11697" y="4828"/>
                    <a:pt x="11776" y="4748"/>
                    <a:pt x="11697" y="4656"/>
                  </a:cubicBezTo>
                  <a:cubicBezTo>
                    <a:pt x="11627" y="4564"/>
                    <a:pt x="11399" y="4656"/>
                    <a:pt x="11399" y="4483"/>
                  </a:cubicBezTo>
                  <a:cubicBezTo>
                    <a:pt x="11399" y="4127"/>
                    <a:pt x="11548" y="3771"/>
                    <a:pt x="11776" y="3426"/>
                  </a:cubicBezTo>
                  <a:cubicBezTo>
                    <a:pt x="11925" y="3161"/>
                    <a:pt x="12233" y="3069"/>
                    <a:pt x="12381" y="2897"/>
                  </a:cubicBezTo>
                  <a:cubicBezTo>
                    <a:pt x="12530" y="2632"/>
                    <a:pt x="12461" y="2368"/>
                    <a:pt x="12530" y="2115"/>
                  </a:cubicBezTo>
                  <a:cubicBezTo>
                    <a:pt x="12530" y="1931"/>
                    <a:pt x="12679" y="1851"/>
                    <a:pt x="12758" y="1667"/>
                  </a:cubicBezTo>
                  <a:cubicBezTo>
                    <a:pt x="12838" y="1494"/>
                    <a:pt x="12987" y="1322"/>
                    <a:pt x="12907" y="1230"/>
                  </a:cubicBezTo>
                  <a:cubicBezTo>
                    <a:pt x="12907" y="1058"/>
                    <a:pt x="12679" y="1138"/>
                    <a:pt x="12530" y="1058"/>
                  </a:cubicBezTo>
                  <a:cubicBezTo>
                    <a:pt x="12302" y="874"/>
                    <a:pt x="12074" y="609"/>
                    <a:pt x="11925" y="356"/>
                  </a:cubicBezTo>
                  <a:cubicBezTo>
                    <a:pt x="11697" y="92"/>
                    <a:pt x="11856" y="264"/>
                    <a:pt x="11697" y="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32" name="Shape">
              <a:extLst>
                <a:ext uri="{FF2B5EF4-FFF2-40B4-BE49-F238E27FC236}">
                  <a16:creationId xmlns:a16="http://schemas.microsoft.com/office/drawing/2014/main" id="{540302A6-2F46-434E-878B-C764396AB6F7}"/>
                </a:ext>
              </a:extLst>
            </p:cNvPr>
            <p:cNvSpPr/>
            <p:nvPr/>
          </p:nvSpPr>
          <p:spPr>
            <a:xfrm>
              <a:off x="2172307" y="6740682"/>
              <a:ext cx="399441" cy="314562"/>
            </a:xfrm>
            <a:custGeom>
              <a:avLst/>
              <a:gdLst/>
              <a:ahLst/>
              <a:cxnLst>
                <a:cxn ang="0">
                  <a:pos x="wd2" y="hd2"/>
                </a:cxn>
                <a:cxn ang="5400000">
                  <a:pos x="wd2" y="hd2"/>
                </a:cxn>
                <a:cxn ang="10800000">
                  <a:pos x="wd2" y="hd2"/>
                </a:cxn>
                <a:cxn ang="16200000">
                  <a:pos x="wd2" y="hd2"/>
                </a:cxn>
              </a:cxnLst>
              <a:rect l="0" t="0" r="r" b="b"/>
              <a:pathLst>
                <a:path w="21118" h="21154" extrusionOk="0">
                  <a:moveTo>
                    <a:pt x="11523" y="21154"/>
                  </a:moveTo>
                  <a:cubicBezTo>
                    <a:pt x="12151" y="20353"/>
                    <a:pt x="12487" y="18724"/>
                    <a:pt x="13115" y="18110"/>
                  </a:cubicBezTo>
                  <a:cubicBezTo>
                    <a:pt x="13765" y="17710"/>
                    <a:pt x="14561" y="17710"/>
                    <a:pt x="15042" y="16882"/>
                  </a:cubicBezTo>
                  <a:cubicBezTo>
                    <a:pt x="15524" y="16482"/>
                    <a:pt x="15210" y="15654"/>
                    <a:pt x="15524" y="15253"/>
                  </a:cubicBezTo>
                  <a:cubicBezTo>
                    <a:pt x="16006" y="14426"/>
                    <a:pt x="16488" y="13625"/>
                    <a:pt x="17117" y="13198"/>
                  </a:cubicBezTo>
                  <a:cubicBezTo>
                    <a:pt x="17766" y="12583"/>
                    <a:pt x="19358" y="12397"/>
                    <a:pt x="20008" y="11996"/>
                  </a:cubicBezTo>
                  <a:cubicBezTo>
                    <a:pt x="20008" y="11782"/>
                    <a:pt x="21600" y="7297"/>
                    <a:pt x="20971" y="7697"/>
                  </a:cubicBezTo>
                  <a:cubicBezTo>
                    <a:pt x="20154" y="8311"/>
                    <a:pt x="19526" y="7510"/>
                    <a:pt x="18562" y="7911"/>
                  </a:cubicBezTo>
                  <a:cubicBezTo>
                    <a:pt x="15839" y="9540"/>
                    <a:pt x="13765" y="3612"/>
                    <a:pt x="13115" y="1183"/>
                  </a:cubicBezTo>
                  <a:cubicBezTo>
                    <a:pt x="12319" y="1183"/>
                    <a:pt x="11523" y="969"/>
                    <a:pt x="10873" y="569"/>
                  </a:cubicBezTo>
                  <a:cubicBezTo>
                    <a:pt x="9281" y="-446"/>
                    <a:pt x="9281" y="168"/>
                    <a:pt x="7689" y="355"/>
                  </a:cubicBezTo>
                  <a:cubicBezTo>
                    <a:pt x="6725" y="355"/>
                    <a:pt x="6243" y="569"/>
                    <a:pt x="5447" y="1183"/>
                  </a:cubicBezTo>
                  <a:cubicBezTo>
                    <a:pt x="5280" y="1396"/>
                    <a:pt x="4965" y="1396"/>
                    <a:pt x="4630" y="1396"/>
                  </a:cubicBezTo>
                  <a:cubicBezTo>
                    <a:pt x="4483" y="1583"/>
                    <a:pt x="3834" y="1396"/>
                    <a:pt x="3834" y="1583"/>
                  </a:cubicBezTo>
                  <a:cubicBezTo>
                    <a:pt x="4798" y="2411"/>
                    <a:pt x="3352" y="8525"/>
                    <a:pt x="2724" y="8525"/>
                  </a:cubicBezTo>
                  <a:cubicBezTo>
                    <a:pt x="1760" y="8525"/>
                    <a:pt x="2242" y="6469"/>
                    <a:pt x="796" y="7510"/>
                  </a:cubicBezTo>
                  <a:cubicBezTo>
                    <a:pt x="0" y="7911"/>
                    <a:pt x="0" y="8739"/>
                    <a:pt x="0" y="9940"/>
                  </a:cubicBezTo>
                  <a:cubicBezTo>
                    <a:pt x="482" y="9940"/>
                    <a:pt x="1592" y="9540"/>
                    <a:pt x="1927" y="10367"/>
                  </a:cubicBezTo>
                  <a:cubicBezTo>
                    <a:pt x="2870" y="13011"/>
                    <a:pt x="1760" y="11996"/>
                    <a:pt x="4316" y="13011"/>
                  </a:cubicBezTo>
                  <a:cubicBezTo>
                    <a:pt x="5280" y="13411"/>
                    <a:pt x="5447" y="14426"/>
                    <a:pt x="5594" y="15467"/>
                  </a:cubicBezTo>
                  <a:cubicBezTo>
                    <a:pt x="5761" y="16081"/>
                    <a:pt x="7689" y="18297"/>
                    <a:pt x="8150" y="18911"/>
                  </a:cubicBezTo>
                  <a:cubicBezTo>
                    <a:pt x="9281" y="20139"/>
                    <a:pt x="10245" y="20754"/>
                    <a:pt x="11523" y="21154"/>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33" name="Shape">
              <a:extLst>
                <a:ext uri="{FF2B5EF4-FFF2-40B4-BE49-F238E27FC236}">
                  <a16:creationId xmlns:a16="http://schemas.microsoft.com/office/drawing/2014/main" id="{927A52CC-6552-0A4C-BE01-A6742986CB1E}"/>
                </a:ext>
              </a:extLst>
            </p:cNvPr>
            <p:cNvSpPr/>
            <p:nvPr/>
          </p:nvSpPr>
          <p:spPr>
            <a:xfrm>
              <a:off x="3082925" y="7170993"/>
              <a:ext cx="600691" cy="707442"/>
            </a:xfrm>
            <a:custGeom>
              <a:avLst/>
              <a:gdLst/>
              <a:ahLst/>
              <a:cxnLst>
                <a:cxn ang="0">
                  <a:pos x="wd2" y="hd2"/>
                </a:cxn>
                <a:cxn ang="5400000">
                  <a:pos x="wd2" y="hd2"/>
                </a:cxn>
                <a:cxn ang="10800000">
                  <a:pos x="wd2" y="hd2"/>
                </a:cxn>
                <a:cxn ang="16200000">
                  <a:pos x="wd2" y="hd2"/>
                </a:cxn>
              </a:cxnLst>
              <a:rect l="0" t="0" r="r" b="b"/>
              <a:pathLst>
                <a:path w="21348" h="21600" extrusionOk="0">
                  <a:moveTo>
                    <a:pt x="18025" y="0"/>
                  </a:moveTo>
                  <a:cubicBezTo>
                    <a:pt x="18025" y="363"/>
                    <a:pt x="18236" y="737"/>
                    <a:pt x="18025" y="1015"/>
                  </a:cubicBezTo>
                  <a:cubicBezTo>
                    <a:pt x="17701" y="1475"/>
                    <a:pt x="17053" y="1571"/>
                    <a:pt x="16729" y="1934"/>
                  </a:cubicBezTo>
                  <a:cubicBezTo>
                    <a:pt x="16406" y="2212"/>
                    <a:pt x="16194" y="2575"/>
                    <a:pt x="16194" y="2949"/>
                  </a:cubicBezTo>
                  <a:cubicBezTo>
                    <a:pt x="16194" y="3227"/>
                    <a:pt x="16293" y="3602"/>
                    <a:pt x="16617" y="3687"/>
                  </a:cubicBezTo>
                  <a:cubicBezTo>
                    <a:pt x="17152" y="3783"/>
                    <a:pt x="17800" y="2949"/>
                    <a:pt x="18123" y="3227"/>
                  </a:cubicBezTo>
                  <a:cubicBezTo>
                    <a:pt x="18560" y="3602"/>
                    <a:pt x="18123" y="4243"/>
                    <a:pt x="17912" y="4702"/>
                  </a:cubicBezTo>
                  <a:cubicBezTo>
                    <a:pt x="17800" y="4980"/>
                    <a:pt x="17476" y="5077"/>
                    <a:pt x="17265" y="5258"/>
                  </a:cubicBezTo>
                  <a:cubicBezTo>
                    <a:pt x="16941" y="5355"/>
                    <a:pt x="16293" y="5161"/>
                    <a:pt x="16194" y="5439"/>
                  </a:cubicBezTo>
                  <a:cubicBezTo>
                    <a:pt x="15871" y="5717"/>
                    <a:pt x="16406" y="6177"/>
                    <a:pt x="16406" y="6551"/>
                  </a:cubicBezTo>
                  <a:cubicBezTo>
                    <a:pt x="16293" y="6648"/>
                    <a:pt x="16082" y="6733"/>
                    <a:pt x="15969" y="6648"/>
                  </a:cubicBezTo>
                  <a:cubicBezTo>
                    <a:pt x="15758" y="6455"/>
                    <a:pt x="15969" y="5995"/>
                    <a:pt x="15659" y="5995"/>
                  </a:cubicBezTo>
                  <a:cubicBezTo>
                    <a:pt x="15434" y="5899"/>
                    <a:pt x="15223" y="6455"/>
                    <a:pt x="15012" y="6455"/>
                  </a:cubicBezTo>
                  <a:cubicBezTo>
                    <a:pt x="14477" y="6455"/>
                    <a:pt x="14040" y="5995"/>
                    <a:pt x="13604" y="6092"/>
                  </a:cubicBezTo>
                  <a:cubicBezTo>
                    <a:pt x="13392" y="6177"/>
                    <a:pt x="13829" y="6648"/>
                    <a:pt x="13604" y="6829"/>
                  </a:cubicBezTo>
                  <a:cubicBezTo>
                    <a:pt x="13181" y="7192"/>
                    <a:pt x="12421" y="7107"/>
                    <a:pt x="11998" y="7470"/>
                  </a:cubicBezTo>
                  <a:cubicBezTo>
                    <a:pt x="11787" y="7663"/>
                    <a:pt x="11886" y="7941"/>
                    <a:pt x="11998" y="8123"/>
                  </a:cubicBezTo>
                  <a:cubicBezTo>
                    <a:pt x="12322" y="8485"/>
                    <a:pt x="12956" y="8485"/>
                    <a:pt x="13280" y="8763"/>
                  </a:cubicBezTo>
                  <a:cubicBezTo>
                    <a:pt x="13392" y="8957"/>
                    <a:pt x="12956" y="9138"/>
                    <a:pt x="13068" y="9319"/>
                  </a:cubicBezTo>
                  <a:cubicBezTo>
                    <a:pt x="13392" y="9694"/>
                    <a:pt x="14040" y="9875"/>
                    <a:pt x="14477" y="10238"/>
                  </a:cubicBezTo>
                  <a:cubicBezTo>
                    <a:pt x="14899" y="10613"/>
                    <a:pt x="15223" y="11072"/>
                    <a:pt x="15659" y="11350"/>
                  </a:cubicBezTo>
                  <a:cubicBezTo>
                    <a:pt x="16082" y="11628"/>
                    <a:pt x="16518" y="12003"/>
                    <a:pt x="17053" y="12003"/>
                  </a:cubicBezTo>
                  <a:cubicBezTo>
                    <a:pt x="17377" y="12003"/>
                    <a:pt x="17377" y="11543"/>
                    <a:pt x="17476" y="11350"/>
                  </a:cubicBezTo>
                  <a:cubicBezTo>
                    <a:pt x="17588" y="10987"/>
                    <a:pt x="17476" y="10516"/>
                    <a:pt x="17588" y="10153"/>
                  </a:cubicBezTo>
                  <a:cubicBezTo>
                    <a:pt x="17701" y="9597"/>
                    <a:pt x="18025" y="9138"/>
                    <a:pt x="18123" y="8582"/>
                  </a:cubicBezTo>
                  <a:cubicBezTo>
                    <a:pt x="18123" y="8401"/>
                    <a:pt x="17800" y="8026"/>
                    <a:pt x="18025" y="8026"/>
                  </a:cubicBezTo>
                  <a:cubicBezTo>
                    <a:pt x="18560" y="7941"/>
                    <a:pt x="19095" y="8123"/>
                    <a:pt x="19630" y="8219"/>
                  </a:cubicBezTo>
                  <a:cubicBezTo>
                    <a:pt x="19630" y="8679"/>
                    <a:pt x="19208" y="9138"/>
                    <a:pt x="19419" y="9501"/>
                  </a:cubicBezTo>
                  <a:cubicBezTo>
                    <a:pt x="19841" y="9779"/>
                    <a:pt x="20602" y="9416"/>
                    <a:pt x="21024" y="9597"/>
                  </a:cubicBezTo>
                  <a:cubicBezTo>
                    <a:pt x="21348" y="9779"/>
                    <a:pt x="21348" y="10153"/>
                    <a:pt x="21348" y="10431"/>
                  </a:cubicBezTo>
                  <a:cubicBezTo>
                    <a:pt x="21348" y="10794"/>
                    <a:pt x="21249" y="11169"/>
                    <a:pt x="21137" y="11543"/>
                  </a:cubicBezTo>
                  <a:cubicBezTo>
                    <a:pt x="20700" y="11628"/>
                    <a:pt x="20067" y="11628"/>
                    <a:pt x="19743" y="11906"/>
                  </a:cubicBezTo>
                  <a:cubicBezTo>
                    <a:pt x="19532" y="12087"/>
                    <a:pt x="19743" y="12365"/>
                    <a:pt x="19841" y="12547"/>
                  </a:cubicBezTo>
                  <a:cubicBezTo>
                    <a:pt x="20067" y="12825"/>
                    <a:pt x="20489" y="12825"/>
                    <a:pt x="20700" y="13103"/>
                  </a:cubicBezTo>
                  <a:cubicBezTo>
                    <a:pt x="20926" y="13381"/>
                    <a:pt x="21137" y="13755"/>
                    <a:pt x="21024" y="14118"/>
                  </a:cubicBezTo>
                  <a:cubicBezTo>
                    <a:pt x="20813" y="14674"/>
                    <a:pt x="20067" y="15049"/>
                    <a:pt x="19954" y="15605"/>
                  </a:cubicBezTo>
                  <a:cubicBezTo>
                    <a:pt x="19841" y="16064"/>
                    <a:pt x="20278" y="16523"/>
                    <a:pt x="20391" y="16983"/>
                  </a:cubicBezTo>
                  <a:cubicBezTo>
                    <a:pt x="19954" y="17164"/>
                    <a:pt x="19208" y="16983"/>
                    <a:pt x="19095" y="17357"/>
                  </a:cubicBezTo>
                  <a:cubicBezTo>
                    <a:pt x="18771" y="17817"/>
                    <a:pt x="19208" y="18373"/>
                    <a:pt x="19306" y="18929"/>
                  </a:cubicBezTo>
                  <a:cubicBezTo>
                    <a:pt x="19306" y="18929"/>
                    <a:pt x="18025" y="19195"/>
                    <a:pt x="17912" y="19195"/>
                  </a:cubicBezTo>
                  <a:cubicBezTo>
                    <a:pt x="17800" y="19195"/>
                    <a:pt x="17701" y="19569"/>
                    <a:pt x="17701" y="19569"/>
                  </a:cubicBezTo>
                  <a:cubicBezTo>
                    <a:pt x="17701" y="19569"/>
                    <a:pt x="16729" y="19666"/>
                    <a:pt x="16518" y="19666"/>
                  </a:cubicBezTo>
                  <a:cubicBezTo>
                    <a:pt x="16406" y="19666"/>
                    <a:pt x="15969" y="20681"/>
                    <a:pt x="15969" y="20681"/>
                  </a:cubicBezTo>
                  <a:cubicBezTo>
                    <a:pt x="15659" y="20681"/>
                    <a:pt x="15335" y="20403"/>
                    <a:pt x="15012" y="20488"/>
                  </a:cubicBezTo>
                  <a:cubicBezTo>
                    <a:pt x="14688" y="20585"/>
                    <a:pt x="14800" y="21141"/>
                    <a:pt x="14477" y="21322"/>
                  </a:cubicBezTo>
                  <a:cubicBezTo>
                    <a:pt x="14040" y="21503"/>
                    <a:pt x="13505" y="21503"/>
                    <a:pt x="13068" y="21503"/>
                  </a:cubicBezTo>
                  <a:cubicBezTo>
                    <a:pt x="12857" y="21225"/>
                    <a:pt x="12857" y="20585"/>
                    <a:pt x="12421" y="20681"/>
                  </a:cubicBezTo>
                  <a:cubicBezTo>
                    <a:pt x="11886" y="20681"/>
                    <a:pt x="11787" y="21322"/>
                    <a:pt x="11351" y="21600"/>
                  </a:cubicBezTo>
                  <a:cubicBezTo>
                    <a:pt x="11351" y="21600"/>
                    <a:pt x="10055" y="20681"/>
                    <a:pt x="10055" y="20585"/>
                  </a:cubicBezTo>
                  <a:cubicBezTo>
                    <a:pt x="9957" y="20488"/>
                    <a:pt x="10379" y="19932"/>
                    <a:pt x="10379" y="19932"/>
                  </a:cubicBezTo>
                  <a:lnTo>
                    <a:pt x="9309" y="19847"/>
                  </a:lnTo>
                  <a:cubicBezTo>
                    <a:pt x="9196" y="19847"/>
                    <a:pt x="9309" y="19195"/>
                    <a:pt x="9309" y="19195"/>
                  </a:cubicBezTo>
                  <a:cubicBezTo>
                    <a:pt x="8774" y="19110"/>
                    <a:pt x="8225" y="18832"/>
                    <a:pt x="7690" y="19013"/>
                  </a:cubicBezTo>
                  <a:cubicBezTo>
                    <a:pt x="7056" y="19195"/>
                    <a:pt x="6732" y="19847"/>
                    <a:pt x="6183" y="20307"/>
                  </a:cubicBezTo>
                  <a:cubicBezTo>
                    <a:pt x="5549" y="20307"/>
                    <a:pt x="5113" y="20585"/>
                    <a:pt x="4578" y="20681"/>
                  </a:cubicBezTo>
                  <a:cubicBezTo>
                    <a:pt x="4254" y="20681"/>
                    <a:pt x="4043" y="20585"/>
                    <a:pt x="3719" y="20585"/>
                  </a:cubicBezTo>
                  <a:cubicBezTo>
                    <a:pt x="3282" y="19847"/>
                    <a:pt x="2099" y="19388"/>
                    <a:pt x="1452" y="18735"/>
                  </a:cubicBezTo>
                  <a:cubicBezTo>
                    <a:pt x="1128" y="18554"/>
                    <a:pt x="804" y="18373"/>
                    <a:pt x="480" y="18179"/>
                  </a:cubicBezTo>
                  <a:cubicBezTo>
                    <a:pt x="185" y="17817"/>
                    <a:pt x="-252" y="17635"/>
                    <a:pt x="185" y="17261"/>
                  </a:cubicBezTo>
                  <a:cubicBezTo>
                    <a:pt x="396" y="16983"/>
                    <a:pt x="593" y="16608"/>
                    <a:pt x="917" y="16608"/>
                  </a:cubicBezTo>
                  <a:cubicBezTo>
                    <a:pt x="1564" y="16608"/>
                    <a:pt x="1452" y="16427"/>
                    <a:pt x="1776" y="16149"/>
                  </a:cubicBezTo>
                  <a:cubicBezTo>
                    <a:pt x="2001" y="16064"/>
                    <a:pt x="2311" y="16149"/>
                    <a:pt x="2536" y="16064"/>
                  </a:cubicBezTo>
                  <a:cubicBezTo>
                    <a:pt x="2958" y="15871"/>
                    <a:pt x="3282" y="15967"/>
                    <a:pt x="3719" y="15871"/>
                  </a:cubicBezTo>
                  <a:cubicBezTo>
                    <a:pt x="4254" y="15871"/>
                    <a:pt x="4578" y="15411"/>
                    <a:pt x="4676" y="15049"/>
                  </a:cubicBezTo>
                  <a:cubicBezTo>
                    <a:pt x="5225" y="14771"/>
                    <a:pt x="5113" y="14493"/>
                    <a:pt x="5113" y="14033"/>
                  </a:cubicBezTo>
                  <a:cubicBezTo>
                    <a:pt x="5113" y="13562"/>
                    <a:pt x="4789" y="12921"/>
                    <a:pt x="4254" y="13477"/>
                  </a:cubicBezTo>
                  <a:cubicBezTo>
                    <a:pt x="4043" y="13755"/>
                    <a:pt x="3719" y="14215"/>
                    <a:pt x="3282" y="14493"/>
                  </a:cubicBezTo>
                  <a:cubicBezTo>
                    <a:pt x="3184" y="14589"/>
                    <a:pt x="2212" y="15605"/>
                    <a:pt x="2423" y="14674"/>
                  </a:cubicBezTo>
                  <a:cubicBezTo>
                    <a:pt x="2536" y="14311"/>
                    <a:pt x="2860" y="13755"/>
                    <a:pt x="2311" y="13477"/>
                  </a:cubicBezTo>
                  <a:cubicBezTo>
                    <a:pt x="2311" y="13018"/>
                    <a:pt x="2958" y="13018"/>
                    <a:pt x="2958" y="12643"/>
                  </a:cubicBezTo>
                  <a:cubicBezTo>
                    <a:pt x="3071" y="12281"/>
                    <a:pt x="3395" y="12003"/>
                    <a:pt x="3719" y="11809"/>
                  </a:cubicBezTo>
                  <a:cubicBezTo>
                    <a:pt x="3930" y="11628"/>
                    <a:pt x="3606" y="11543"/>
                    <a:pt x="3606" y="11350"/>
                  </a:cubicBezTo>
                  <a:cubicBezTo>
                    <a:pt x="3494" y="11169"/>
                    <a:pt x="3930" y="10613"/>
                    <a:pt x="4043" y="10516"/>
                  </a:cubicBezTo>
                  <a:cubicBezTo>
                    <a:pt x="4254" y="10335"/>
                    <a:pt x="4043" y="9960"/>
                    <a:pt x="4254" y="9875"/>
                  </a:cubicBezTo>
                  <a:cubicBezTo>
                    <a:pt x="4352" y="9779"/>
                    <a:pt x="4676" y="9694"/>
                    <a:pt x="4578" y="9416"/>
                  </a:cubicBezTo>
                  <a:cubicBezTo>
                    <a:pt x="4465" y="8957"/>
                    <a:pt x="5437" y="8763"/>
                    <a:pt x="5859" y="8763"/>
                  </a:cubicBezTo>
                  <a:cubicBezTo>
                    <a:pt x="5859" y="8582"/>
                    <a:pt x="5549" y="8219"/>
                    <a:pt x="5225" y="8123"/>
                  </a:cubicBezTo>
                  <a:cubicBezTo>
                    <a:pt x="4578" y="7941"/>
                    <a:pt x="4789" y="7941"/>
                    <a:pt x="4676" y="7470"/>
                  </a:cubicBezTo>
                  <a:cubicBezTo>
                    <a:pt x="4352" y="7470"/>
                    <a:pt x="3817" y="7385"/>
                    <a:pt x="3494" y="7107"/>
                  </a:cubicBezTo>
                  <a:cubicBezTo>
                    <a:pt x="3071" y="6829"/>
                    <a:pt x="3184" y="6273"/>
                    <a:pt x="2635" y="6733"/>
                  </a:cubicBezTo>
                  <a:cubicBezTo>
                    <a:pt x="2423" y="7011"/>
                    <a:pt x="2212" y="6733"/>
                    <a:pt x="2099" y="6455"/>
                  </a:cubicBezTo>
                  <a:cubicBezTo>
                    <a:pt x="1776" y="6092"/>
                    <a:pt x="1564" y="6370"/>
                    <a:pt x="1677" y="5717"/>
                  </a:cubicBezTo>
                  <a:cubicBezTo>
                    <a:pt x="1888" y="5077"/>
                    <a:pt x="1128" y="4980"/>
                    <a:pt x="2212" y="4521"/>
                  </a:cubicBezTo>
                  <a:cubicBezTo>
                    <a:pt x="2536" y="4061"/>
                    <a:pt x="2311" y="4243"/>
                    <a:pt x="1888" y="3868"/>
                  </a:cubicBezTo>
                  <a:cubicBezTo>
                    <a:pt x="1888" y="3868"/>
                    <a:pt x="1888" y="3868"/>
                    <a:pt x="1888" y="3783"/>
                  </a:cubicBezTo>
                  <a:cubicBezTo>
                    <a:pt x="2099" y="3687"/>
                    <a:pt x="2536" y="3505"/>
                    <a:pt x="2635" y="3409"/>
                  </a:cubicBezTo>
                  <a:cubicBezTo>
                    <a:pt x="3395" y="2949"/>
                    <a:pt x="2958" y="2309"/>
                    <a:pt x="4043" y="2490"/>
                  </a:cubicBezTo>
                  <a:cubicBezTo>
                    <a:pt x="4902" y="2575"/>
                    <a:pt x="4578" y="1837"/>
                    <a:pt x="5000" y="1656"/>
                  </a:cubicBezTo>
                  <a:cubicBezTo>
                    <a:pt x="5225" y="1571"/>
                    <a:pt x="5549" y="1475"/>
                    <a:pt x="5648" y="1293"/>
                  </a:cubicBezTo>
                  <a:cubicBezTo>
                    <a:pt x="6296" y="1197"/>
                    <a:pt x="6732" y="2309"/>
                    <a:pt x="7478" y="1837"/>
                  </a:cubicBezTo>
                  <a:cubicBezTo>
                    <a:pt x="8225" y="1378"/>
                    <a:pt x="8774" y="2115"/>
                    <a:pt x="9196" y="2671"/>
                  </a:cubicBezTo>
                  <a:cubicBezTo>
                    <a:pt x="9407" y="3131"/>
                    <a:pt x="9520" y="3505"/>
                    <a:pt x="9957" y="3046"/>
                  </a:cubicBezTo>
                  <a:cubicBezTo>
                    <a:pt x="10492" y="2490"/>
                    <a:pt x="11351" y="2575"/>
                    <a:pt x="11139" y="1753"/>
                  </a:cubicBezTo>
                  <a:cubicBezTo>
                    <a:pt x="11139" y="1571"/>
                    <a:pt x="11027" y="822"/>
                    <a:pt x="10928" y="822"/>
                  </a:cubicBezTo>
                  <a:cubicBezTo>
                    <a:pt x="11351" y="641"/>
                    <a:pt x="11674" y="278"/>
                    <a:pt x="12097" y="181"/>
                  </a:cubicBezTo>
                  <a:cubicBezTo>
                    <a:pt x="12421" y="85"/>
                    <a:pt x="12857" y="85"/>
                    <a:pt x="13181" y="363"/>
                  </a:cubicBezTo>
                  <a:cubicBezTo>
                    <a:pt x="13392" y="556"/>
                    <a:pt x="13181" y="919"/>
                    <a:pt x="13280" y="1100"/>
                  </a:cubicBezTo>
                  <a:cubicBezTo>
                    <a:pt x="13604" y="1378"/>
                    <a:pt x="14040" y="1656"/>
                    <a:pt x="14477" y="1571"/>
                  </a:cubicBezTo>
                  <a:cubicBezTo>
                    <a:pt x="14800" y="1571"/>
                    <a:pt x="14575" y="919"/>
                    <a:pt x="14899" y="822"/>
                  </a:cubicBezTo>
                  <a:cubicBezTo>
                    <a:pt x="15434" y="641"/>
                    <a:pt x="15969" y="919"/>
                    <a:pt x="16518" y="1015"/>
                  </a:cubicBezTo>
                  <a:cubicBezTo>
                    <a:pt x="16518" y="1015"/>
                    <a:pt x="16518" y="556"/>
                    <a:pt x="16729" y="459"/>
                  </a:cubicBezTo>
                  <a:cubicBezTo>
                    <a:pt x="16828" y="459"/>
                    <a:pt x="18025" y="0"/>
                    <a:pt x="18025" y="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34" name="Shape">
              <a:extLst>
                <a:ext uri="{FF2B5EF4-FFF2-40B4-BE49-F238E27FC236}">
                  <a16:creationId xmlns:a16="http://schemas.microsoft.com/office/drawing/2014/main" id="{056B71FF-1F1C-C94C-93E2-160B6F0BC359}"/>
                </a:ext>
              </a:extLst>
            </p:cNvPr>
            <p:cNvSpPr/>
            <p:nvPr/>
          </p:nvSpPr>
          <p:spPr>
            <a:xfrm>
              <a:off x="3415588" y="7343703"/>
              <a:ext cx="219093" cy="221882"/>
            </a:xfrm>
            <a:custGeom>
              <a:avLst/>
              <a:gdLst/>
              <a:ahLst/>
              <a:cxnLst>
                <a:cxn ang="0">
                  <a:pos x="wd2" y="hd2"/>
                </a:cxn>
                <a:cxn ang="5400000">
                  <a:pos x="wd2" y="hd2"/>
                </a:cxn>
                <a:cxn ang="10800000">
                  <a:pos x="wd2" y="hd2"/>
                </a:cxn>
                <a:cxn ang="16200000">
                  <a:pos x="wd2" y="hd2"/>
                </a:cxn>
              </a:cxnLst>
              <a:rect l="0" t="0" r="r" b="b"/>
              <a:pathLst>
                <a:path w="21360" h="21295" extrusionOk="0">
                  <a:moveTo>
                    <a:pt x="14845" y="0"/>
                  </a:moveTo>
                  <a:cubicBezTo>
                    <a:pt x="15737" y="573"/>
                    <a:pt x="16629" y="1183"/>
                    <a:pt x="17211" y="2023"/>
                  </a:cubicBezTo>
                  <a:cubicBezTo>
                    <a:pt x="17831" y="2634"/>
                    <a:pt x="17211" y="3511"/>
                    <a:pt x="17521" y="4084"/>
                  </a:cubicBezTo>
                  <a:cubicBezTo>
                    <a:pt x="18103" y="5229"/>
                    <a:pt x="19576" y="5839"/>
                    <a:pt x="20197" y="6984"/>
                  </a:cubicBezTo>
                  <a:cubicBezTo>
                    <a:pt x="20778" y="7595"/>
                    <a:pt x="21089" y="8472"/>
                    <a:pt x="21360" y="9350"/>
                  </a:cubicBezTo>
                  <a:cubicBezTo>
                    <a:pt x="19886" y="9045"/>
                    <a:pt x="18413" y="8472"/>
                    <a:pt x="16939" y="8740"/>
                  </a:cubicBezTo>
                  <a:cubicBezTo>
                    <a:pt x="16319" y="8740"/>
                    <a:pt x="17211" y="9923"/>
                    <a:pt x="17211" y="10495"/>
                  </a:cubicBezTo>
                  <a:cubicBezTo>
                    <a:pt x="16939" y="12250"/>
                    <a:pt x="16047" y="13701"/>
                    <a:pt x="15737" y="15456"/>
                  </a:cubicBezTo>
                  <a:cubicBezTo>
                    <a:pt x="15427" y="16601"/>
                    <a:pt x="15737" y="18089"/>
                    <a:pt x="15427" y="19234"/>
                  </a:cubicBezTo>
                  <a:cubicBezTo>
                    <a:pt x="15155" y="19845"/>
                    <a:pt x="15155" y="21295"/>
                    <a:pt x="14263" y="21295"/>
                  </a:cubicBezTo>
                  <a:cubicBezTo>
                    <a:pt x="12790" y="21295"/>
                    <a:pt x="11588" y="20112"/>
                    <a:pt x="10424" y="19234"/>
                  </a:cubicBezTo>
                  <a:cubicBezTo>
                    <a:pt x="9222" y="18356"/>
                    <a:pt x="8330" y="16906"/>
                    <a:pt x="7167" y="15723"/>
                  </a:cubicBezTo>
                  <a:cubicBezTo>
                    <a:pt x="5965" y="14578"/>
                    <a:pt x="4181" y="14006"/>
                    <a:pt x="3289" y="12823"/>
                  </a:cubicBezTo>
                  <a:cubicBezTo>
                    <a:pt x="2979" y="12250"/>
                    <a:pt x="4181" y="11678"/>
                    <a:pt x="3871" y="11067"/>
                  </a:cubicBezTo>
                  <a:cubicBezTo>
                    <a:pt x="2979" y="10190"/>
                    <a:pt x="1234" y="10190"/>
                    <a:pt x="342" y="9045"/>
                  </a:cubicBezTo>
                  <a:cubicBezTo>
                    <a:pt x="31" y="8472"/>
                    <a:pt x="-240" y="7595"/>
                    <a:pt x="342" y="6984"/>
                  </a:cubicBezTo>
                  <a:cubicBezTo>
                    <a:pt x="1505" y="5839"/>
                    <a:pt x="3599" y="6106"/>
                    <a:pt x="4763" y="4961"/>
                  </a:cubicBezTo>
                  <a:cubicBezTo>
                    <a:pt x="5383" y="4389"/>
                    <a:pt x="4181" y="2901"/>
                    <a:pt x="4763" y="2634"/>
                  </a:cubicBezTo>
                  <a:cubicBezTo>
                    <a:pt x="5965" y="2328"/>
                    <a:pt x="7167" y="3778"/>
                    <a:pt x="8640" y="3778"/>
                  </a:cubicBezTo>
                  <a:cubicBezTo>
                    <a:pt x="9222" y="3778"/>
                    <a:pt x="9804" y="2023"/>
                    <a:pt x="10424" y="2328"/>
                  </a:cubicBezTo>
                  <a:cubicBezTo>
                    <a:pt x="11277" y="2328"/>
                    <a:pt x="10696" y="3778"/>
                    <a:pt x="11277" y="4389"/>
                  </a:cubicBezTo>
                  <a:cubicBezTo>
                    <a:pt x="11588" y="4656"/>
                    <a:pt x="12169" y="4389"/>
                    <a:pt x="12480" y="4084"/>
                  </a:cubicBezTo>
                  <a:cubicBezTo>
                    <a:pt x="12480" y="2901"/>
                    <a:pt x="11006" y="1450"/>
                    <a:pt x="11898" y="573"/>
                  </a:cubicBezTo>
                  <a:cubicBezTo>
                    <a:pt x="12169" y="-305"/>
                    <a:pt x="13953" y="306"/>
                    <a:pt x="14845" y="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35" name="Shape">
              <a:extLst>
                <a:ext uri="{FF2B5EF4-FFF2-40B4-BE49-F238E27FC236}">
                  <a16:creationId xmlns:a16="http://schemas.microsoft.com/office/drawing/2014/main" id="{4BC0EB6B-6E2E-4C47-BA9C-F91F034EE3F1}"/>
                </a:ext>
              </a:extLst>
            </p:cNvPr>
            <p:cNvSpPr/>
            <p:nvPr/>
          </p:nvSpPr>
          <p:spPr>
            <a:xfrm>
              <a:off x="3634999" y="7548505"/>
              <a:ext cx="115025" cy="203597"/>
            </a:xfrm>
            <a:custGeom>
              <a:avLst/>
              <a:gdLst/>
              <a:ahLst/>
              <a:cxnLst>
                <a:cxn ang="0">
                  <a:pos x="wd2" y="hd2"/>
                </a:cxn>
                <a:cxn ang="5400000">
                  <a:pos x="wd2" y="hd2"/>
                </a:cxn>
                <a:cxn ang="10800000">
                  <a:pos x="wd2" y="hd2"/>
                </a:cxn>
                <a:cxn ang="16200000">
                  <a:pos x="wd2" y="hd2"/>
                </a:cxn>
              </a:cxnLst>
              <a:rect l="0" t="0" r="r" b="b"/>
              <a:pathLst>
                <a:path w="20977" h="21365" extrusionOk="0">
                  <a:moveTo>
                    <a:pt x="7668" y="0"/>
                  </a:moveTo>
                  <a:cubicBezTo>
                    <a:pt x="13195" y="1582"/>
                    <a:pt x="13195" y="1582"/>
                    <a:pt x="13195" y="1582"/>
                  </a:cubicBezTo>
                  <a:cubicBezTo>
                    <a:pt x="13777" y="2539"/>
                    <a:pt x="13195" y="3454"/>
                    <a:pt x="13777" y="4412"/>
                  </a:cubicBezTo>
                  <a:cubicBezTo>
                    <a:pt x="14359" y="5077"/>
                    <a:pt x="14868" y="5702"/>
                    <a:pt x="16032" y="6326"/>
                  </a:cubicBezTo>
                  <a:cubicBezTo>
                    <a:pt x="17122" y="6950"/>
                    <a:pt x="19377" y="6950"/>
                    <a:pt x="20977" y="7616"/>
                  </a:cubicBezTo>
                  <a:cubicBezTo>
                    <a:pt x="18795" y="9198"/>
                    <a:pt x="14359" y="10488"/>
                    <a:pt x="14359" y="12361"/>
                  </a:cubicBezTo>
                  <a:cubicBezTo>
                    <a:pt x="13777" y="15232"/>
                    <a:pt x="16541" y="18104"/>
                    <a:pt x="18213" y="20976"/>
                  </a:cubicBezTo>
                  <a:cubicBezTo>
                    <a:pt x="17122" y="20976"/>
                    <a:pt x="16541" y="21600"/>
                    <a:pt x="15450" y="21267"/>
                  </a:cubicBezTo>
                  <a:cubicBezTo>
                    <a:pt x="11595" y="20643"/>
                    <a:pt x="7668" y="19686"/>
                    <a:pt x="3813" y="18728"/>
                  </a:cubicBezTo>
                  <a:cubicBezTo>
                    <a:pt x="3232" y="17147"/>
                    <a:pt x="977" y="15565"/>
                    <a:pt x="1559" y="13984"/>
                  </a:cubicBezTo>
                  <a:cubicBezTo>
                    <a:pt x="2141" y="12069"/>
                    <a:pt x="5995" y="10779"/>
                    <a:pt x="7086" y="8865"/>
                  </a:cubicBezTo>
                  <a:cubicBezTo>
                    <a:pt x="7668" y="7616"/>
                    <a:pt x="6577" y="6326"/>
                    <a:pt x="5413" y="5369"/>
                  </a:cubicBezTo>
                  <a:cubicBezTo>
                    <a:pt x="4322" y="4412"/>
                    <a:pt x="2141" y="4412"/>
                    <a:pt x="977" y="3454"/>
                  </a:cubicBezTo>
                  <a:cubicBezTo>
                    <a:pt x="468" y="2830"/>
                    <a:pt x="-623" y="1873"/>
                    <a:pt x="468" y="1249"/>
                  </a:cubicBezTo>
                  <a:cubicBezTo>
                    <a:pt x="2141" y="291"/>
                    <a:pt x="5413" y="291"/>
                    <a:pt x="7668" y="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36" name="Shape">
              <a:extLst>
                <a:ext uri="{FF2B5EF4-FFF2-40B4-BE49-F238E27FC236}">
                  <a16:creationId xmlns:a16="http://schemas.microsoft.com/office/drawing/2014/main" id="{F09EB869-5F61-CD49-8A31-7A45553A45CD}"/>
                </a:ext>
              </a:extLst>
            </p:cNvPr>
            <p:cNvSpPr/>
            <p:nvPr/>
          </p:nvSpPr>
          <p:spPr>
            <a:xfrm>
              <a:off x="3706729" y="7527532"/>
              <a:ext cx="99223" cy="97475"/>
            </a:xfrm>
            <a:custGeom>
              <a:avLst/>
              <a:gdLst/>
              <a:ahLst/>
              <a:cxnLst>
                <a:cxn ang="0">
                  <a:pos x="wd2" y="hd2"/>
                </a:cxn>
                <a:cxn ang="5400000">
                  <a:pos x="wd2" y="hd2"/>
                </a:cxn>
                <a:cxn ang="10800000">
                  <a:pos x="wd2" y="hd2"/>
                </a:cxn>
                <a:cxn ang="16200000">
                  <a:pos x="wd2" y="hd2"/>
                </a:cxn>
              </a:cxnLst>
              <a:rect l="0" t="0" r="r" b="b"/>
              <a:pathLst>
                <a:path w="21600" h="21600" extrusionOk="0">
                  <a:moveTo>
                    <a:pt x="0" y="8144"/>
                  </a:moveTo>
                  <a:cubicBezTo>
                    <a:pt x="686" y="10180"/>
                    <a:pt x="0" y="12128"/>
                    <a:pt x="686" y="14164"/>
                  </a:cubicBezTo>
                  <a:cubicBezTo>
                    <a:pt x="1371" y="15580"/>
                    <a:pt x="1971" y="16908"/>
                    <a:pt x="3343" y="18236"/>
                  </a:cubicBezTo>
                  <a:cubicBezTo>
                    <a:pt x="4629" y="19564"/>
                    <a:pt x="7286" y="19564"/>
                    <a:pt x="9171" y="20980"/>
                  </a:cubicBezTo>
                  <a:cubicBezTo>
                    <a:pt x="16371" y="21600"/>
                    <a:pt x="16371" y="21600"/>
                    <a:pt x="16371" y="21600"/>
                  </a:cubicBezTo>
                  <a:cubicBezTo>
                    <a:pt x="20314" y="19564"/>
                    <a:pt x="20314" y="19564"/>
                    <a:pt x="20314" y="19564"/>
                  </a:cubicBezTo>
                  <a:cubicBezTo>
                    <a:pt x="19029" y="16908"/>
                    <a:pt x="16371" y="14872"/>
                    <a:pt x="16371" y="12128"/>
                  </a:cubicBezTo>
                  <a:cubicBezTo>
                    <a:pt x="17057" y="9472"/>
                    <a:pt x="19714" y="8144"/>
                    <a:pt x="21600" y="6728"/>
                  </a:cubicBezTo>
                  <a:cubicBezTo>
                    <a:pt x="17057" y="4780"/>
                    <a:pt x="13800" y="0"/>
                    <a:pt x="9171" y="0"/>
                  </a:cubicBezTo>
                  <a:cubicBezTo>
                    <a:pt x="5314" y="708"/>
                    <a:pt x="3343" y="5400"/>
                    <a:pt x="0" y="8144"/>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38" name="Shape">
              <a:extLst>
                <a:ext uri="{FF2B5EF4-FFF2-40B4-BE49-F238E27FC236}">
                  <a16:creationId xmlns:a16="http://schemas.microsoft.com/office/drawing/2014/main" id="{54E9DAEA-BD0D-FC49-9BCC-CD06C75577FF}"/>
                </a:ext>
              </a:extLst>
            </p:cNvPr>
            <p:cNvSpPr/>
            <p:nvPr/>
          </p:nvSpPr>
          <p:spPr>
            <a:xfrm>
              <a:off x="3712972" y="7621911"/>
              <a:ext cx="115696" cy="127190"/>
            </a:xfrm>
            <a:custGeom>
              <a:avLst/>
              <a:gdLst/>
              <a:ahLst/>
              <a:cxnLst>
                <a:cxn ang="0">
                  <a:pos x="wd2" y="hd2"/>
                </a:cxn>
                <a:cxn ang="5400000">
                  <a:pos x="wd2" y="hd2"/>
                </a:cxn>
                <a:cxn ang="10800000">
                  <a:pos x="wd2" y="hd2"/>
                </a:cxn>
                <a:cxn ang="16200000">
                  <a:pos x="wd2" y="hd2"/>
                </a:cxn>
              </a:cxnLst>
              <a:rect l="0" t="0" r="r" b="b"/>
              <a:pathLst>
                <a:path w="21099" h="21600" extrusionOk="0">
                  <a:moveTo>
                    <a:pt x="6675" y="0"/>
                  </a:moveTo>
                  <a:cubicBezTo>
                    <a:pt x="12763" y="471"/>
                    <a:pt x="12763" y="471"/>
                    <a:pt x="12763" y="471"/>
                  </a:cubicBezTo>
                  <a:cubicBezTo>
                    <a:pt x="13343" y="3095"/>
                    <a:pt x="14431" y="5114"/>
                    <a:pt x="13923" y="7671"/>
                  </a:cubicBezTo>
                  <a:cubicBezTo>
                    <a:pt x="13923" y="10295"/>
                    <a:pt x="11676" y="12314"/>
                    <a:pt x="12256" y="14400"/>
                  </a:cubicBezTo>
                  <a:cubicBezTo>
                    <a:pt x="12256" y="15409"/>
                    <a:pt x="13923" y="15880"/>
                    <a:pt x="15010" y="15409"/>
                  </a:cubicBezTo>
                  <a:cubicBezTo>
                    <a:pt x="16678" y="14871"/>
                    <a:pt x="16678" y="12314"/>
                    <a:pt x="17765" y="11776"/>
                  </a:cubicBezTo>
                  <a:cubicBezTo>
                    <a:pt x="19432" y="11776"/>
                    <a:pt x="20012" y="13862"/>
                    <a:pt x="21099" y="14871"/>
                  </a:cubicBezTo>
                  <a:cubicBezTo>
                    <a:pt x="20012" y="20052"/>
                    <a:pt x="20012" y="20052"/>
                    <a:pt x="20012" y="20052"/>
                  </a:cubicBezTo>
                  <a:cubicBezTo>
                    <a:pt x="18852" y="20052"/>
                    <a:pt x="17765" y="18976"/>
                    <a:pt x="16098" y="18976"/>
                  </a:cubicBezTo>
                  <a:cubicBezTo>
                    <a:pt x="15010" y="18976"/>
                    <a:pt x="14431" y="20523"/>
                    <a:pt x="13343" y="20523"/>
                  </a:cubicBezTo>
                  <a:cubicBezTo>
                    <a:pt x="12256" y="20523"/>
                    <a:pt x="11096" y="18505"/>
                    <a:pt x="10009" y="18976"/>
                  </a:cubicBezTo>
                  <a:cubicBezTo>
                    <a:pt x="8922" y="18976"/>
                    <a:pt x="8342" y="21062"/>
                    <a:pt x="7255" y="21600"/>
                  </a:cubicBezTo>
                  <a:cubicBezTo>
                    <a:pt x="6167" y="21600"/>
                    <a:pt x="5080" y="21600"/>
                    <a:pt x="3920" y="21600"/>
                  </a:cubicBezTo>
                  <a:cubicBezTo>
                    <a:pt x="2253" y="16957"/>
                    <a:pt x="-501" y="12314"/>
                    <a:pt x="79" y="7671"/>
                  </a:cubicBezTo>
                  <a:cubicBezTo>
                    <a:pt x="79" y="4643"/>
                    <a:pt x="4500" y="2557"/>
                    <a:pt x="6675" y="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39" name="Shape">
              <a:extLst>
                <a:ext uri="{FF2B5EF4-FFF2-40B4-BE49-F238E27FC236}">
                  <a16:creationId xmlns:a16="http://schemas.microsoft.com/office/drawing/2014/main" id="{DB3FFB46-4D5D-0D43-89F1-E673C4B3BEC4}"/>
                </a:ext>
              </a:extLst>
            </p:cNvPr>
            <p:cNvSpPr/>
            <p:nvPr/>
          </p:nvSpPr>
          <p:spPr>
            <a:xfrm>
              <a:off x="3779292" y="7602684"/>
              <a:ext cx="103553" cy="109773"/>
            </a:xfrm>
            <a:custGeom>
              <a:avLst/>
              <a:gdLst/>
              <a:ahLst/>
              <a:cxnLst>
                <a:cxn ang="0">
                  <a:pos x="wd2" y="hd2"/>
                </a:cxn>
                <a:cxn ang="5400000">
                  <a:pos x="wd2" y="hd2"/>
                </a:cxn>
                <a:cxn ang="10800000">
                  <a:pos x="wd2" y="hd2"/>
                </a:cxn>
                <a:cxn ang="16200000">
                  <a:pos x="wd2" y="hd2"/>
                </a:cxn>
              </a:cxnLst>
              <a:rect l="0" t="0" r="r" b="b"/>
              <a:pathLst>
                <a:path w="21060" h="21273" extrusionOk="0">
                  <a:moveTo>
                    <a:pt x="4395" y="2298"/>
                  </a:moveTo>
                  <a:cubicBezTo>
                    <a:pt x="673" y="4060"/>
                    <a:pt x="673" y="4060"/>
                    <a:pt x="673" y="4060"/>
                  </a:cubicBezTo>
                  <a:cubicBezTo>
                    <a:pt x="1321" y="7047"/>
                    <a:pt x="2534" y="9345"/>
                    <a:pt x="1968" y="12255"/>
                  </a:cubicBezTo>
                  <a:cubicBezTo>
                    <a:pt x="1968" y="15243"/>
                    <a:pt x="-540" y="17540"/>
                    <a:pt x="107" y="19915"/>
                  </a:cubicBezTo>
                  <a:cubicBezTo>
                    <a:pt x="107" y="21064"/>
                    <a:pt x="1968" y="21600"/>
                    <a:pt x="3181" y="21064"/>
                  </a:cubicBezTo>
                  <a:cubicBezTo>
                    <a:pt x="5042" y="20451"/>
                    <a:pt x="5042" y="17540"/>
                    <a:pt x="6256" y="16928"/>
                  </a:cubicBezTo>
                  <a:cubicBezTo>
                    <a:pt x="8116" y="16928"/>
                    <a:pt x="8763" y="19302"/>
                    <a:pt x="9977" y="20451"/>
                  </a:cubicBezTo>
                  <a:cubicBezTo>
                    <a:pt x="11838" y="19302"/>
                    <a:pt x="14345" y="18153"/>
                    <a:pt x="16125" y="16928"/>
                  </a:cubicBezTo>
                  <a:cubicBezTo>
                    <a:pt x="16772" y="16391"/>
                    <a:pt x="17986" y="15243"/>
                    <a:pt x="17420" y="14017"/>
                  </a:cubicBezTo>
                  <a:cubicBezTo>
                    <a:pt x="17420" y="12868"/>
                    <a:pt x="14912" y="12255"/>
                    <a:pt x="14912" y="11106"/>
                  </a:cubicBezTo>
                  <a:cubicBezTo>
                    <a:pt x="16125" y="8196"/>
                    <a:pt x="18633" y="5821"/>
                    <a:pt x="21060" y="2911"/>
                  </a:cubicBezTo>
                  <a:cubicBezTo>
                    <a:pt x="17420" y="2298"/>
                    <a:pt x="13698" y="536"/>
                    <a:pt x="10624" y="0"/>
                  </a:cubicBezTo>
                  <a:cubicBezTo>
                    <a:pt x="8116" y="0"/>
                    <a:pt x="6256" y="1762"/>
                    <a:pt x="4395" y="2298"/>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40" name="Shape">
              <a:extLst>
                <a:ext uri="{FF2B5EF4-FFF2-40B4-BE49-F238E27FC236}">
                  <a16:creationId xmlns:a16="http://schemas.microsoft.com/office/drawing/2014/main" id="{CDCCABE6-6A72-5A4B-901E-07539FF98178}"/>
                </a:ext>
              </a:extLst>
            </p:cNvPr>
            <p:cNvSpPr/>
            <p:nvPr/>
          </p:nvSpPr>
          <p:spPr>
            <a:xfrm>
              <a:off x="3783626" y="7505727"/>
              <a:ext cx="121937" cy="112293"/>
            </a:xfrm>
            <a:custGeom>
              <a:avLst/>
              <a:gdLst/>
              <a:ahLst/>
              <a:cxnLst>
                <a:cxn ang="0">
                  <a:pos x="wd2" y="hd2"/>
                </a:cxn>
                <a:cxn ang="5400000">
                  <a:pos x="wd2" y="hd2"/>
                </a:cxn>
                <a:cxn ang="10800000">
                  <a:pos x="wd2" y="hd2"/>
                </a:cxn>
                <a:cxn ang="16200000">
                  <a:pos x="wd2" y="hd2"/>
                </a:cxn>
              </a:cxnLst>
              <a:rect l="0" t="0" r="r" b="b"/>
              <a:pathLst>
                <a:path w="21600" h="21100" extrusionOk="0">
                  <a:moveTo>
                    <a:pt x="4306" y="9704"/>
                  </a:moveTo>
                  <a:cubicBezTo>
                    <a:pt x="2753" y="10896"/>
                    <a:pt x="565" y="12013"/>
                    <a:pt x="0" y="14248"/>
                  </a:cubicBezTo>
                  <a:cubicBezTo>
                    <a:pt x="0" y="16557"/>
                    <a:pt x="2188" y="18270"/>
                    <a:pt x="3247" y="20504"/>
                  </a:cubicBezTo>
                  <a:cubicBezTo>
                    <a:pt x="4871" y="19983"/>
                    <a:pt x="6494" y="18270"/>
                    <a:pt x="8682" y="18270"/>
                  </a:cubicBezTo>
                  <a:cubicBezTo>
                    <a:pt x="11365" y="18791"/>
                    <a:pt x="14612" y="20504"/>
                    <a:pt x="17788" y="21100"/>
                  </a:cubicBezTo>
                  <a:cubicBezTo>
                    <a:pt x="18353" y="19983"/>
                    <a:pt x="19976" y="18791"/>
                    <a:pt x="20541" y="17674"/>
                  </a:cubicBezTo>
                  <a:cubicBezTo>
                    <a:pt x="21035" y="15961"/>
                    <a:pt x="21035" y="14248"/>
                    <a:pt x="21600" y="12609"/>
                  </a:cubicBezTo>
                  <a:cubicBezTo>
                    <a:pt x="21035" y="11417"/>
                    <a:pt x="20541" y="9704"/>
                    <a:pt x="19976" y="8587"/>
                  </a:cubicBezTo>
                  <a:cubicBezTo>
                    <a:pt x="19412" y="7470"/>
                    <a:pt x="18918" y="6874"/>
                    <a:pt x="18353" y="6352"/>
                  </a:cubicBezTo>
                  <a:cubicBezTo>
                    <a:pt x="17294" y="4043"/>
                    <a:pt x="18353" y="1734"/>
                    <a:pt x="16729" y="617"/>
                  </a:cubicBezTo>
                  <a:cubicBezTo>
                    <a:pt x="15671" y="-500"/>
                    <a:pt x="13482" y="21"/>
                    <a:pt x="12424" y="1213"/>
                  </a:cubicBezTo>
                  <a:cubicBezTo>
                    <a:pt x="11365" y="1734"/>
                    <a:pt x="12424" y="3448"/>
                    <a:pt x="11365" y="4043"/>
                  </a:cubicBezTo>
                  <a:cubicBezTo>
                    <a:pt x="10306" y="5161"/>
                    <a:pt x="8682" y="4043"/>
                    <a:pt x="7553" y="5161"/>
                  </a:cubicBezTo>
                  <a:cubicBezTo>
                    <a:pt x="6494" y="6352"/>
                    <a:pt x="5435" y="8066"/>
                    <a:pt x="4306" y="9704"/>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41" name="Shape">
              <a:extLst>
                <a:ext uri="{FF2B5EF4-FFF2-40B4-BE49-F238E27FC236}">
                  <a16:creationId xmlns:a16="http://schemas.microsoft.com/office/drawing/2014/main" id="{26A7FA4A-0739-2B4D-B59B-F5FF9309CE76}"/>
                </a:ext>
              </a:extLst>
            </p:cNvPr>
            <p:cNvSpPr/>
            <p:nvPr/>
          </p:nvSpPr>
          <p:spPr>
            <a:xfrm>
              <a:off x="3435006" y="7726775"/>
              <a:ext cx="550951" cy="492176"/>
            </a:xfrm>
            <a:custGeom>
              <a:avLst/>
              <a:gdLst/>
              <a:ahLst/>
              <a:cxnLst>
                <a:cxn ang="0">
                  <a:pos x="wd2" y="hd2"/>
                </a:cxn>
                <a:cxn ang="5400000">
                  <a:pos x="wd2" y="hd2"/>
                </a:cxn>
                <a:cxn ang="10800000">
                  <a:pos x="wd2" y="hd2"/>
                </a:cxn>
                <a:cxn ang="16200000">
                  <a:pos x="wd2" y="hd2"/>
                </a:cxn>
              </a:cxnLst>
              <a:rect l="0" t="0" r="r" b="b"/>
              <a:pathLst>
                <a:path w="21496" h="21511" extrusionOk="0">
                  <a:moveTo>
                    <a:pt x="11700" y="937"/>
                  </a:moveTo>
                  <a:cubicBezTo>
                    <a:pt x="11948" y="937"/>
                    <a:pt x="12179" y="937"/>
                    <a:pt x="12411" y="937"/>
                  </a:cubicBezTo>
                  <a:cubicBezTo>
                    <a:pt x="12643" y="798"/>
                    <a:pt x="12766" y="260"/>
                    <a:pt x="12998" y="260"/>
                  </a:cubicBezTo>
                  <a:cubicBezTo>
                    <a:pt x="13230" y="139"/>
                    <a:pt x="13477" y="659"/>
                    <a:pt x="13709" y="659"/>
                  </a:cubicBezTo>
                  <a:cubicBezTo>
                    <a:pt x="13941" y="659"/>
                    <a:pt x="14064" y="260"/>
                    <a:pt x="14296" y="260"/>
                  </a:cubicBezTo>
                  <a:cubicBezTo>
                    <a:pt x="14651" y="260"/>
                    <a:pt x="14883" y="538"/>
                    <a:pt x="15130" y="538"/>
                  </a:cubicBezTo>
                  <a:cubicBezTo>
                    <a:pt x="15362" y="798"/>
                    <a:pt x="15594" y="1058"/>
                    <a:pt x="15717" y="1336"/>
                  </a:cubicBezTo>
                  <a:lnTo>
                    <a:pt x="15007" y="1856"/>
                  </a:lnTo>
                  <a:cubicBezTo>
                    <a:pt x="15007" y="1995"/>
                    <a:pt x="15717" y="2793"/>
                    <a:pt x="15717" y="2793"/>
                  </a:cubicBezTo>
                  <a:cubicBezTo>
                    <a:pt x="16073" y="2654"/>
                    <a:pt x="16428" y="2793"/>
                    <a:pt x="16784" y="2516"/>
                  </a:cubicBezTo>
                  <a:cubicBezTo>
                    <a:pt x="17139" y="2394"/>
                    <a:pt x="17371" y="1856"/>
                    <a:pt x="17834" y="1718"/>
                  </a:cubicBezTo>
                  <a:cubicBezTo>
                    <a:pt x="18081" y="1596"/>
                    <a:pt x="18421" y="1718"/>
                    <a:pt x="18777" y="1596"/>
                  </a:cubicBezTo>
                  <a:cubicBezTo>
                    <a:pt x="18900" y="1718"/>
                    <a:pt x="19256" y="1856"/>
                    <a:pt x="19256" y="1995"/>
                  </a:cubicBezTo>
                  <a:cubicBezTo>
                    <a:pt x="19256" y="2516"/>
                    <a:pt x="18900" y="2915"/>
                    <a:pt x="18777" y="3453"/>
                  </a:cubicBezTo>
                  <a:cubicBezTo>
                    <a:pt x="18545" y="3574"/>
                    <a:pt x="18313" y="3713"/>
                    <a:pt x="18313" y="3973"/>
                  </a:cubicBezTo>
                  <a:cubicBezTo>
                    <a:pt x="18421" y="4511"/>
                    <a:pt x="19024" y="4910"/>
                    <a:pt x="18900" y="5569"/>
                  </a:cubicBezTo>
                  <a:cubicBezTo>
                    <a:pt x="18777" y="6228"/>
                    <a:pt x="18313" y="6888"/>
                    <a:pt x="17958" y="7426"/>
                  </a:cubicBezTo>
                  <a:cubicBezTo>
                    <a:pt x="17726" y="7686"/>
                    <a:pt x="17247" y="7287"/>
                    <a:pt x="17139" y="7564"/>
                  </a:cubicBezTo>
                  <a:cubicBezTo>
                    <a:pt x="17139" y="8484"/>
                    <a:pt x="17602" y="9143"/>
                    <a:pt x="17726" y="10080"/>
                  </a:cubicBezTo>
                  <a:cubicBezTo>
                    <a:pt x="17726" y="10462"/>
                    <a:pt x="17371" y="10739"/>
                    <a:pt x="17247" y="11138"/>
                  </a:cubicBezTo>
                  <a:cubicBezTo>
                    <a:pt x="17139" y="11537"/>
                    <a:pt x="17015" y="11936"/>
                    <a:pt x="17139" y="12197"/>
                  </a:cubicBezTo>
                  <a:cubicBezTo>
                    <a:pt x="17247" y="12596"/>
                    <a:pt x="17479" y="12856"/>
                    <a:pt x="17726" y="13116"/>
                  </a:cubicBezTo>
                  <a:cubicBezTo>
                    <a:pt x="17958" y="13394"/>
                    <a:pt x="18081" y="13775"/>
                    <a:pt x="18313" y="13654"/>
                  </a:cubicBezTo>
                  <a:cubicBezTo>
                    <a:pt x="18545" y="13654"/>
                    <a:pt x="18313" y="12995"/>
                    <a:pt x="18545" y="12995"/>
                  </a:cubicBezTo>
                  <a:cubicBezTo>
                    <a:pt x="18777" y="12856"/>
                    <a:pt x="18900" y="13394"/>
                    <a:pt x="19256" y="13515"/>
                  </a:cubicBezTo>
                  <a:cubicBezTo>
                    <a:pt x="19379" y="13515"/>
                    <a:pt x="19611" y="13116"/>
                    <a:pt x="19843" y="13116"/>
                  </a:cubicBezTo>
                  <a:cubicBezTo>
                    <a:pt x="20198" y="13255"/>
                    <a:pt x="20445" y="13654"/>
                    <a:pt x="20677" y="13914"/>
                  </a:cubicBezTo>
                  <a:cubicBezTo>
                    <a:pt x="20785" y="14053"/>
                    <a:pt x="20677" y="14174"/>
                    <a:pt x="20677" y="14174"/>
                  </a:cubicBezTo>
                  <a:cubicBezTo>
                    <a:pt x="20909" y="14452"/>
                    <a:pt x="21264" y="14452"/>
                    <a:pt x="21496" y="14712"/>
                  </a:cubicBezTo>
                  <a:cubicBezTo>
                    <a:pt x="20909" y="15372"/>
                    <a:pt x="19966" y="15771"/>
                    <a:pt x="19611" y="16707"/>
                  </a:cubicBezTo>
                  <a:cubicBezTo>
                    <a:pt x="19379" y="17228"/>
                    <a:pt x="19966" y="17766"/>
                    <a:pt x="20198" y="18286"/>
                  </a:cubicBezTo>
                  <a:cubicBezTo>
                    <a:pt x="20198" y="18286"/>
                    <a:pt x="19735" y="19345"/>
                    <a:pt x="19735" y="19483"/>
                  </a:cubicBezTo>
                  <a:cubicBezTo>
                    <a:pt x="19735" y="19605"/>
                    <a:pt x="17834" y="18026"/>
                    <a:pt x="17834" y="18026"/>
                  </a:cubicBezTo>
                  <a:cubicBezTo>
                    <a:pt x="17479" y="18165"/>
                    <a:pt x="17015" y="18165"/>
                    <a:pt x="16660" y="18286"/>
                  </a:cubicBezTo>
                  <a:cubicBezTo>
                    <a:pt x="15949" y="18685"/>
                    <a:pt x="15362" y="19223"/>
                    <a:pt x="14651" y="19483"/>
                  </a:cubicBezTo>
                  <a:cubicBezTo>
                    <a:pt x="14064" y="19744"/>
                    <a:pt x="13230" y="20281"/>
                    <a:pt x="12643" y="19744"/>
                  </a:cubicBezTo>
                  <a:cubicBezTo>
                    <a:pt x="12287" y="19345"/>
                    <a:pt x="13122" y="18547"/>
                    <a:pt x="12890" y="18026"/>
                  </a:cubicBezTo>
                  <a:cubicBezTo>
                    <a:pt x="12766" y="17627"/>
                    <a:pt x="12056" y="17766"/>
                    <a:pt x="11824" y="17887"/>
                  </a:cubicBezTo>
                  <a:cubicBezTo>
                    <a:pt x="11469" y="18026"/>
                    <a:pt x="11113" y="18547"/>
                    <a:pt x="11113" y="18946"/>
                  </a:cubicBezTo>
                  <a:cubicBezTo>
                    <a:pt x="11237" y="19345"/>
                    <a:pt x="12056" y="19744"/>
                    <a:pt x="11824" y="20143"/>
                  </a:cubicBezTo>
                  <a:cubicBezTo>
                    <a:pt x="11700" y="20680"/>
                    <a:pt x="10990" y="20143"/>
                    <a:pt x="10526" y="20281"/>
                  </a:cubicBezTo>
                  <a:cubicBezTo>
                    <a:pt x="10526" y="20281"/>
                    <a:pt x="9692" y="21340"/>
                    <a:pt x="9692" y="21479"/>
                  </a:cubicBezTo>
                  <a:cubicBezTo>
                    <a:pt x="9584" y="21600"/>
                    <a:pt x="8286" y="21340"/>
                    <a:pt x="8286" y="21340"/>
                  </a:cubicBezTo>
                  <a:cubicBezTo>
                    <a:pt x="8038" y="20542"/>
                    <a:pt x="7807" y="19882"/>
                    <a:pt x="7699" y="19223"/>
                  </a:cubicBezTo>
                  <a:cubicBezTo>
                    <a:pt x="7575" y="17228"/>
                    <a:pt x="7930" y="15233"/>
                    <a:pt x="7343" y="13515"/>
                  </a:cubicBezTo>
                  <a:cubicBezTo>
                    <a:pt x="7096" y="12856"/>
                    <a:pt x="5798" y="13914"/>
                    <a:pt x="5566" y="13394"/>
                  </a:cubicBezTo>
                  <a:cubicBezTo>
                    <a:pt x="5087" y="12335"/>
                    <a:pt x="5798" y="11260"/>
                    <a:pt x="6045" y="10201"/>
                  </a:cubicBezTo>
                  <a:cubicBezTo>
                    <a:pt x="6045" y="10201"/>
                    <a:pt x="4500" y="9681"/>
                    <a:pt x="4624" y="9403"/>
                  </a:cubicBezTo>
                  <a:cubicBezTo>
                    <a:pt x="4624" y="9282"/>
                    <a:pt x="5087" y="7946"/>
                    <a:pt x="5087" y="7946"/>
                  </a:cubicBezTo>
                  <a:cubicBezTo>
                    <a:pt x="4732" y="7686"/>
                    <a:pt x="4269" y="7165"/>
                    <a:pt x="3913" y="7426"/>
                  </a:cubicBezTo>
                  <a:cubicBezTo>
                    <a:pt x="3558" y="7564"/>
                    <a:pt x="4145" y="8484"/>
                    <a:pt x="3790" y="8623"/>
                  </a:cubicBezTo>
                  <a:cubicBezTo>
                    <a:pt x="2847" y="9282"/>
                    <a:pt x="1673" y="9802"/>
                    <a:pt x="607" y="9403"/>
                  </a:cubicBezTo>
                  <a:cubicBezTo>
                    <a:pt x="20" y="9143"/>
                    <a:pt x="1441" y="8345"/>
                    <a:pt x="1317" y="7686"/>
                  </a:cubicBezTo>
                  <a:cubicBezTo>
                    <a:pt x="1194" y="7165"/>
                    <a:pt x="251" y="7165"/>
                    <a:pt x="20" y="6766"/>
                  </a:cubicBezTo>
                  <a:cubicBezTo>
                    <a:pt x="-104" y="6489"/>
                    <a:pt x="375" y="6627"/>
                    <a:pt x="607" y="6489"/>
                  </a:cubicBezTo>
                  <a:cubicBezTo>
                    <a:pt x="1086" y="6489"/>
                    <a:pt x="1673" y="6489"/>
                    <a:pt x="2152" y="6228"/>
                  </a:cubicBezTo>
                  <a:cubicBezTo>
                    <a:pt x="2507" y="5968"/>
                    <a:pt x="2384" y="5170"/>
                    <a:pt x="2739" y="5031"/>
                  </a:cubicBezTo>
                  <a:cubicBezTo>
                    <a:pt x="3094" y="4910"/>
                    <a:pt x="3450" y="5309"/>
                    <a:pt x="3790" y="5309"/>
                  </a:cubicBezTo>
                  <a:cubicBezTo>
                    <a:pt x="3790" y="5309"/>
                    <a:pt x="4269" y="3852"/>
                    <a:pt x="4392" y="3852"/>
                  </a:cubicBezTo>
                  <a:cubicBezTo>
                    <a:pt x="4624" y="3852"/>
                    <a:pt x="5690" y="3713"/>
                    <a:pt x="5690" y="3713"/>
                  </a:cubicBezTo>
                  <a:cubicBezTo>
                    <a:pt x="5690" y="3713"/>
                    <a:pt x="5798" y="3175"/>
                    <a:pt x="5922" y="3175"/>
                  </a:cubicBezTo>
                  <a:cubicBezTo>
                    <a:pt x="6045" y="3175"/>
                    <a:pt x="7451" y="2793"/>
                    <a:pt x="7451" y="2793"/>
                  </a:cubicBezTo>
                  <a:cubicBezTo>
                    <a:pt x="7343" y="1995"/>
                    <a:pt x="6864" y="1197"/>
                    <a:pt x="7220" y="538"/>
                  </a:cubicBezTo>
                  <a:cubicBezTo>
                    <a:pt x="7343" y="0"/>
                    <a:pt x="8162" y="260"/>
                    <a:pt x="8641" y="0"/>
                  </a:cubicBezTo>
                  <a:cubicBezTo>
                    <a:pt x="9460" y="399"/>
                    <a:pt x="10294" y="798"/>
                    <a:pt x="11113" y="1058"/>
                  </a:cubicBezTo>
                  <a:cubicBezTo>
                    <a:pt x="11345" y="1197"/>
                    <a:pt x="11469" y="937"/>
                    <a:pt x="11700" y="937"/>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42" name="Shape">
              <a:extLst>
                <a:ext uri="{FF2B5EF4-FFF2-40B4-BE49-F238E27FC236}">
                  <a16:creationId xmlns:a16="http://schemas.microsoft.com/office/drawing/2014/main" id="{3AE1BB89-53F5-7641-A9A4-F90BAFED228D}"/>
                </a:ext>
              </a:extLst>
            </p:cNvPr>
            <p:cNvSpPr/>
            <p:nvPr/>
          </p:nvSpPr>
          <p:spPr>
            <a:xfrm>
              <a:off x="3818578" y="7557244"/>
              <a:ext cx="173598" cy="233803"/>
            </a:xfrm>
            <a:custGeom>
              <a:avLst/>
              <a:gdLst/>
              <a:ahLst/>
              <a:cxnLst>
                <a:cxn ang="0">
                  <a:pos x="wd2" y="hd2"/>
                </a:cxn>
                <a:cxn ang="5400000">
                  <a:pos x="wd2" y="hd2"/>
                </a:cxn>
                <a:cxn ang="10800000">
                  <a:pos x="wd2" y="hd2"/>
                </a:cxn>
                <a:cxn ang="16200000">
                  <a:pos x="wd2" y="hd2"/>
                </a:cxn>
              </a:cxnLst>
              <a:rect l="0" t="0" r="r" b="b"/>
              <a:pathLst>
                <a:path w="21291" h="21600" extrusionOk="0">
                  <a:moveTo>
                    <a:pt x="10434" y="1430"/>
                  </a:moveTo>
                  <a:cubicBezTo>
                    <a:pt x="11556" y="843"/>
                    <a:pt x="13019" y="0"/>
                    <a:pt x="14530" y="0"/>
                  </a:cubicBezTo>
                  <a:cubicBezTo>
                    <a:pt x="15651" y="0"/>
                    <a:pt x="16383" y="1430"/>
                    <a:pt x="17504" y="1980"/>
                  </a:cubicBezTo>
                  <a:cubicBezTo>
                    <a:pt x="18236" y="3080"/>
                    <a:pt x="19357" y="3924"/>
                    <a:pt x="20137" y="5061"/>
                  </a:cubicBezTo>
                  <a:cubicBezTo>
                    <a:pt x="20479" y="5904"/>
                    <a:pt x="21600" y="6748"/>
                    <a:pt x="21210" y="7591"/>
                  </a:cubicBezTo>
                  <a:cubicBezTo>
                    <a:pt x="21210" y="8141"/>
                    <a:pt x="20137" y="8141"/>
                    <a:pt x="19747" y="8691"/>
                  </a:cubicBezTo>
                  <a:cubicBezTo>
                    <a:pt x="18626" y="8985"/>
                    <a:pt x="17163" y="9278"/>
                    <a:pt x="17163" y="10085"/>
                  </a:cubicBezTo>
                  <a:cubicBezTo>
                    <a:pt x="17163" y="10928"/>
                    <a:pt x="19357" y="10378"/>
                    <a:pt x="19747" y="10928"/>
                  </a:cubicBezTo>
                  <a:cubicBezTo>
                    <a:pt x="20137" y="12065"/>
                    <a:pt x="20479" y="13459"/>
                    <a:pt x="19357" y="14559"/>
                  </a:cubicBezTo>
                  <a:cubicBezTo>
                    <a:pt x="18626" y="15146"/>
                    <a:pt x="17163" y="14009"/>
                    <a:pt x="16042" y="14559"/>
                  </a:cubicBezTo>
                  <a:cubicBezTo>
                    <a:pt x="14920" y="15146"/>
                    <a:pt x="15651" y="16539"/>
                    <a:pt x="14530" y="17676"/>
                  </a:cubicBezTo>
                  <a:cubicBezTo>
                    <a:pt x="14140" y="18226"/>
                    <a:pt x="12677" y="18520"/>
                    <a:pt x="11897" y="19070"/>
                  </a:cubicBezTo>
                  <a:cubicBezTo>
                    <a:pt x="10776" y="19326"/>
                    <a:pt x="9703" y="19070"/>
                    <a:pt x="8923" y="19326"/>
                  </a:cubicBezTo>
                  <a:cubicBezTo>
                    <a:pt x="7460" y="19620"/>
                    <a:pt x="6729" y="20757"/>
                    <a:pt x="5607" y="21013"/>
                  </a:cubicBezTo>
                  <a:cubicBezTo>
                    <a:pt x="4486" y="21600"/>
                    <a:pt x="3364" y="21307"/>
                    <a:pt x="2243" y="21600"/>
                  </a:cubicBezTo>
                  <a:cubicBezTo>
                    <a:pt x="2243" y="21600"/>
                    <a:pt x="0" y="19913"/>
                    <a:pt x="0" y="19620"/>
                  </a:cubicBezTo>
                  <a:lnTo>
                    <a:pt x="2243" y="18520"/>
                  </a:lnTo>
                  <a:cubicBezTo>
                    <a:pt x="1853" y="17933"/>
                    <a:pt x="1121" y="17383"/>
                    <a:pt x="390" y="16833"/>
                  </a:cubicBezTo>
                  <a:cubicBezTo>
                    <a:pt x="1121" y="14009"/>
                    <a:pt x="1121" y="14009"/>
                    <a:pt x="1121" y="14009"/>
                  </a:cubicBezTo>
                  <a:cubicBezTo>
                    <a:pt x="2243" y="13459"/>
                    <a:pt x="3754" y="12909"/>
                    <a:pt x="4827" y="12322"/>
                  </a:cubicBezTo>
                  <a:cubicBezTo>
                    <a:pt x="5217" y="12065"/>
                    <a:pt x="5949" y="11515"/>
                    <a:pt x="5607" y="10928"/>
                  </a:cubicBezTo>
                  <a:cubicBezTo>
                    <a:pt x="5607" y="10378"/>
                    <a:pt x="4096" y="10085"/>
                    <a:pt x="4096" y="9535"/>
                  </a:cubicBezTo>
                  <a:cubicBezTo>
                    <a:pt x="4827" y="8141"/>
                    <a:pt x="6339" y="7004"/>
                    <a:pt x="7801" y="5611"/>
                  </a:cubicBezTo>
                  <a:cubicBezTo>
                    <a:pt x="8191" y="5061"/>
                    <a:pt x="9313" y="4474"/>
                    <a:pt x="9703" y="3924"/>
                  </a:cubicBezTo>
                  <a:cubicBezTo>
                    <a:pt x="10044" y="3080"/>
                    <a:pt x="10044" y="2237"/>
                    <a:pt x="10434" y="143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43" name="Shape">
              <a:extLst>
                <a:ext uri="{FF2B5EF4-FFF2-40B4-BE49-F238E27FC236}">
                  <a16:creationId xmlns:a16="http://schemas.microsoft.com/office/drawing/2014/main" id="{C77F73AF-7617-CD40-B762-AFC85C1C7EAA}"/>
                </a:ext>
              </a:extLst>
            </p:cNvPr>
            <p:cNvSpPr/>
            <p:nvPr/>
          </p:nvSpPr>
          <p:spPr>
            <a:xfrm>
              <a:off x="3916446" y="7651622"/>
              <a:ext cx="163882" cy="169137"/>
            </a:xfrm>
            <a:custGeom>
              <a:avLst/>
              <a:gdLst/>
              <a:ahLst/>
              <a:cxnLst>
                <a:cxn ang="0">
                  <a:pos x="wd2" y="hd2"/>
                </a:cxn>
                <a:cxn ang="5400000">
                  <a:pos x="wd2" y="hd2"/>
                </a:cxn>
                <a:cxn ang="10800000">
                  <a:pos x="wd2" y="hd2"/>
                </a:cxn>
                <a:cxn ang="16200000">
                  <a:pos x="wd2" y="hd2"/>
                </a:cxn>
              </a:cxnLst>
              <a:rect l="0" t="0" r="r" b="b"/>
              <a:pathLst>
                <a:path w="21600" h="21600" extrusionOk="0">
                  <a:moveTo>
                    <a:pt x="8420" y="0"/>
                  </a:moveTo>
                  <a:cubicBezTo>
                    <a:pt x="9623" y="1161"/>
                    <a:pt x="11611" y="1918"/>
                    <a:pt x="12395" y="3482"/>
                  </a:cubicBezTo>
                  <a:cubicBezTo>
                    <a:pt x="13180" y="4239"/>
                    <a:pt x="12395" y="5804"/>
                    <a:pt x="12814" y="6964"/>
                  </a:cubicBezTo>
                  <a:cubicBezTo>
                    <a:pt x="13598" y="8075"/>
                    <a:pt x="14016" y="10396"/>
                    <a:pt x="15219" y="10043"/>
                  </a:cubicBezTo>
                  <a:cubicBezTo>
                    <a:pt x="17207" y="10043"/>
                    <a:pt x="17625" y="6964"/>
                    <a:pt x="19194" y="6157"/>
                  </a:cubicBezTo>
                  <a:cubicBezTo>
                    <a:pt x="19979" y="5804"/>
                    <a:pt x="20815" y="6964"/>
                    <a:pt x="21600" y="7318"/>
                  </a:cubicBezTo>
                  <a:cubicBezTo>
                    <a:pt x="21600" y="16200"/>
                    <a:pt x="21600" y="16200"/>
                    <a:pt x="21600" y="16200"/>
                  </a:cubicBezTo>
                  <a:cubicBezTo>
                    <a:pt x="20815" y="17361"/>
                    <a:pt x="20397" y="18521"/>
                    <a:pt x="19613" y="19279"/>
                  </a:cubicBezTo>
                  <a:cubicBezTo>
                    <a:pt x="18410" y="20036"/>
                    <a:pt x="17207" y="19279"/>
                    <a:pt x="16004" y="19682"/>
                  </a:cubicBezTo>
                  <a:cubicBezTo>
                    <a:pt x="15585" y="20036"/>
                    <a:pt x="15219" y="21196"/>
                    <a:pt x="14801" y="21196"/>
                  </a:cubicBezTo>
                  <a:cubicBezTo>
                    <a:pt x="13598" y="20843"/>
                    <a:pt x="13180" y="18875"/>
                    <a:pt x="12029" y="18875"/>
                  </a:cubicBezTo>
                  <a:cubicBezTo>
                    <a:pt x="10826" y="18521"/>
                    <a:pt x="9989" y="19682"/>
                    <a:pt x="9205" y="20036"/>
                  </a:cubicBezTo>
                  <a:cubicBezTo>
                    <a:pt x="8420" y="20439"/>
                    <a:pt x="8420" y="21600"/>
                    <a:pt x="7636" y="21600"/>
                  </a:cubicBezTo>
                  <a:cubicBezTo>
                    <a:pt x="6433" y="21600"/>
                    <a:pt x="6015" y="20036"/>
                    <a:pt x="4812" y="19682"/>
                  </a:cubicBezTo>
                  <a:cubicBezTo>
                    <a:pt x="3243" y="19279"/>
                    <a:pt x="1621" y="19682"/>
                    <a:pt x="0" y="19682"/>
                  </a:cubicBezTo>
                  <a:cubicBezTo>
                    <a:pt x="418" y="18118"/>
                    <a:pt x="1621" y="16957"/>
                    <a:pt x="1621" y="15443"/>
                  </a:cubicBezTo>
                  <a:cubicBezTo>
                    <a:pt x="1621" y="15039"/>
                    <a:pt x="418" y="14636"/>
                    <a:pt x="0" y="14282"/>
                  </a:cubicBezTo>
                  <a:cubicBezTo>
                    <a:pt x="837" y="13525"/>
                    <a:pt x="2406" y="13121"/>
                    <a:pt x="2824" y="12364"/>
                  </a:cubicBezTo>
                  <a:cubicBezTo>
                    <a:pt x="4027" y="10800"/>
                    <a:pt x="3243" y="8882"/>
                    <a:pt x="4446" y="8075"/>
                  </a:cubicBezTo>
                  <a:cubicBezTo>
                    <a:pt x="5648" y="7318"/>
                    <a:pt x="7217" y="8882"/>
                    <a:pt x="8002" y="8075"/>
                  </a:cubicBezTo>
                  <a:cubicBezTo>
                    <a:pt x="9205" y="6561"/>
                    <a:pt x="8839" y="4643"/>
                    <a:pt x="8420" y="3079"/>
                  </a:cubicBezTo>
                  <a:cubicBezTo>
                    <a:pt x="8002" y="2321"/>
                    <a:pt x="5648" y="3079"/>
                    <a:pt x="5648" y="1918"/>
                  </a:cubicBezTo>
                  <a:cubicBezTo>
                    <a:pt x="5648" y="807"/>
                    <a:pt x="7217" y="404"/>
                    <a:pt x="8420" y="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52" name="Shape">
              <a:extLst>
                <a:ext uri="{FF2B5EF4-FFF2-40B4-BE49-F238E27FC236}">
                  <a16:creationId xmlns:a16="http://schemas.microsoft.com/office/drawing/2014/main" id="{C12AD9DE-8CEB-DF4B-B3DA-A471C1CB3EA6}"/>
                </a:ext>
              </a:extLst>
            </p:cNvPr>
            <p:cNvSpPr/>
            <p:nvPr/>
          </p:nvSpPr>
          <p:spPr>
            <a:xfrm>
              <a:off x="4078976" y="7702307"/>
              <a:ext cx="108439" cy="97475"/>
            </a:xfrm>
            <a:custGeom>
              <a:avLst/>
              <a:gdLst/>
              <a:ahLst/>
              <a:cxnLst>
                <a:cxn ang="0">
                  <a:pos x="wd2" y="hd2"/>
                </a:cxn>
                <a:cxn ang="5400000">
                  <a:pos x="wd2" y="hd2"/>
                </a:cxn>
                <a:cxn ang="10800000">
                  <a:pos x="wd2" y="hd2"/>
                </a:cxn>
                <a:cxn ang="16200000">
                  <a:pos x="wd2" y="hd2"/>
                </a:cxn>
              </a:cxnLst>
              <a:rect l="0" t="0" r="r" b="b"/>
              <a:pathLst>
                <a:path w="21351" h="21600" extrusionOk="0">
                  <a:moveTo>
                    <a:pt x="0" y="16908"/>
                  </a:moveTo>
                  <a:cubicBezTo>
                    <a:pt x="0" y="1328"/>
                    <a:pt x="0" y="1328"/>
                    <a:pt x="0" y="1328"/>
                  </a:cubicBezTo>
                  <a:cubicBezTo>
                    <a:pt x="1807" y="1328"/>
                    <a:pt x="3613" y="708"/>
                    <a:pt x="5420" y="0"/>
                  </a:cubicBezTo>
                  <a:cubicBezTo>
                    <a:pt x="5420" y="0"/>
                    <a:pt x="9583" y="1328"/>
                    <a:pt x="10211" y="2036"/>
                  </a:cubicBezTo>
                  <a:cubicBezTo>
                    <a:pt x="10761" y="2036"/>
                    <a:pt x="16180" y="708"/>
                    <a:pt x="16180" y="708"/>
                  </a:cubicBezTo>
                  <a:cubicBezTo>
                    <a:pt x="17987" y="2036"/>
                    <a:pt x="20422" y="2656"/>
                    <a:pt x="20972" y="4692"/>
                  </a:cubicBezTo>
                  <a:cubicBezTo>
                    <a:pt x="21600" y="8764"/>
                    <a:pt x="21600" y="12836"/>
                    <a:pt x="19793" y="16200"/>
                  </a:cubicBezTo>
                  <a:cubicBezTo>
                    <a:pt x="17359" y="18944"/>
                    <a:pt x="13824" y="19652"/>
                    <a:pt x="10761" y="20272"/>
                  </a:cubicBezTo>
                  <a:cubicBezTo>
                    <a:pt x="9583" y="20980"/>
                    <a:pt x="8954" y="18944"/>
                    <a:pt x="8404" y="19652"/>
                  </a:cubicBezTo>
                  <a:cubicBezTo>
                    <a:pt x="7226" y="19652"/>
                    <a:pt x="7226" y="21600"/>
                    <a:pt x="6598" y="21600"/>
                  </a:cubicBezTo>
                  <a:cubicBezTo>
                    <a:pt x="4163" y="20272"/>
                    <a:pt x="2435" y="18236"/>
                    <a:pt x="0" y="16908"/>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53" name="Shape">
              <a:extLst>
                <a:ext uri="{FF2B5EF4-FFF2-40B4-BE49-F238E27FC236}">
                  <a16:creationId xmlns:a16="http://schemas.microsoft.com/office/drawing/2014/main" id="{4977A53F-556B-F149-924B-321E75E8782C}"/>
                </a:ext>
              </a:extLst>
            </p:cNvPr>
            <p:cNvSpPr/>
            <p:nvPr/>
          </p:nvSpPr>
          <p:spPr>
            <a:xfrm>
              <a:off x="3872853" y="7476848"/>
              <a:ext cx="465045" cy="736164"/>
            </a:xfrm>
            <a:custGeom>
              <a:avLst/>
              <a:gdLst/>
              <a:ahLst/>
              <a:cxnLst>
                <a:cxn ang="0">
                  <a:pos x="wd2" y="hd2"/>
                </a:cxn>
                <a:cxn ang="5400000">
                  <a:pos x="wd2" y="hd2"/>
                </a:cxn>
                <a:cxn ang="10800000">
                  <a:pos x="wd2" y="hd2"/>
                </a:cxn>
                <a:cxn ang="16200000">
                  <a:pos x="wd2" y="hd2"/>
                </a:cxn>
              </a:cxnLst>
              <a:rect l="0" t="0" r="r" b="b"/>
              <a:pathLst>
                <a:path w="21306" h="21520" extrusionOk="0">
                  <a:moveTo>
                    <a:pt x="4902" y="5133"/>
                  </a:moveTo>
                  <a:cubicBezTo>
                    <a:pt x="5047" y="4960"/>
                    <a:pt x="5446" y="4960"/>
                    <a:pt x="5446" y="4786"/>
                  </a:cubicBezTo>
                  <a:cubicBezTo>
                    <a:pt x="5592" y="4519"/>
                    <a:pt x="5174" y="4253"/>
                    <a:pt x="5047" y="3986"/>
                  </a:cubicBezTo>
                  <a:cubicBezTo>
                    <a:pt x="4757" y="3627"/>
                    <a:pt x="4340" y="3361"/>
                    <a:pt x="4068" y="3013"/>
                  </a:cubicBezTo>
                  <a:cubicBezTo>
                    <a:pt x="4485" y="2920"/>
                    <a:pt x="4757" y="2839"/>
                    <a:pt x="5174" y="2839"/>
                  </a:cubicBezTo>
                  <a:cubicBezTo>
                    <a:pt x="5737" y="2746"/>
                    <a:pt x="6281" y="3013"/>
                    <a:pt x="6843" y="2920"/>
                  </a:cubicBezTo>
                  <a:cubicBezTo>
                    <a:pt x="7260" y="2839"/>
                    <a:pt x="7677" y="2654"/>
                    <a:pt x="7949" y="2387"/>
                  </a:cubicBezTo>
                  <a:cubicBezTo>
                    <a:pt x="8221" y="2039"/>
                    <a:pt x="8094" y="1680"/>
                    <a:pt x="8094" y="1333"/>
                  </a:cubicBezTo>
                  <a:cubicBezTo>
                    <a:pt x="8094" y="1147"/>
                    <a:pt x="7949" y="973"/>
                    <a:pt x="8094" y="800"/>
                  </a:cubicBezTo>
                  <a:cubicBezTo>
                    <a:pt x="8366" y="440"/>
                    <a:pt x="8910" y="267"/>
                    <a:pt x="9328" y="0"/>
                  </a:cubicBezTo>
                  <a:cubicBezTo>
                    <a:pt x="9745" y="267"/>
                    <a:pt x="10307" y="440"/>
                    <a:pt x="10579" y="800"/>
                  </a:cubicBezTo>
                  <a:cubicBezTo>
                    <a:pt x="10724" y="881"/>
                    <a:pt x="10724" y="1066"/>
                    <a:pt x="10579" y="1240"/>
                  </a:cubicBezTo>
                  <a:cubicBezTo>
                    <a:pt x="10579" y="1333"/>
                    <a:pt x="10162" y="1333"/>
                    <a:pt x="10035" y="1414"/>
                  </a:cubicBezTo>
                  <a:cubicBezTo>
                    <a:pt x="10035" y="1599"/>
                    <a:pt x="10162" y="1773"/>
                    <a:pt x="10307" y="1947"/>
                  </a:cubicBezTo>
                  <a:cubicBezTo>
                    <a:pt x="10307" y="2132"/>
                    <a:pt x="10162" y="2387"/>
                    <a:pt x="10434" y="2573"/>
                  </a:cubicBezTo>
                  <a:cubicBezTo>
                    <a:pt x="11141" y="3094"/>
                    <a:pt x="11957" y="3453"/>
                    <a:pt x="12937" y="3894"/>
                  </a:cubicBezTo>
                  <a:cubicBezTo>
                    <a:pt x="14315" y="4519"/>
                    <a:pt x="15984" y="4786"/>
                    <a:pt x="17235" y="5493"/>
                  </a:cubicBezTo>
                  <a:cubicBezTo>
                    <a:pt x="18613" y="6373"/>
                    <a:pt x="19447" y="7521"/>
                    <a:pt x="20554" y="8494"/>
                  </a:cubicBezTo>
                  <a:cubicBezTo>
                    <a:pt x="20826" y="8853"/>
                    <a:pt x="21515" y="9294"/>
                    <a:pt x="21243" y="9653"/>
                  </a:cubicBezTo>
                  <a:cubicBezTo>
                    <a:pt x="20826" y="10093"/>
                    <a:pt x="19447" y="9827"/>
                    <a:pt x="19175" y="10267"/>
                  </a:cubicBezTo>
                  <a:cubicBezTo>
                    <a:pt x="18885" y="10626"/>
                    <a:pt x="20282" y="10533"/>
                    <a:pt x="20409" y="10800"/>
                  </a:cubicBezTo>
                  <a:cubicBezTo>
                    <a:pt x="20699" y="10974"/>
                    <a:pt x="20010" y="11159"/>
                    <a:pt x="20010" y="11414"/>
                  </a:cubicBezTo>
                  <a:cubicBezTo>
                    <a:pt x="20010" y="11773"/>
                    <a:pt x="20699" y="12040"/>
                    <a:pt x="20409" y="12306"/>
                  </a:cubicBezTo>
                  <a:cubicBezTo>
                    <a:pt x="20137" y="12747"/>
                    <a:pt x="19030" y="12747"/>
                    <a:pt x="18758" y="13187"/>
                  </a:cubicBezTo>
                  <a:cubicBezTo>
                    <a:pt x="18613" y="13546"/>
                    <a:pt x="19720" y="13894"/>
                    <a:pt x="19593" y="14253"/>
                  </a:cubicBezTo>
                  <a:cubicBezTo>
                    <a:pt x="19447" y="14520"/>
                    <a:pt x="18613" y="14334"/>
                    <a:pt x="18341" y="14520"/>
                  </a:cubicBezTo>
                  <a:cubicBezTo>
                    <a:pt x="17924" y="14786"/>
                    <a:pt x="17779" y="15053"/>
                    <a:pt x="17507" y="15319"/>
                  </a:cubicBezTo>
                  <a:cubicBezTo>
                    <a:pt x="17362" y="15319"/>
                    <a:pt x="17362" y="15319"/>
                    <a:pt x="17362" y="15319"/>
                  </a:cubicBezTo>
                  <a:cubicBezTo>
                    <a:pt x="17362" y="15319"/>
                    <a:pt x="16673" y="16107"/>
                    <a:pt x="16673" y="16200"/>
                  </a:cubicBezTo>
                  <a:cubicBezTo>
                    <a:pt x="16673" y="16293"/>
                    <a:pt x="15984" y="16733"/>
                    <a:pt x="15984" y="16733"/>
                  </a:cubicBezTo>
                  <a:cubicBezTo>
                    <a:pt x="15838" y="17000"/>
                    <a:pt x="15984" y="17347"/>
                    <a:pt x="15711" y="17440"/>
                  </a:cubicBezTo>
                  <a:cubicBezTo>
                    <a:pt x="14877" y="17614"/>
                    <a:pt x="13771" y="16814"/>
                    <a:pt x="13209" y="17266"/>
                  </a:cubicBezTo>
                  <a:cubicBezTo>
                    <a:pt x="12102" y="18239"/>
                    <a:pt x="12665" y="19653"/>
                    <a:pt x="11830" y="20708"/>
                  </a:cubicBezTo>
                  <a:cubicBezTo>
                    <a:pt x="11540" y="21160"/>
                    <a:pt x="10724" y="21507"/>
                    <a:pt x="10035" y="21507"/>
                  </a:cubicBezTo>
                  <a:cubicBezTo>
                    <a:pt x="9328" y="21600"/>
                    <a:pt x="8784" y="21160"/>
                    <a:pt x="8221" y="20974"/>
                  </a:cubicBezTo>
                  <a:cubicBezTo>
                    <a:pt x="8221" y="20893"/>
                    <a:pt x="8221" y="20893"/>
                    <a:pt x="8221" y="20893"/>
                  </a:cubicBezTo>
                  <a:cubicBezTo>
                    <a:pt x="8638" y="20360"/>
                    <a:pt x="9745" y="19920"/>
                    <a:pt x="9473" y="19387"/>
                  </a:cubicBezTo>
                  <a:cubicBezTo>
                    <a:pt x="9328" y="18946"/>
                    <a:pt x="7949" y="19479"/>
                    <a:pt x="7387" y="19213"/>
                  </a:cubicBezTo>
                  <a:cubicBezTo>
                    <a:pt x="6843" y="18946"/>
                    <a:pt x="6843" y="18321"/>
                    <a:pt x="6426" y="17973"/>
                  </a:cubicBezTo>
                  <a:cubicBezTo>
                    <a:pt x="6009" y="17614"/>
                    <a:pt x="5592" y="17440"/>
                    <a:pt x="5174" y="17173"/>
                  </a:cubicBezTo>
                  <a:cubicBezTo>
                    <a:pt x="4902" y="17000"/>
                    <a:pt x="4485" y="17000"/>
                    <a:pt x="4213" y="16814"/>
                  </a:cubicBezTo>
                  <a:cubicBezTo>
                    <a:pt x="4213" y="16814"/>
                    <a:pt x="4340" y="16733"/>
                    <a:pt x="4213" y="16640"/>
                  </a:cubicBezTo>
                  <a:cubicBezTo>
                    <a:pt x="3941" y="16467"/>
                    <a:pt x="3651" y="16200"/>
                    <a:pt x="3234" y="16107"/>
                  </a:cubicBezTo>
                  <a:cubicBezTo>
                    <a:pt x="2962" y="16107"/>
                    <a:pt x="2690" y="16374"/>
                    <a:pt x="2545" y="16374"/>
                  </a:cubicBezTo>
                  <a:cubicBezTo>
                    <a:pt x="2128" y="16293"/>
                    <a:pt x="1983" y="15933"/>
                    <a:pt x="1710" y="16026"/>
                  </a:cubicBezTo>
                  <a:cubicBezTo>
                    <a:pt x="1438" y="16026"/>
                    <a:pt x="1710" y="16467"/>
                    <a:pt x="1438" y="16467"/>
                  </a:cubicBezTo>
                  <a:cubicBezTo>
                    <a:pt x="1166" y="16548"/>
                    <a:pt x="1021" y="16293"/>
                    <a:pt x="749" y="16107"/>
                  </a:cubicBezTo>
                  <a:cubicBezTo>
                    <a:pt x="459" y="15933"/>
                    <a:pt x="187" y="15760"/>
                    <a:pt x="60" y="15493"/>
                  </a:cubicBezTo>
                  <a:cubicBezTo>
                    <a:pt x="-85" y="15319"/>
                    <a:pt x="60" y="15053"/>
                    <a:pt x="187" y="14786"/>
                  </a:cubicBezTo>
                  <a:cubicBezTo>
                    <a:pt x="332" y="14520"/>
                    <a:pt x="749" y="14334"/>
                    <a:pt x="749" y="14079"/>
                  </a:cubicBezTo>
                  <a:cubicBezTo>
                    <a:pt x="604" y="13454"/>
                    <a:pt x="60" y="13013"/>
                    <a:pt x="60" y="12399"/>
                  </a:cubicBezTo>
                  <a:cubicBezTo>
                    <a:pt x="187" y="12214"/>
                    <a:pt x="749" y="12480"/>
                    <a:pt x="1021" y="12306"/>
                  </a:cubicBezTo>
                  <a:cubicBezTo>
                    <a:pt x="1438" y="11947"/>
                    <a:pt x="1983" y="11507"/>
                    <a:pt x="2128" y="11067"/>
                  </a:cubicBezTo>
                  <a:cubicBezTo>
                    <a:pt x="2273" y="10626"/>
                    <a:pt x="1565" y="10360"/>
                    <a:pt x="1438" y="10000"/>
                  </a:cubicBezTo>
                  <a:cubicBezTo>
                    <a:pt x="1438" y="9827"/>
                    <a:pt x="1710" y="9734"/>
                    <a:pt x="1983" y="9653"/>
                  </a:cubicBezTo>
                  <a:cubicBezTo>
                    <a:pt x="2545" y="9653"/>
                    <a:pt x="3107" y="9560"/>
                    <a:pt x="3651" y="9653"/>
                  </a:cubicBezTo>
                  <a:cubicBezTo>
                    <a:pt x="4068" y="9734"/>
                    <a:pt x="4213" y="10093"/>
                    <a:pt x="4630" y="10093"/>
                  </a:cubicBezTo>
                  <a:cubicBezTo>
                    <a:pt x="4902" y="10093"/>
                    <a:pt x="4902" y="9827"/>
                    <a:pt x="5174" y="9734"/>
                  </a:cubicBezTo>
                  <a:cubicBezTo>
                    <a:pt x="5446" y="9653"/>
                    <a:pt x="5737" y="9386"/>
                    <a:pt x="6154" y="9467"/>
                  </a:cubicBezTo>
                  <a:cubicBezTo>
                    <a:pt x="6553" y="9467"/>
                    <a:pt x="6698" y="9919"/>
                    <a:pt x="7115" y="10000"/>
                  </a:cubicBezTo>
                  <a:cubicBezTo>
                    <a:pt x="7260" y="10000"/>
                    <a:pt x="7387" y="9734"/>
                    <a:pt x="7532" y="9653"/>
                  </a:cubicBezTo>
                  <a:cubicBezTo>
                    <a:pt x="7949" y="9560"/>
                    <a:pt x="8366" y="9734"/>
                    <a:pt x="8784" y="9560"/>
                  </a:cubicBezTo>
                  <a:cubicBezTo>
                    <a:pt x="9056" y="9386"/>
                    <a:pt x="9201" y="9120"/>
                    <a:pt x="9473" y="8853"/>
                  </a:cubicBezTo>
                  <a:cubicBezTo>
                    <a:pt x="10035" y="9027"/>
                    <a:pt x="10434" y="9294"/>
                    <a:pt x="10996" y="9467"/>
                  </a:cubicBezTo>
                  <a:cubicBezTo>
                    <a:pt x="11141" y="9467"/>
                    <a:pt x="11141" y="9212"/>
                    <a:pt x="11413" y="9212"/>
                  </a:cubicBezTo>
                  <a:cubicBezTo>
                    <a:pt x="11540" y="9120"/>
                    <a:pt x="11685" y="9386"/>
                    <a:pt x="11957" y="9294"/>
                  </a:cubicBezTo>
                  <a:cubicBezTo>
                    <a:pt x="12665" y="9212"/>
                    <a:pt x="13481" y="9120"/>
                    <a:pt x="14043" y="8761"/>
                  </a:cubicBezTo>
                  <a:cubicBezTo>
                    <a:pt x="14460" y="8320"/>
                    <a:pt x="14460" y="7787"/>
                    <a:pt x="14315" y="7254"/>
                  </a:cubicBezTo>
                  <a:cubicBezTo>
                    <a:pt x="14188" y="6988"/>
                    <a:pt x="13626" y="6906"/>
                    <a:pt x="13209" y="6733"/>
                  </a:cubicBezTo>
                  <a:cubicBezTo>
                    <a:pt x="13209" y="6733"/>
                    <a:pt x="11957" y="6906"/>
                    <a:pt x="11830" y="6906"/>
                  </a:cubicBezTo>
                  <a:cubicBezTo>
                    <a:pt x="11685" y="6814"/>
                    <a:pt x="10724" y="6640"/>
                    <a:pt x="10724" y="6640"/>
                  </a:cubicBezTo>
                  <a:cubicBezTo>
                    <a:pt x="10307" y="6733"/>
                    <a:pt x="9890" y="6814"/>
                    <a:pt x="9473" y="6814"/>
                  </a:cubicBezTo>
                  <a:cubicBezTo>
                    <a:pt x="9201" y="6733"/>
                    <a:pt x="8910" y="6466"/>
                    <a:pt x="8638" y="6547"/>
                  </a:cubicBezTo>
                  <a:cubicBezTo>
                    <a:pt x="8094" y="6733"/>
                    <a:pt x="7949" y="7439"/>
                    <a:pt x="7260" y="7439"/>
                  </a:cubicBezTo>
                  <a:cubicBezTo>
                    <a:pt x="6843" y="7521"/>
                    <a:pt x="6698" y="6988"/>
                    <a:pt x="6426" y="6733"/>
                  </a:cubicBezTo>
                  <a:cubicBezTo>
                    <a:pt x="6281" y="6466"/>
                    <a:pt x="6553" y="6107"/>
                    <a:pt x="6281" y="5933"/>
                  </a:cubicBezTo>
                  <a:cubicBezTo>
                    <a:pt x="6009" y="5574"/>
                    <a:pt x="5320" y="5400"/>
                    <a:pt x="4902" y="5133"/>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54" name="Shape">
              <a:extLst>
                <a:ext uri="{FF2B5EF4-FFF2-40B4-BE49-F238E27FC236}">
                  <a16:creationId xmlns:a16="http://schemas.microsoft.com/office/drawing/2014/main" id="{0A9EE630-349A-2441-8872-0B35A9F21DBD}"/>
                </a:ext>
              </a:extLst>
            </p:cNvPr>
            <p:cNvSpPr/>
            <p:nvPr/>
          </p:nvSpPr>
          <p:spPr>
            <a:xfrm>
              <a:off x="3135254" y="7791917"/>
              <a:ext cx="496973" cy="574140"/>
            </a:xfrm>
            <a:custGeom>
              <a:avLst/>
              <a:gdLst/>
              <a:ahLst/>
              <a:cxnLst>
                <a:cxn ang="0">
                  <a:pos x="wd2" y="hd2"/>
                </a:cxn>
                <a:cxn ang="5400000">
                  <a:pos x="wd2" y="hd2"/>
                </a:cxn>
                <a:cxn ang="10800000">
                  <a:pos x="wd2" y="hd2"/>
                </a:cxn>
                <a:cxn ang="16200000">
                  <a:pos x="wd2" y="hd2"/>
                </a:cxn>
              </a:cxnLst>
              <a:rect l="0" t="0" r="r" b="b"/>
              <a:pathLst>
                <a:path w="21344" h="21452" extrusionOk="0">
                  <a:moveTo>
                    <a:pt x="5196" y="1658"/>
                  </a:moveTo>
                  <a:cubicBezTo>
                    <a:pt x="5860" y="1096"/>
                    <a:pt x="6252" y="296"/>
                    <a:pt x="7018" y="74"/>
                  </a:cubicBezTo>
                  <a:cubicBezTo>
                    <a:pt x="7666" y="-148"/>
                    <a:pt x="8330" y="193"/>
                    <a:pt x="8977" y="296"/>
                  </a:cubicBezTo>
                  <a:cubicBezTo>
                    <a:pt x="8977" y="296"/>
                    <a:pt x="8841" y="1096"/>
                    <a:pt x="8977" y="1096"/>
                  </a:cubicBezTo>
                  <a:lnTo>
                    <a:pt x="10272" y="1199"/>
                  </a:lnTo>
                  <a:cubicBezTo>
                    <a:pt x="10272" y="1199"/>
                    <a:pt x="9761" y="1880"/>
                    <a:pt x="9880" y="1999"/>
                  </a:cubicBezTo>
                  <a:cubicBezTo>
                    <a:pt x="9880" y="2117"/>
                    <a:pt x="11447" y="3242"/>
                    <a:pt x="11447" y="3242"/>
                  </a:cubicBezTo>
                  <a:cubicBezTo>
                    <a:pt x="11975" y="2902"/>
                    <a:pt x="12095" y="2117"/>
                    <a:pt x="12742" y="2117"/>
                  </a:cubicBezTo>
                  <a:cubicBezTo>
                    <a:pt x="13270" y="1999"/>
                    <a:pt x="13270" y="2783"/>
                    <a:pt x="13526" y="3124"/>
                  </a:cubicBezTo>
                  <a:cubicBezTo>
                    <a:pt x="13270" y="3242"/>
                    <a:pt x="12742" y="3124"/>
                    <a:pt x="12878" y="3361"/>
                  </a:cubicBezTo>
                  <a:cubicBezTo>
                    <a:pt x="13134" y="3701"/>
                    <a:pt x="14173" y="3701"/>
                    <a:pt x="14309" y="4145"/>
                  </a:cubicBezTo>
                  <a:cubicBezTo>
                    <a:pt x="14445" y="4708"/>
                    <a:pt x="12878" y="5389"/>
                    <a:pt x="13526" y="5611"/>
                  </a:cubicBezTo>
                  <a:cubicBezTo>
                    <a:pt x="14701" y="5952"/>
                    <a:pt x="15996" y="5507"/>
                    <a:pt x="17035" y="4945"/>
                  </a:cubicBezTo>
                  <a:cubicBezTo>
                    <a:pt x="17426" y="4826"/>
                    <a:pt x="16779" y="4042"/>
                    <a:pt x="17171" y="3923"/>
                  </a:cubicBezTo>
                  <a:cubicBezTo>
                    <a:pt x="17563" y="3701"/>
                    <a:pt x="18074" y="4145"/>
                    <a:pt x="18466" y="4367"/>
                  </a:cubicBezTo>
                  <a:cubicBezTo>
                    <a:pt x="18466" y="4367"/>
                    <a:pt x="17955" y="5507"/>
                    <a:pt x="17955" y="5611"/>
                  </a:cubicBezTo>
                  <a:cubicBezTo>
                    <a:pt x="17818" y="5848"/>
                    <a:pt x="19522" y="6292"/>
                    <a:pt x="19522" y="6292"/>
                  </a:cubicBezTo>
                  <a:cubicBezTo>
                    <a:pt x="19249" y="7195"/>
                    <a:pt x="18466" y="8113"/>
                    <a:pt x="18994" y="9016"/>
                  </a:cubicBezTo>
                  <a:cubicBezTo>
                    <a:pt x="19249" y="9460"/>
                    <a:pt x="20680" y="8557"/>
                    <a:pt x="20953" y="9120"/>
                  </a:cubicBezTo>
                  <a:cubicBezTo>
                    <a:pt x="21600" y="10585"/>
                    <a:pt x="21208" y="12288"/>
                    <a:pt x="21344" y="13990"/>
                  </a:cubicBezTo>
                  <a:cubicBezTo>
                    <a:pt x="20561" y="14316"/>
                    <a:pt x="20033" y="14894"/>
                    <a:pt x="19249" y="14894"/>
                  </a:cubicBezTo>
                  <a:cubicBezTo>
                    <a:pt x="18602" y="14894"/>
                    <a:pt x="18074" y="13650"/>
                    <a:pt x="17563" y="13990"/>
                  </a:cubicBezTo>
                  <a:cubicBezTo>
                    <a:pt x="16915" y="14435"/>
                    <a:pt x="17307" y="15456"/>
                    <a:pt x="17426" y="16137"/>
                  </a:cubicBezTo>
                  <a:cubicBezTo>
                    <a:pt x="17563" y="17040"/>
                    <a:pt x="18857" y="17825"/>
                    <a:pt x="18602" y="18624"/>
                  </a:cubicBezTo>
                  <a:cubicBezTo>
                    <a:pt x="18210" y="19527"/>
                    <a:pt x="16779" y="19646"/>
                    <a:pt x="15876" y="20090"/>
                  </a:cubicBezTo>
                  <a:cubicBezTo>
                    <a:pt x="14956" y="20549"/>
                    <a:pt x="14173" y="20993"/>
                    <a:pt x="13270" y="21452"/>
                  </a:cubicBezTo>
                  <a:cubicBezTo>
                    <a:pt x="13015" y="21230"/>
                    <a:pt x="12350" y="21230"/>
                    <a:pt x="11975" y="21111"/>
                  </a:cubicBezTo>
                  <a:cubicBezTo>
                    <a:pt x="11447" y="20993"/>
                    <a:pt x="11703" y="20771"/>
                    <a:pt x="11056" y="21111"/>
                  </a:cubicBezTo>
                  <a:cubicBezTo>
                    <a:pt x="10664" y="21230"/>
                    <a:pt x="10664" y="20889"/>
                    <a:pt x="10408" y="20771"/>
                  </a:cubicBezTo>
                  <a:cubicBezTo>
                    <a:pt x="10408" y="20430"/>
                    <a:pt x="10016" y="19986"/>
                    <a:pt x="9880" y="19646"/>
                  </a:cubicBezTo>
                  <a:cubicBezTo>
                    <a:pt x="9625" y="19305"/>
                    <a:pt x="9233" y="19068"/>
                    <a:pt x="8841" y="18846"/>
                  </a:cubicBezTo>
                  <a:cubicBezTo>
                    <a:pt x="8585" y="18728"/>
                    <a:pt x="8194" y="18506"/>
                    <a:pt x="7938" y="18284"/>
                  </a:cubicBezTo>
                  <a:cubicBezTo>
                    <a:pt x="7802" y="18062"/>
                    <a:pt x="7155" y="17603"/>
                    <a:pt x="7155" y="17484"/>
                  </a:cubicBezTo>
                  <a:cubicBezTo>
                    <a:pt x="6899" y="17484"/>
                    <a:pt x="6252" y="18165"/>
                    <a:pt x="5979" y="18284"/>
                  </a:cubicBezTo>
                  <a:cubicBezTo>
                    <a:pt x="5724" y="18387"/>
                    <a:pt x="4940" y="18965"/>
                    <a:pt x="4804" y="18728"/>
                  </a:cubicBezTo>
                  <a:cubicBezTo>
                    <a:pt x="4685" y="18506"/>
                    <a:pt x="4685" y="18284"/>
                    <a:pt x="4685" y="17943"/>
                  </a:cubicBezTo>
                  <a:cubicBezTo>
                    <a:pt x="4685" y="17825"/>
                    <a:pt x="3901" y="17943"/>
                    <a:pt x="3765" y="17943"/>
                  </a:cubicBezTo>
                  <a:cubicBezTo>
                    <a:pt x="3645" y="17943"/>
                    <a:pt x="3509" y="16818"/>
                    <a:pt x="3373" y="16700"/>
                  </a:cubicBezTo>
                  <a:cubicBezTo>
                    <a:pt x="2981" y="16256"/>
                    <a:pt x="2470" y="16019"/>
                    <a:pt x="2078" y="15678"/>
                  </a:cubicBezTo>
                  <a:cubicBezTo>
                    <a:pt x="2078" y="15575"/>
                    <a:pt x="1942" y="15456"/>
                    <a:pt x="1942" y="15338"/>
                  </a:cubicBezTo>
                  <a:cubicBezTo>
                    <a:pt x="1942" y="14997"/>
                    <a:pt x="1431" y="14657"/>
                    <a:pt x="1431" y="14316"/>
                  </a:cubicBezTo>
                  <a:cubicBezTo>
                    <a:pt x="1295" y="13990"/>
                    <a:pt x="1567" y="13650"/>
                    <a:pt x="1567" y="13309"/>
                  </a:cubicBezTo>
                  <a:cubicBezTo>
                    <a:pt x="1567" y="13087"/>
                    <a:pt x="647" y="11844"/>
                    <a:pt x="392" y="11725"/>
                  </a:cubicBezTo>
                  <a:cubicBezTo>
                    <a:pt x="392" y="11503"/>
                    <a:pt x="1295" y="11163"/>
                    <a:pt x="1039" y="10822"/>
                  </a:cubicBezTo>
                  <a:cubicBezTo>
                    <a:pt x="903" y="10482"/>
                    <a:pt x="136" y="10482"/>
                    <a:pt x="0" y="10260"/>
                  </a:cubicBezTo>
                  <a:cubicBezTo>
                    <a:pt x="0" y="10023"/>
                    <a:pt x="2334" y="9682"/>
                    <a:pt x="2078" y="8898"/>
                  </a:cubicBezTo>
                  <a:cubicBezTo>
                    <a:pt x="1942" y="8898"/>
                    <a:pt x="903" y="9238"/>
                    <a:pt x="903" y="9016"/>
                  </a:cubicBezTo>
                  <a:cubicBezTo>
                    <a:pt x="647" y="8898"/>
                    <a:pt x="1175" y="8439"/>
                    <a:pt x="1295" y="8335"/>
                  </a:cubicBezTo>
                  <a:cubicBezTo>
                    <a:pt x="1567" y="8113"/>
                    <a:pt x="1567" y="7772"/>
                    <a:pt x="1431" y="7536"/>
                  </a:cubicBezTo>
                  <a:cubicBezTo>
                    <a:pt x="1295" y="7314"/>
                    <a:pt x="1686" y="7195"/>
                    <a:pt x="1823" y="6973"/>
                  </a:cubicBezTo>
                  <a:cubicBezTo>
                    <a:pt x="1942" y="6855"/>
                    <a:pt x="1942" y="6633"/>
                    <a:pt x="2078" y="6514"/>
                  </a:cubicBezTo>
                  <a:cubicBezTo>
                    <a:pt x="2470" y="6070"/>
                    <a:pt x="3254" y="5167"/>
                    <a:pt x="3901" y="5167"/>
                  </a:cubicBezTo>
                  <a:cubicBezTo>
                    <a:pt x="4429" y="5167"/>
                    <a:pt x="5196" y="5389"/>
                    <a:pt x="5196" y="4708"/>
                  </a:cubicBezTo>
                  <a:cubicBezTo>
                    <a:pt x="4940" y="4708"/>
                    <a:pt x="3373" y="5048"/>
                    <a:pt x="3765" y="4264"/>
                  </a:cubicBezTo>
                  <a:cubicBezTo>
                    <a:pt x="4037" y="4042"/>
                    <a:pt x="4037" y="3361"/>
                    <a:pt x="3901" y="3020"/>
                  </a:cubicBezTo>
                  <a:cubicBezTo>
                    <a:pt x="3765" y="2783"/>
                    <a:pt x="4429" y="2680"/>
                    <a:pt x="4548" y="2561"/>
                  </a:cubicBezTo>
                  <a:cubicBezTo>
                    <a:pt x="4940" y="2458"/>
                    <a:pt x="5332" y="1999"/>
                    <a:pt x="5196" y="1658"/>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55" name="Shape">
              <a:extLst>
                <a:ext uri="{FF2B5EF4-FFF2-40B4-BE49-F238E27FC236}">
                  <a16:creationId xmlns:a16="http://schemas.microsoft.com/office/drawing/2014/main" id="{69DD4789-A13B-F14B-B97C-1651ECFDC9FE}"/>
                </a:ext>
              </a:extLst>
            </p:cNvPr>
            <p:cNvSpPr/>
            <p:nvPr/>
          </p:nvSpPr>
          <p:spPr>
            <a:xfrm>
              <a:off x="2651159" y="7275106"/>
              <a:ext cx="605255" cy="1171346"/>
            </a:xfrm>
            <a:custGeom>
              <a:avLst/>
              <a:gdLst/>
              <a:ahLst/>
              <a:cxnLst>
                <a:cxn ang="0">
                  <a:pos x="wd2" y="hd2"/>
                </a:cxn>
                <a:cxn ang="5400000">
                  <a:pos x="wd2" y="hd2"/>
                </a:cxn>
                <a:cxn ang="10800000">
                  <a:pos x="wd2" y="hd2"/>
                </a:cxn>
                <a:cxn ang="16200000">
                  <a:pos x="wd2" y="hd2"/>
                </a:cxn>
              </a:cxnLst>
              <a:rect l="0" t="0" r="r" b="b"/>
              <a:pathLst>
                <a:path w="21510" h="21549" extrusionOk="0">
                  <a:moveTo>
                    <a:pt x="17193" y="343"/>
                  </a:moveTo>
                  <a:cubicBezTo>
                    <a:pt x="16981" y="233"/>
                    <a:pt x="16658" y="-51"/>
                    <a:pt x="16334" y="7"/>
                  </a:cubicBezTo>
                  <a:cubicBezTo>
                    <a:pt x="15700" y="66"/>
                    <a:pt x="15489" y="452"/>
                    <a:pt x="14940" y="561"/>
                  </a:cubicBezTo>
                  <a:cubicBezTo>
                    <a:pt x="14405" y="619"/>
                    <a:pt x="13870" y="452"/>
                    <a:pt x="13335" y="394"/>
                  </a:cubicBezTo>
                  <a:cubicBezTo>
                    <a:pt x="12898" y="343"/>
                    <a:pt x="12363" y="284"/>
                    <a:pt x="11926" y="175"/>
                  </a:cubicBezTo>
                  <a:cubicBezTo>
                    <a:pt x="11617" y="343"/>
                    <a:pt x="11180" y="510"/>
                    <a:pt x="10758" y="561"/>
                  </a:cubicBezTo>
                  <a:cubicBezTo>
                    <a:pt x="10321" y="678"/>
                    <a:pt x="9899" y="678"/>
                    <a:pt x="9462" y="678"/>
                  </a:cubicBezTo>
                  <a:cubicBezTo>
                    <a:pt x="9251" y="845"/>
                    <a:pt x="9026" y="1122"/>
                    <a:pt x="8603" y="1232"/>
                  </a:cubicBezTo>
                  <a:cubicBezTo>
                    <a:pt x="8167" y="1341"/>
                    <a:pt x="7519" y="1232"/>
                    <a:pt x="7195" y="1399"/>
                  </a:cubicBezTo>
                  <a:cubicBezTo>
                    <a:pt x="6886" y="1567"/>
                    <a:pt x="6984" y="1785"/>
                    <a:pt x="6984" y="2011"/>
                  </a:cubicBezTo>
                  <a:cubicBezTo>
                    <a:pt x="6984" y="2347"/>
                    <a:pt x="7421" y="2682"/>
                    <a:pt x="7421" y="3017"/>
                  </a:cubicBezTo>
                  <a:cubicBezTo>
                    <a:pt x="7421" y="3294"/>
                    <a:pt x="7195" y="3571"/>
                    <a:pt x="6886" y="3738"/>
                  </a:cubicBezTo>
                  <a:cubicBezTo>
                    <a:pt x="6449" y="3906"/>
                    <a:pt x="5801" y="3848"/>
                    <a:pt x="5379" y="3957"/>
                  </a:cubicBezTo>
                  <a:cubicBezTo>
                    <a:pt x="5154" y="4015"/>
                    <a:pt x="5055" y="4183"/>
                    <a:pt x="4731" y="4234"/>
                  </a:cubicBezTo>
                  <a:cubicBezTo>
                    <a:pt x="3971" y="4292"/>
                    <a:pt x="3112" y="4015"/>
                    <a:pt x="2464" y="4234"/>
                  </a:cubicBezTo>
                  <a:cubicBezTo>
                    <a:pt x="1831" y="4402"/>
                    <a:pt x="1929" y="4904"/>
                    <a:pt x="1718" y="5240"/>
                  </a:cubicBezTo>
                  <a:cubicBezTo>
                    <a:pt x="1507" y="5517"/>
                    <a:pt x="1183" y="5743"/>
                    <a:pt x="859" y="5961"/>
                  </a:cubicBezTo>
                  <a:cubicBezTo>
                    <a:pt x="535" y="6129"/>
                    <a:pt x="211" y="6238"/>
                    <a:pt x="0" y="6355"/>
                  </a:cubicBezTo>
                  <a:cubicBezTo>
                    <a:pt x="648" y="6406"/>
                    <a:pt x="1394" y="6296"/>
                    <a:pt x="1831" y="6522"/>
                  </a:cubicBezTo>
                  <a:cubicBezTo>
                    <a:pt x="2154" y="6690"/>
                    <a:pt x="1718" y="6967"/>
                    <a:pt x="1718" y="7185"/>
                  </a:cubicBezTo>
                  <a:cubicBezTo>
                    <a:pt x="1831" y="7411"/>
                    <a:pt x="1718" y="7856"/>
                    <a:pt x="2253" y="7914"/>
                  </a:cubicBezTo>
                  <a:cubicBezTo>
                    <a:pt x="2901" y="7965"/>
                    <a:pt x="3436" y="7579"/>
                    <a:pt x="3971" y="7353"/>
                  </a:cubicBezTo>
                  <a:lnTo>
                    <a:pt x="4083" y="7798"/>
                  </a:lnTo>
                  <a:cubicBezTo>
                    <a:pt x="3971" y="7856"/>
                    <a:pt x="3647" y="8133"/>
                    <a:pt x="3647" y="8133"/>
                  </a:cubicBezTo>
                  <a:cubicBezTo>
                    <a:pt x="3647" y="8133"/>
                    <a:pt x="3548" y="8526"/>
                    <a:pt x="3548" y="8577"/>
                  </a:cubicBezTo>
                  <a:lnTo>
                    <a:pt x="4295" y="9022"/>
                  </a:lnTo>
                  <a:cubicBezTo>
                    <a:pt x="4619" y="9306"/>
                    <a:pt x="4830" y="9634"/>
                    <a:pt x="5055" y="9918"/>
                  </a:cubicBezTo>
                  <a:cubicBezTo>
                    <a:pt x="5055" y="9918"/>
                    <a:pt x="5801" y="10304"/>
                    <a:pt x="5703" y="10304"/>
                  </a:cubicBezTo>
                  <a:cubicBezTo>
                    <a:pt x="5590" y="10363"/>
                    <a:pt x="4407" y="10749"/>
                    <a:pt x="4407" y="10749"/>
                  </a:cubicBezTo>
                  <a:cubicBezTo>
                    <a:pt x="4196" y="10858"/>
                    <a:pt x="3760" y="10917"/>
                    <a:pt x="3760" y="11026"/>
                  </a:cubicBezTo>
                  <a:cubicBezTo>
                    <a:pt x="3872" y="11310"/>
                    <a:pt x="4731" y="11419"/>
                    <a:pt x="4731" y="11696"/>
                  </a:cubicBezTo>
                  <a:cubicBezTo>
                    <a:pt x="4731" y="11864"/>
                    <a:pt x="3971" y="11806"/>
                    <a:pt x="3872" y="11973"/>
                  </a:cubicBezTo>
                  <a:cubicBezTo>
                    <a:pt x="3647" y="12250"/>
                    <a:pt x="3872" y="12534"/>
                    <a:pt x="3872" y="12811"/>
                  </a:cubicBezTo>
                  <a:cubicBezTo>
                    <a:pt x="3971" y="13198"/>
                    <a:pt x="4196" y="13642"/>
                    <a:pt x="4196" y="14036"/>
                  </a:cubicBezTo>
                  <a:cubicBezTo>
                    <a:pt x="4083" y="14254"/>
                    <a:pt x="3760" y="14371"/>
                    <a:pt x="3548" y="14538"/>
                  </a:cubicBezTo>
                  <a:cubicBezTo>
                    <a:pt x="3872" y="14589"/>
                    <a:pt x="4196" y="14589"/>
                    <a:pt x="4407" y="14699"/>
                  </a:cubicBezTo>
                  <a:cubicBezTo>
                    <a:pt x="4520" y="14866"/>
                    <a:pt x="4196" y="15092"/>
                    <a:pt x="4295" y="15260"/>
                  </a:cubicBezTo>
                  <a:cubicBezTo>
                    <a:pt x="4520" y="15428"/>
                    <a:pt x="5154" y="15318"/>
                    <a:pt x="5379" y="15486"/>
                  </a:cubicBezTo>
                  <a:cubicBezTo>
                    <a:pt x="5703" y="15704"/>
                    <a:pt x="5914" y="16040"/>
                    <a:pt x="5914" y="16317"/>
                  </a:cubicBezTo>
                  <a:cubicBezTo>
                    <a:pt x="5703" y="16870"/>
                    <a:pt x="5055" y="17373"/>
                    <a:pt x="4731" y="17934"/>
                  </a:cubicBezTo>
                  <a:cubicBezTo>
                    <a:pt x="4520" y="18321"/>
                    <a:pt x="4731" y="18765"/>
                    <a:pt x="4520" y="19100"/>
                  </a:cubicBezTo>
                  <a:cubicBezTo>
                    <a:pt x="4295" y="19377"/>
                    <a:pt x="3647" y="19436"/>
                    <a:pt x="3436" y="19713"/>
                  </a:cubicBezTo>
                  <a:cubicBezTo>
                    <a:pt x="3013" y="20048"/>
                    <a:pt x="2788" y="20434"/>
                    <a:pt x="2464" y="20828"/>
                  </a:cubicBezTo>
                  <a:cubicBezTo>
                    <a:pt x="2689" y="20937"/>
                    <a:pt x="2788" y="21104"/>
                    <a:pt x="3013" y="21214"/>
                  </a:cubicBezTo>
                  <a:cubicBezTo>
                    <a:pt x="3225" y="21323"/>
                    <a:pt x="3323" y="21549"/>
                    <a:pt x="3647" y="21549"/>
                  </a:cubicBezTo>
                  <a:cubicBezTo>
                    <a:pt x="3971" y="21549"/>
                    <a:pt x="3872" y="21214"/>
                    <a:pt x="4196" y="21163"/>
                  </a:cubicBezTo>
                  <a:cubicBezTo>
                    <a:pt x="4619" y="20995"/>
                    <a:pt x="5154" y="20937"/>
                    <a:pt x="5703" y="20937"/>
                  </a:cubicBezTo>
                  <a:cubicBezTo>
                    <a:pt x="6238" y="20937"/>
                    <a:pt x="6773" y="21046"/>
                    <a:pt x="7195" y="21163"/>
                  </a:cubicBezTo>
                  <a:cubicBezTo>
                    <a:pt x="7308" y="21214"/>
                    <a:pt x="7195" y="21323"/>
                    <a:pt x="7195" y="21440"/>
                  </a:cubicBezTo>
                  <a:cubicBezTo>
                    <a:pt x="7632" y="21272"/>
                    <a:pt x="8068" y="21163"/>
                    <a:pt x="8378" y="20995"/>
                  </a:cubicBezTo>
                  <a:cubicBezTo>
                    <a:pt x="8927" y="20711"/>
                    <a:pt x="9462" y="20325"/>
                    <a:pt x="10110" y="20157"/>
                  </a:cubicBezTo>
                  <a:cubicBezTo>
                    <a:pt x="10321" y="20099"/>
                    <a:pt x="10434" y="20266"/>
                    <a:pt x="10532" y="20383"/>
                  </a:cubicBezTo>
                  <a:cubicBezTo>
                    <a:pt x="10758" y="20266"/>
                    <a:pt x="10969" y="20048"/>
                    <a:pt x="11293" y="20048"/>
                  </a:cubicBezTo>
                  <a:cubicBezTo>
                    <a:pt x="11504" y="20048"/>
                    <a:pt x="11391" y="20266"/>
                    <a:pt x="11504" y="20383"/>
                  </a:cubicBezTo>
                  <a:cubicBezTo>
                    <a:pt x="11715" y="20434"/>
                    <a:pt x="12039" y="20383"/>
                    <a:pt x="12250" y="20434"/>
                  </a:cubicBezTo>
                  <a:cubicBezTo>
                    <a:pt x="12363" y="20543"/>
                    <a:pt x="12250" y="20711"/>
                    <a:pt x="12363" y="20828"/>
                  </a:cubicBezTo>
                  <a:cubicBezTo>
                    <a:pt x="12574" y="20879"/>
                    <a:pt x="12799" y="20879"/>
                    <a:pt x="13011" y="20879"/>
                  </a:cubicBezTo>
                  <a:cubicBezTo>
                    <a:pt x="13658" y="20711"/>
                    <a:pt x="13658" y="20711"/>
                    <a:pt x="13658" y="20711"/>
                  </a:cubicBezTo>
                  <a:cubicBezTo>
                    <a:pt x="13771" y="20543"/>
                    <a:pt x="13771" y="20266"/>
                    <a:pt x="14081" y="20215"/>
                  </a:cubicBezTo>
                  <a:cubicBezTo>
                    <a:pt x="14517" y="20157"/>
                    <a:pt x="14940" y="20434"/>
                    <a:pt x="15376" y="20434"/>
                  </a:cubicBezTo>
                  <a:cubicBezTo>
                    <a:pt x="15897" y="20492"/>
                    <a:pt x="16432" y="20383"/>
                    <a:pt x="16981" y="20325"/>
                  </a:cubicBezTo>
                  <a:cubicBezTo>
                    <a:pt x="17404" y="20157"/>
                    <a:pt x="17939" y="20048"/>
                    <a:pt x="18263" y="19822"/>
                  </a:cubicBezTo>
                  <a:cubicBezTo>
                    <a:pt x="18587" y="19654"/>
                    <a:pt x="18488" y="19377"/>
                    <a:pt x="18798" y="19210"/>
                  </a:cubicBezTo>
                  <a:cubicBezTo>
                    <a:pt x="18911" y="19100"/>
                    <a:pt x="19558" y="19100"/>
                    <a:pt x="19558" y="18933"/>
                  </a:cubicBezTo>
                  <a:cubicBezTo>
                    <a:pt x="19446" y="18656"/>
                    <a:pt x="18798" y="18488"/>
                    <a:pt x="18587" y="18262"/>
                  </a:cubicBezTo>
                  <a:cubicBezTo>
                    <a:pt x="18375" y="18044"/>
                    <a:pt x="18263" y="17818"/>
                    <a:pt x="18263" y="17599"/>
                  </a:cubicBezTo>
                  <a:cubicBezTo>
                    <a:pt x="18375" y="17432"/>
                    <a:pt x="18699" y="17322"/>
                    <a:pt x="18911" y="17206"/>
                  </a:cubicBezTo>
                  <a:cubicBezTo>
                    <a:pt x="18911" y="17155"/>
                    <a:pt x="18798" y="17096"/>
                    <a:pt x="18798" y="17038"/>
                  </a:cubicBezTo>
                  <a:cubicBezTo>
                    <a:pt x="18798" y="16870"/>
                    <a:pt x="18375" y="16703"/>
                    <a:pt x="18375" y="16535"/>
                  </a:cubicBezTo>
                  <a:cubicBezTo>
                    <a:pt x="18263" y="16375"/>
                    <a:pt x="18488" y="16207"/>
                    <a:pt x="18488" y="16040"/>
                  </a:cubicBezTo>
                  <a:cubicBezTo>
                    <a:pt x="18488" y="15930"/>
                    <a:pt x="17728" y="15318"/>
                    <a:pt x="17517" y="15260"/>
                  </a:cubicBezTo>
                  <a:cubicBezTo>
                    <a:pt x="17517" y="15151"/>
                    <a:pt x="18263" y="14983"/>
                    <a:pt x="18052" y="14815"/>
                  </a:cubicBezTo>
                  <a:cubicBezTo>
                    <a:pt x="17939" y="14648"/>
                    <a:pt x="17305" y="14648"/>
                    <a:pt x="17193" y="14538"/>
                  </a:cubicBezTo>
                  <a:cubicBezTo>
                    <a:pt x="17193" y="14422"/>
                    <a:pt x="19122" y="14254"/>
                    <a:pt x="18911" y="13868"/>
                  </a:cubicBezTo>
                  <a:cubicBezTo>
                    <a:pt x="18798" y="13868"/>
                    <a:pt x="17939" y="14036"/>
                    <a:pt x="17939" y="13926"/>
                  </a:cubicBezTo>
                  <a:cubicBezTo>
                    <a:pt x="17728" y="13868"/>
                    <a:pt x="18164" y="13642"/>
                    <a:pt x="18263" y="13591"/>
                  </a:cubicBezTo>
                  <a:cubicBezTo>
                    <a:pt x="18488" y="13482"/>
                    <a:pt x="18488" y="13314"/>
                    <a:pt x="18375" y="13198"/>
                  </a:cubicBezTo>
                  <a:cubicBezTo>
                    <a:pt x="18263" y="13088"/>
                    <a:pt x="18587" y="13030"/>
                    <a:pt x="18699" y="12921"/>
                  </a:cubicBezTo>
                  <a:cubicBezTo>
                    <a:pt x="18798" y="12862"/>
                    <a:pt x="18798" y="12753"/>
                    <a:pt x="18911" y="12695"/>
                  </a:cubicBezTo>
                  <a:cubicBezTo>
                    <a:pt x="19234" y="12476"/>
                    <a:pt x="19882" y="12032"/>
                    <a:pt x="20417" y="12032"/>
                  </a:cubicBezTo>
                  <a:cubicBezTo>
                    <a:pt x="20854" y="12032"/>
                    <a:pt x="21487" y="12141"/>
                    <a:pt x="21487" y="11806"/>
                  </a:cubicBezTo>
                  <a:cubicBezTo>
                    <a:pt x="21276" y="11806"/>
                    <a:pt x="19981" y="11973"/>
                    <a:pt x="20305" y="11587"/>
                  </a:cubicBezTo>
                  <a:cubicBezTo>
                    <a:pt x="20530" y="11478"/>
                    <a:pt x="20530" y="11143"/>
                    <a:pt x="20417" y="10975"/>
                  </a:cubicBezTo>
                  <a:cubicBezTo>
                    <a:pt x="20305" y="10858"/>
                    <a:pt x="20854" y="10807"/>
                    <a:pt x="20952" y="10749"/>
                  </a:cubicBezTo>
                  <a:cubicBezTo>
                    <a:pt x="21276" y="10698"/>
                    <a:pt x="21600" y="10472"/>
                    <a:pt x="21487" y="10304"/>
                  </a:cubicBezTo>
                  <a:cubicBezTo>
                    <a:pt x="20854" y="10304"/>
                    <a:pt x="20417" y="10472"/>
                    <a:pt x="19882" y="10530"/>
                  </a:cubicBezTo>
                  <a:cubicBezTo>
                    <a:pt x="19558" y="10530"/>
                    <a:pt x="19347" y="10472"/>
                    <a:pt x="19023" y="10472"/>
                  </a:cubicBezTo>
                  <a:cubicBezTo>
                    <a:pt x="18587" y="10028"/>
                    <a:pt x="17404" y="9751"/>
                    <a:pt x="16756" y="9357"/>
                  </a:cubicBezTo>
                  <a:cubicBezTo>
                    <a:pt x="16432" y="9248"/>
                    <a:pt x="16108" y="9138"/>
                    <a:pt x="15785" y="9022"/>
                  </a:cubicBezTo>
                  <a:cubicBezTo>
                    <a:pt x="15489" y="8803"/>
                    <a:pt x="15052" y="8694"/>
                    <a:pt x="15489" y="8468"/>
                  </a:cubicBezTo>
                  <a:cubicBezTo>
                    <a:pt x="15700" y="8300"/>
                    <a:pt x="15897" y="8075"/>
                    <a:pt x="16221" y="8075"/>
                  </a:cubicBezTo>
                  <a:cubicBezTo>
                    <a:pt x="16869" y="8075"/>
                    <a:pt x="16756" y="7965"/>
                    <a:pt x="17080" y="7798"/>
                  </a:cubicBezTo>
                  <a:cubicBezTo>
                    <a:pt x="17305" y="7747"/>
                    <a:pt x="17615" y="7798"/>
                    <a:pt x="17840" y="7747"/>
                  </a:cubicBezTo>
                  <a:cubicBezTo>
                    <a:pt x="18263" y="7630"/>
                    <a:pt x="18587" y="7688"/>
                    <a:pt x="19023" y="7630"/>
                  </a:cubicBezTo>
                  <a:cubicBezTo>
                    <a:pt x="19558" y="7630"/>
                    <a:pt x="19882" y="7353"/>
                    <a:pt x="19981" y="7134"/>
                  </a:cubicBezTo>
                  <a:cubicBezTo>
                    <a:pt x="20530" y="6967"/>
                    <a:pt x="20417" y="6799"/>
                    <a:pt x="20417" y="6522"/>
                  </a:cubicBezTo>
                  <a:cubicBezTo>
                    <a:pt x="20417" y="6238"/>
                    <a:pt x="20093" y="5852"/>
                    <a:pt x="19558" y="6187"/>
                  </a:cubicBezTo>
                  <a:cubicBezTo>
                    <a:pt x="19347" y="6355"/>
                    <a:pt x="19023" y="6632"/>
                    <a:pt x="18587" y="6799"/>
                  </a:cubicBezTo>
                  <a:cubicBezTo>
                    <a:pt x="18488" y="6858"/>
                    <a:pt x="17517" y="7470"/>
                    <a:pt x="17728" y="6909"/>
                  </a:cubicBezTo>
                  <a:cubicBezTo>
                    <a:pt x="17840" y="6690"/>
                    <a:pt x="18164" y="6355"/>
                    <a:pt x="17615" y="6187"/>
                  </a:cubicBezTo>
                  <a:cubicBezTo>
                    <a:pt x="17615" y="5910"/>
                    <a:pt x="18263" y="5910"/>
                    <a:pt x="18263" y="5684"/>
                  </a:cubicBezTo>
                  <a:cubicBezTo>
                    <a:pt x="18375" y="5466"/>
                    <a:pt x="18699" y="5298"/>
                    <a:pt x="19023" y="5181"/>
                  </a:cubicBezTo>
                  <a:cubicBezTo>
                    <a:pt x="19234" y="5072"/>
                    <a:pt x="18911" y="5021"/>
                    <a:pt x="18911" y="4904"/>
                  </a:cubicBezTo>
                  <a:cubicBezTo>
                    <a:pt x="18798" y="4795"/>
                    <a:pt x="19234" y="4460"/>
                    <a:pt x="19347" y="4402"/>
                  </a:cubicBezTo>
                  <a:cubicBezTo>
                    <a:pt x="19558" y="4292"/>
                    <a:pt x="19347" y="4066"/>
                    <a:pt x="19558" y="4015"/>
                  </a:cubicBezTo>
                  <a:cubicBezTo>
                    <a:pt x="19657" y="3957"/>
                    <a:pt x="19981" y="3906"/>
                    <a:pt x="19882" y="3738"/>
                  </a:cubicBezTo>
                  <a:cubicBezTo>
                    <a:pt x="19769" y="3462"/>
                    <a:pt x="20741" y="3345"/>
                    <a:pt x="21163" y="3345"/>
                  </a:cubicBezTo>
                  <a:cubicBezTo>
                    <a:pt x="21163" y="3236"/>
                    <a:pt x="20854" y="3017"/>
                    <a:pt x="20530" y="2959"/>
                  </a:cubicBezTo>
                  <a:cubicBezTo>
                    <a:pt x="19882" y="2849"/>
                    <a:pt x="20093" y="2849"/>
                    <a:pt x="19981" y="2565"/>
                  </a:cubicBezTo>
                  <a:cubicBezTo>
                    <a:pt x="19657" y="2565"/>
                    <a:pt x="19122" y="2514"/>
                    <a:pt x="18798" y="2347"/>
                  </a:cubicBezTo>
                  <a:cubicBezTo>
                    <a:pt x="18375" y="2179"/>
                    <a:pt x="18488" y="1844"/>
                    <a:pt x="17939" y="2121"/>
                  </a:cubicBezTo>
                  <a:cubicBezTo>
                    <a:pt x="17728" y="2288"/>
                    <a:pt x="17517" y="2121"/>
                    <a:pt x="17404" y="1953"/>
                  </a:cubicBezTo>
                  <a:cubicBezTo>
                    <a:pt x="17080" y="1734"/>
                    <a:pt x="16869" y="1902"/>
                    <a:pt x="16981" y="1509"/>
                  </a:cubicBezTo>
                  <a:cubicBezTo>
                    <a:pt x="17193" y="1122"/>
                    <a:pt x="16432" y="1064"/>
                    <a:pt x="17517" y="787"/>
                  </a:cubicBezTo>
                  <a:cubicBezTo>
                    <a:pt x="17840" y="510"/>
                    <a:pt x="17615" y="619"/>
                    <a:pt x="17193" y="394"/>
                  </a:cubicBezTo>
                  <a:cubicBezTo>
                    <a:pt x="17193" y="394"/>
                    <a:pt x="17193" y="394"/>
                    <a:pt x="17193" y="343"/>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56" name="Shape">
              <a:extLst>
                <a:ext uri="{FF2B5EF4-FFF2-40B4-BE49-F238E27FC236}">
                  <a16:creationId xmlns:a16="http://schemas.microsoft.com/office/drawing/2014/main" id="{468B3C62-D633-C644-93F2-4F6D711D112E}"/>
                </a:ext>
              </a:extLst>
            </p:cNvPr>
            <p:cNvSpPr/>
            <p:nvPr/>
          </p:nvSpPr>
          <p:spPr>
            <a:xfrm>
              <a:off x="3697915" y="7085352"/>
              <a:ext cx="101045" cy="142123"/>
            </a:xfrm>
            <a:custGeom>
              <a:avLst/>
              <a:gdLst/>
              <a:ahLst/>
              <a:cxnLst>
                <a:cxn ang="0">
                  <a:pos x="wd2" y="hd2"/>
                </a:cxn>
                <a:cxn ang="5400000">
                  <a:pos x="wd2" y="hd2"/>
                </a:cxn>
                <a:cxn ang="10800000">
                  <a:pos x="wd2" y="hd2"/>
                </a:cxn>
                <a:cxn ang="16200000">
                  <a:pos x="wd2" y="hd2"/>
                </a:cxn>
              </a:cxnLst>
              <a:rect l="0" t="0" r="r" b="b"/>
              <a:pathLst>
                <a:path w="20549" h="21220" extrusionOk="0">
                  <a:moveTo>
                    <a:pt x="13779" y="4072"/>
                  </a:moveTo>
                  <a:cubicBezTo>
                    <a:pt x="12489" y="2243"/>
                    <a:pt x="10636" y="472"/>
                    <a:pt x="8218" y="0"/>
                  </a:cubicBezTo>
                  <a:cubicBezTo>
                    <a:pt x="5155" y="0"/>
                    <a:pt x="1448" y="885"/>
                    <a:pt x="239" y="3128"/>
                  </a:cubicBezTo>
                  <a:cubicBezTo>
                    <a:pt x="-1051" y="4957"/>
                    <a:pt x="3301" y="7200"/>
                    <a:pt x="3301" y="8970"/>
                  </a:cubicBezTo>
                  <a:cubicBezTo>
                    <a:pt x="3865" y="11272"/>
                    <a:pt x="2656" y="13043"/>
                    <a:pt x="3301" y="14872"/>
                  </a:cubicBezTo>
                  <a:cubicBezTo>
                    <a:pt x="3865" y="17115"/>
                    <a:pt x="3865" y="20302"/>
                    <a:pt x="6364" y="21187"/>
                  </a:cubicBezTo>
                  <a:cubicBezTo>
                    <a:pt x="8218" y="21600"/>
                    <a:pt x="8862" y="18000"/>
                    <a:pt x="10636" y="17587"/>
                  </a:cubicBezTo>
                  <a:cubicBezTo>
                    <a:pt x="12489" y="17587"/>
                    <a:pt x="12489" y="20302"/>
                    <a:pt x="13779" y="20302"/>
                  </a:cubicBezTo>
                  <a:cubicBezTo>
                    <a:pt x="16197" y="20715"/>
                    <a:pt x="20549" y="20715"/>
                    <a:pt x="20549" y="18944"/>
                  </a:cubicBezTo>
                  <a:cubicBezTo>
                    <a:pt x="20549" y="15344"/>
                    <a:pt x="16197" y="12630"/>
                    <a:pt x="14343" y="8970"/>
                  </a:cubicBezTo>
                  <a:cubicBezTo>
                    <a:pt x="13779" y="7200"/>
                    <a:pt x="14988" y="5370"/>
                    <a:pt x="13779" y="4072"/>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57" name="Shape">
              <a:extLst>
                <a:ext uri="{FF2B5EF4-FFF2-40B4-BE49-F238E27FC236}">
                  <a16:creationId xmlns:a16="http://schemas.microsoft.com/office/drawing/2014/main" id="{16745930-0836-A248-B4FE-2AF74556D9EA}"/>
                </a:ext>
              </a:extLst>
            </p:cNvPr>
            <p:cNvSpPr/>
            <p:nvPr/>
          </p:nvSpPr>
          <p:spPr>
            <a:xfrm>
              <a:off x="3537210" y="6948041"/>
              <a:ext cx="537876" cy="629781"/>
            </a:xfrm>
            <a:custGeom>
              <a:avLst/>
              <a:gdLst/>
              <a:ahLst/>
              <a:cxnLst>
                <a:cxn ang="0">
                  <a:pos x="wd2" y="hd2"/>
                </a:cxn>
                <a:cxn ang="5400000">
                  <a:pos x="wd2" y="hd2"/>
                </a:cxn>
                <a:cxn ang="10800000">
                  <a:pos x="wd2" y="hd2"/>
                </a:cxn>
                <a:cxn ang="16200000">
                  <a:pos x="wd2" y="hd2"/>
                </a:cxn>
              </a:cxnLst>
              <a:rect l="0" t="0" r="r" b="b"/>
              <a:pathLst>
                <a:path w="21600" h="21514" extrusionOk="0">
                  <a:moveTo>
                    <a:pt x="9107" y="5608"/>
                  </a:moveTo>
                  <a:cubicBezTo>
                    <a:pt x="8853" y="5189"/>
                    <a:pt x="8487" y="4783"/>
                    <a:pt x="8011" y="4675"/>
                  </a:cubicBezTo>
                  <a:cubicBezTo>
                    <a:pt x="7407" y="4675"/>
                    <a:pt x="6675" y="4878"/>
                    <a:pt x="6437" y="5392"/>
                  </a:cubicBezTo>
                  <a:cubicBezTo>
                    <a:pt x="6183" y="5811"/>
                    <a:pt x="7041" y="6325"/>
                    <a:pt x="7041" y="6731"/>
                  </a:cubicBezTo>
                  <a:cubicBezTo>
                    <a:pt x="7152" y="7258"/>
                    <a:pt x="6914" y="7664"/>
                    <a:pt x="7041" y="8083"/>
                  </a:cubicBezTo>
                  <a:cubicBezTo>
                    <a:pt x="7152" y="8597"/>
                    <a:pt x="7152" y="9328"/>
                    <a:pt x="7645" y="9531"/>
                  </a:cubicBezTo>
                  <a:cubicBezTo>
                    <a:pt x="8011" y="9625"/>
                    <a:pt x="8138" y="8800"/>
                    <a:pt x="8487" y="8705"/>
                  </a:cubicBezTo>
                  <a:cubicBezTo>
                    <a:pt x="8853" y="8705"/>
                    <a:pt x="8853" y="9328"/>
                    <a:pt x="9107" y="9328"/>
                  </a:cubicBezTo>
                  <a:cubicBezTo>
                    <a:pt x="9584" y="9422"/>
                    <a:pt x="10442" y="9422"/>
                    <a:pt x="10442" y="9017"/>
                  </a:cubicBezTo>
                  <a:cubicBezTo>
                    <a:pt x="10442" y="8192"/>
                    <a:pt x="9584" y="7569"/>
                    <a:pt x="9219" y="6731"/>
                  </a:cubicBezTo>
                  <a:cubicBezTo>
                    <a:pt x="9107" y="6325"/>
                    <a:pt x="9346" y="5906"/>
                    <a:pt x="9107" y="5608"/>
                  </a:cubicBezTo>
                  <a:close/>
                  <a:moveTo>
                    <a:pt x="2066" y="7569"/>
                  </a:moveTo>
                  <a:cubicBezTo>
                    <a:pt x="2066" y="7150"/>
                    <a:pt x="2066" y="6731"/>
                    <a:pt x="2177" y="6325"/>
                  </a:cubicBezTo>
                  <a:cubicBezTo>
                    <a:pt x="2432" y="6122"/>
                    <a:pt x="2781" y="5906"/>
                    <a:pt x="3036" y="5703"/>
                  </a:cubicBezTo>
                  <a:cubicBezTo>
                    <a:pt x="3274" y="5297"/>
                    <a:pt x="3401" y="4783"/>
                    <a:pt x="3878" y="4567"/>
                  </a:cubicBezTo>
                  <a:cubicBezTo>
                    <a:pt x="4482" y="4256"/>
                    <a:pt x="5452" y="4783"/>
                    <a:pt x="6072" y="4472"/>
                  </a:cubicBezTo>
                  <a:cubicBezTo>
                    <a:pt x="6914" y="4053"/>
                    <a:pt x="7518" y="3228"/>
                    <a:pt x="8138" y="2497"/>
                  </a:cubicBezTo>
                  <a:cubicBezTo>
                    <a:pt x="8487" y="2186"/>
                    <a:pt x="8249" y="1469"/>
                    <a:pt x="8742" y="1361"/>
                  </a:cubicBezTo>
                  <a:cubicBezTo>
                    <a:pt x="9346" y="1267"/>
                    <a:pt x="9823" y="2092"/>
                    <a:pt x="10554" y="1983"/>
                  </a:cubicBezTo>
                  <a:cubicBezTo>
                    <a:pt x="10919" y="1889"/>
                    <a:pt x="10919" y="1267"/>
                    <a:pt x="11412" y="1064"/>
                  </a:cubicBezTo>
                  <a:cubicBezTo>
                    <a:pt x="11523" y="955"/>
                    <a:pt x="11777" y="1064"/>
                    <a:pt x="11889" y="1064"/>
                  </a:cubicBezTo>
                  <a:cubicBezTo>
                    <a:pt x="12254" y="847"/>
                    <a:pt x="12381" y="536"/>
                    <a:pt x="12620" y="333"/>
                  </a:cubicBezTo>
                  <a:cubicBezTo>
                    <a:pt x="12858" y="225"/>
                    <a:pt x="13113" y="-86"/>
                    <a:pt x="13351" y="22"/>
                  </a:cubicBezTo>
                  <a:cubicBezTo>
                    <a:pt x="13828" y="130"/>
                    <a:pt x="14082" y="536"/>
                    <a:pt x="14448" y="753"/>
                  </a:cubicBezTo>
                  <a:cubicBezTo>
                    <a:pt x="15290" y="1267"/>
                    <a:pt x="16148" y="1578"/>
                    <a:pt x="16879" y="2186"/>
                  </a:cubicBezTo>
                  <a:cubicBezTo>
                    <a:pt x="17118" y="2403"/>
                    <a:pt x="16879" y="2714"/>
                    <a:pt x="16991" y="3011"/>
                  </a:cubicBezTo>
                  <a:cubicBezTo>
                    <a:pt x="17229" y="3431"/>
                    <a:pt x="17595" y="3850"/>
                    <a:pt x="17722" y="4364"/>
                  </a:cubicBezTo>
                  <a:cubicBezTo>
                    <a:pt x="17722" y="4878"/>
                    <a:pt x="17483" y="5392"/>
                    <a:pt x="17595" y="5811"/>
                  </a:cubicBezTo>
                  <a:cubicBezTo>
                    <a:pt x="17722" y="6122"/>
                    <a:pt x="18087" y="6325"/>
                    <a:pt x="18199" y="6528"/>
                  </a:cubicBezTo>
                  <a:cubicBezTo>
                    <a:pt x="18326" y="6947"/>
                    <a:pt x="18564" y="7353"/>
                    <a:pt x="18326" y="7664"/>
                  </a:cubicBezTo>
                  <a:cubicBezTo>
                    <a:pt x="17960" y="8192"/>
                    <a:pt x="16991" y="8286"/>
                    <a:pt x="16625" y="8800"/>
                  </a:cubicBezTo>
                  <a:cubicBezTo>
                    <a:pt x="16260" y="9328"/>
                    <a:pt x="16021" y="9936"/>
                    <a:pt x="16021" y="10558"/>
                  </a:cubicBezTo>
                  <a:cubicBezTo>
                    <a:pt x="16021" y="11072"/>
                    <a:pt x="16021" y="11695"/>
                    <a:pt x="16514" y="12114"/>
                  </a:cubicBezTo>
                  <a:cubicBezTo>
                    <a:pt x="17118" y="12520"/>
                    <a:pt x="18087" y="12425"/>
                    <a:pt x="18930" y="12628"/>
                  </a:cubicBezTo>
                  <a:cubicBezTo>
                    <a:pt x="19423" y="12831"/>
                    <a:pt x="19899" y="12939"/>
                    <a:pt x="20154" y="13250"/>
                  </a:cubicBezTo>
                  <a:cubicBezTo>
                    <a:pt x="20392" y="13561"/>
                    <a:pt x="20630" y="13967"/>
                    <a:pt x="20519" y="14278"/>
                  </a:cubicBezTo>
                  <a:cubicBezTo>
                    <a:pt x="20265" y="14697"/>
                    <a:pt x="19534" y="14697"/>
                    <a:pt x="19168" y="15103"/>
                  </a:cubicBezTo>
                  <a:cubicBezTo>
                    <a:pt x="18930" y="15414"/>
                    <a:pt x="18819" y="15833"/>
                    <a:pt x="18930" y="16239"/>
                  </a:cubicBezTo>
                  <a:cubicBezTo>
                    <a:pt x="18930" y="16550"/>
                    <a:pt x="19423" y="16658"/>
                    <a:pt x="19788" y="16861"/>
                  </a:cubicBezTo>
                  <a:cubicBezTo>
                    <a:pt x="20265" y="17064"/>
                    <a:pt x="20885" y="17172"/>
                    <a:pt x="21489" y="17375"/>
                  </a:cubicBezTo>
                  <a:cubicBezTo>
                    <a:pt x="21600" y="17997"/>
                    <a:pt x="21600" y="17997"/>
                    <a:pt x="21600" y="17997"/>
                  </a:cubicBezTo>
                  <a:cubicBezTo>
                    <a:pt x="21234" y="18308"/>
                    <a:pt x="20758" y="18511"/>
                    <a:pt x="20519" y="18931"/>
                  </a:cubicBezTo>
                  <a:cubicBezTo>
                    <a:pt x="20392" y="19134"/>
                    <a:pt x="20519" y="19336"/>
                    <a:pt x="20519" y="19553"/>
                  </a:cubicBezTo>
                  <a:cubicBezTo>
                    <a:pt x="20519" y="19959"/>
                    <a:pt x="20630" y="20378"/>
                    <a:pt x="20392" y="20784"/>
                  </a:cubicBezTo>
                  <a:cubicBezTo>
                    <a:pt x="20154" y="21095"/>
                    <a:pt x="19788" y="21311"/>
                    <a:pt x="19423" y="21406"/>
                  </a:cubicBezTo>
                  <a:cubicBezTo>
                    <a:pt x="18930" y="21514"/>
                    <a:pt x="18453" y="21203"/>
                    <a:pt x="17960" y="21311"/>
                  </a:cubicBezTo>
                  <a:cubicBezTo>
                    <a:pt x="17595" y="21311"/>
                    <a:pt x="17356" y="21406"/>
                    <a:pt x="16991" y="21514"/>
                  </a:cubicBezTo>
                  <a:cubicBezTo>
                    <a:pt x="16625" y="21311"/>
                    <a:pt x="16387" y="20784"/>
                    <a:pt x="16021" y="20784"/>
                  </a:cubicBezTo>
                  <a:cubicBezTo>
                    <a:pt x="15528" y="20784"/>
                    <a:pt x="15052" y="21095"/>
                    <a:pt x="14686" y="21311"/>
                  </a:cubicBezTo>
                  <a:cubicBezTo>
                    <a:pt x="14559" y="21095"/>
                    <a:pt x="14448" y="20784"/>
                    <a:pt x="14321" y="20581"/>
                  </a:cubicBezTo>
                  <a:cubicBezTo>
                    <a:pt x="14193" y="20378"/>
                    <a:pt x="14082" y="20270"/>
                    <a:pt x="13955" y="20175"/>
                  </a:cubicBezTo>
                  <a:cubicBezTo>
                    <a:pt x="13717" y="19756"/>
                    <a:pt x="13955" y="19336"/>
                    <a:pt x="13589" y="19134"/>
                  </a:cubicBezTo>
                  <a:cubicBezTo>
                    <a:pt x="13351" y="18931"/>
                    <a:pt x="12858" y="19025"/>
                    <a:pt x="12620" y="19242"/>
                  </a:cubicBezTo>
                  <a:cubicBezTo>
                    <a:pt x="12381" y="19336"/>
                    <a:pt x="12620" y="19648"/>
                    <a:pt x="12381" y="19756"/>
                  </a:cubicBezTo>
                  <a:cubicBezTo>
                    <a:pt x="12143" y="19959"/>
                    <a:pt x="11777" y="19756"/>
                    <a:pt x="11523" y="19959"/>
                  </a:cubicBezTo>
                  <a:cubicBezTo>
                    <a:pt x="11285" y="20175"/>
                    <a:pt x="11046" y="20486"/>
                    <a:pt x="10792" y="20784"/>
                  </a:cubicBezTo>
                  <a:cubicBezTo>
                    <a:pt x="9950" y="20486"/>
                    <a:pt x="9346" y="19756"/>
                    <a:pt x="8487" y="19756"/>
                  </a:cubicBezTo>
                  <a:cubicBezTo>
                    <a:pt x="7772" y="19864"/>
                    <a:pt x="7407" y="20581"/>
                    <a:pt x="6787" y="21000"/>
                  </a:cubicBezTo>
                  <a:cubicBezTo>
                    <a:pt x="5579" y="20486"/>
                    <a:pt x="5579" y="20486"/>
                    <a:pt x="5579" y="20486"/>
                  </a:cubicBezTo>
                  <a:cubicBezTo>
                    <a:pt x="5706" y="20067"/>
                    <a:pt x="5817" y="19648"/>
                    <a:pt x="5817" y="19242"/>
                  </a:cubicBezTo>
                  <a:cubicBezTo>
                    <a:pt x="5817" y="18931"/>
                    <a:pt x="5817" y="18511"/>
                    <a:pt x="5452" y="18308"/>
                  </a:cubicBezTo>
                  <a:cubicBezTo>
                    <a:pt x="4975" y="18106"/>
                    <a:pt x="4117" y="18511"/>
                    <a:pt x="3640" y="18200"/>
                  </a:cubicBezTo>
                  <a:cubicBezTo>
                    <a:pt x="3401" y="17795"/>
                    <a:pt x="3878" y="17281"/>
                    <a:pt x="3878" y="16767"/>
                  </a:cubicBezTo>
                  <a:cubicBezTo>
                    <a:pt x="3767" y="16456"/>
                    <a:pt x="3640" y="16144"/>
                    <a:pt x="3401" y="15928"/>
                  </a:cubicBezTo>
                  <a:cubicBezTo>
                    <a:pt x="3147" y="15522"/>
                    <a:pt x="2543" y="15306"/>
                    <a:pt x="2305" y="14900"/>
                  </a:cubicBezTo>
                  <a:cubicBezTo>
                    <a:pt x="2177" y="14697"/>
                    <a:pt x="2432" y="14386"/>
                    <a:pt x="2177" y="14170"/>
                  </a:cubicBezTo>
                  <a:cubicBezTo>
                    <a:pt x="1939" y="13872"/>
                    <a:pt x="1574" y="13656"/>
                    <a:pt x="1208" y="13453"/>
                  </a:cubicBezTo>
                  <a:cubicBezTo>
                    <a:pt x="1446" y="13250"/>
                    <a:pt x="1812" y="13142"/>
                    <a:pt x="1939" y="12831"/>
                  </a:cubicBezTo>
                  <a:cubicBezTo>
                    <a:pt x="2177" y="12317"/>
                    <a:pt x="2670" y="11600"/>
                    <a:pt x="2177" y="11181"/>
                  </a:cubicBezTo>
                  <a:cubicBezTo>
                    <a:pt x="1812" y="10870"/>
                    <a:pt x="1081" y="11803"/>
                    <a:pt x="477" y="11695"/>
                  </a:cubicBezTo>
                  <a:cubicBezTo>
                    <a:pt x="111" y="11600"/>
                    <a:pt x="0" y="11181"/>
                    <a:pt x="0" y="10870"/>
                  </a:cubicBezTo>
                  <a:cubicBezTo>
                    <a:pt x="0" y="10450"/>
                    <a:pt x="238" y="10044"/>
                    <a:pt x="604" y="9733"/>
                  </a:cubicBezTo>
                  <a:cubicBezTo>
                    <a:pt x="970" y="9328"/>
                    <a:pt x="1701" y="9219"/>
                    <a:pt x="2066" y="8705"/>
                  </a:cubicBezTo>
                  <a:cubicBezTo>
                    <a:pt x="2305" y="8394"/>
                    <a:pt x="2066" y="7975"/>
                    <a:pt x="2066" y="7569"/>
                  </a:cubicBezTo>
                  <a:close/>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58" name="Shape">
              <a:extLst>
                <a:ext uri="{FF2B5EF4-FFF2-40B4-BE49-F238E27FC236}">
                  <a16:creationId xmlns:a16="http://schemas.microsoft.com/office/drawing/2014/main" id="{5DB3DDCD-4AC8-D844-A673-340EA6378BFB}"/>
                </a:ext>
              </a:extLst>
            </p:cNvPr>
            <p:cNvSpPr/>
            <p:nvPr/>
          </p:nvSpPr>
          <p:spPr>
            <a:xfrm>
              <a:off x="3974118" y="6664714"/>
              <a:ext cx="293207" cy="197461"/>
            </a:xfrm>
            <a:custGeom>
              <a:avLst/>
              <a:gdLst/>
              <a:ahLst/>
              <a:cxnLst>
                <a:cxn ang="0">
                  <a:pos x="wd2" y="hd2"/>
                </a:cxn>
                <a:cxn ang="5400000">
                  <a:pos x="wd2" y="hd2"/>
                </a:cxn>
                <a:cxn ang="10800000">
                  <a:pos x="wd2" y="hd2"/>
                </a:cxn>
                <a:cxn ang="16200000">
                  <a:pos x="wd2" y="hd2"/>
                </a:cxn>
              </a:cxnLst>
              <a:rect l="0" t="0" r="r" b="b"/>
              <a:pathLst>
                <a:path w="21600" h="21079" extrusionOk="0">
                  <a:moveTo>
                    <a:pt x="0" y="1694"/>
                  </a:moveTo>
                  <a:cubicBezTo>
                    <a:pt x="438" y="2664"/>
                    <a:pt x="1109" y="3001"/>
                    <a:pt x="1547" y="3972"/>
                  </a:cubicBezTo>
                  <a:cubicBezTo>
                    <a:pt x="1985" y="5237"/>
                    <a:pt x="1781" y="6841"/>
                    <a:pt x="2452" y="7811"/>
                  </a:cubicBezTo>
                  <a:cubicBezTo>
                    <a:pt x="2890" y="8781"/>
                    <a:pt x="3765" y="8148"/>
                    <a:pt x="4232" y="8781"/>
                  </a:cubicBezTo>
                  <a:cubicBezTo>
                    <a:pt x="4437" y="9119"/>
                    <a:pt x="4232" y="10089"/>
                    <a:pt x="4437" y="10426"/>
                  </a:cubicBezTo>
                  <a:cubicBezTo>
                    <a:pt x="5108" y="11059"/>
                    <a:pt x="6013" y="10722"/>
                    <a:pt x="6246" y="11692"/>
                  </a:cubicBezTo>
                  <a:cubicBezTo>
                    <a:pt x="6451" y="12662"/>
                    <a:pt x="5342" y="13928"/>
                    <a:pt x="5779" y="14603"/>
                  </a:cubicBezTo>
                  <a:cubicBezTo>
                    <a:pt x="6684" y="15869"/>
                    <a:pt x="8698" y="14898"/>
                    <a:pt x="9341" y="16544"/>
                  </a:cubicBezTo>
                  <a:cubicBezTo>
                    <a:pt x="9574" y="17809"/>
                    <a:pt x="7122" y="18780"/>
                    <a:pt x="7560" y="19750"/>
                  </a:cubicBezTo>
                  <a:cubicBezTo>
                    <a:pt x="8231" y="21353"/>
                    <a:pt x="10012" y="21058"/>
                    <a:pt x="11121" y="21058"/>
                  </a:cubicBezTo>
                  <a:cubicBezTo>
                    <a:pt x="12464" y="21058"/>
                    <a:pt x="13806" y="20720"/>
                    <a:pt x="15149" y="20087"/>
                  </a:cubicBezTo>
                  <a:cubicBezTo>
                    <a:pt x="15587" y="19750"/>
                    <a:pt x="15587" y="18780"/>
                    <a:pt x="15821" y="18442"/>
                  </a:cubicBezTo>
                  <a:cubicBezTo>
                    <a:pt x="16258" y="17809"/>
                    <a:pt x="16930" y="17472"/>
                    <a:pt x="17601" y="17472"/>
                  </a:cubicBezTo>
                  <a:cubicBezTo>
                    <a:pt x="17835" y="17472"/>
                    <a:pt x="18039" y="17472"/>
                    <a:pt x="18272" y="17809"/>
                  </a:cubicBezTo>
                  <a:cubicBezTo>
                    <a:pt x="18506" y="18147"/>
                    <a:pt x="18272" y="19412"/>
                    <a:pt x="18710" y="19750"/>
                  </a:cubicBezTo>
                  <a:cubicBezTo>
                    <a:pt x="18944" y="20087"/>
                    <a:pt x="19615" y="19750"/>
                    <a:pt x="20053" y="19750"/>
                  </a:cubicBezTo>
                  <a:cubicBezTo>
                    <a:pt x="20491" y="19412"/>
                    <a:pt x="21162" y="19117"/>
                    <a:pt x="21600" y="18442"/>
                  </a:cubicBezTo>
                  <a:cubicBezTo>
                    <a:pt x="21396" y="17472"/>
                    <a:pt x="21396" y="16544"/>
                    <a:pt x="20958" y="15573"/>
                  </a:cubicBezTo>
                  <a:cubicBezTo>
                    <a:pt x="20491" y="14898"/>
                    <a:pt x="19819" y="14603"/>
                    <a:pt x="19615" y="13633"/>
                  </a:cubicBezTo>
                  <a:cubicBezTo>
                    <a:pt x="19148" y="13000"/>
                    <a:pt x="18944" y="11692"/>
                    <a:pt x="18710" y="10722"/>
                  </a:cubicBezTo>
                  <a:cubicBezTo>
                    <a:pt x="18506" y="10089"/>
                    <a:pt x="18944" y="8781"/>
                    <a:pt x="18710" y="8148"/>
                  </a:cubicBezTo>
                  <a:cubicBezTo>
                    <a:pt x="18272" y="7516"/>
                    <a:pt x="17368" y="8148"/>
                    <a:pt x="16930" y="7516"/>
                  </a:cubicBezTo>
                  <a:cubicBezTo>
                    <a:pt x="16258" y="6208"/>
                    <a:pt x="16054" y="3972"/>
                    <a:pt x="15587" y="2326"/>
                  </a:cubicBezTo>
                  <a:cubicBezTo>
                    <a:pt x="14916" y="2031"/>
                    <a:pt x="14478" y="1398"/>
                    <a:pt x="13806" y="1398"/>
                  </a:cubicBezTo>
                  <a:cubicBezTo>
                    <a:pt x="13369" y="1398"/>
                    <a:pt x="13369" y="2326"/>
                    <a:pt x="13135" y="2664"/>
                  </a:cubicBezTo>
                  <a:cubicBezTo>
                    <a:pt x="12697" y="3972"/>
                    <a:pt x="12931" y="5575"/>
                    <a:pt x="12026" y="6208"/>
                  </a:cubicBezTo>
                  <a:cubicBezTo>
                    <a:pt x="11792" y="6841"/>
                    <a:pt x="11588" y="5575"/>
                    <a:pt x="11355" y="4942"/>
                  </a:cubicBezTo>
                  <a:cubicBezTo>
                    <a:pt x="11121" y="4267"/>
                    <a:pt x="11355" y="3634"/>
                    <a:pt x="11121" y="3001"/>
                  </a:cubicBezTo>
                  <a:cubicBezTo>
                    <a:pt x="10917" y="2326"/>
                    <a:pt x="10683" y="1398"/>
                    <a:pt x="10245" y="1061"/>
                  </a:cubicBezTo>
                  <a:cubicBezTo>
                    <a:pt x="8231" y="428"/>
                    <a:pt x="6246" y="-247"/>
                    <a:pt x="4232" y="90"/>
                  </a:cubicBezTo>
                  <a:cubicBezTo>
                    <a:pt x="3561" y="90"/>
                    <a:pt x="3328" y="1398"/>
                    <a:pt x="2656" y="1694"/>
                  </a:cubicBezTo>
                  <a:cubicBezTo>
                    <a:pt x="1781" y="2031"/>
                    <a:pt x="876" y="1694"/>
                    <a:pt x="0" y="1694"/>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59" name="Shape">
              <a:extLst>
                <a:ext uri="{FF2B5EF4-FFF2-40B4-BE49-F238E27FC236}">
                  <a16:creationId xmlns:a16="http://schemas.microsoft.com/office/drawing/2014/main" id="{4FC83752-6C46-5748-A8FA-E37B48CEBF25}"/>
                </a:ext>
              </a:extLst>
            </p:cNvPr>
            <p:cNvSpPr/>
            <p:nvPr/>
          </p:nvSpPr>
          <p:spPr>
            <a:xfrm>
              <a:off x="3832560" y="6618703"/>
              <a:ext cx="531574" cy="838524"/>
            </a:xfrm>
            <a:custGeom>
              <a:avLst/>
              <a:gdLst/>
              <a:ahLst/>
              <a:cxnLst>
                <a:cxn ang="0">
                  <a:pos x="wd2" y="hd2"/>
                </a:cxn>
                <a:cxn ang="5400000">
                  <a:pos x="wd2" y="hd2"/>
                </a:cxn>
                <a:cxn ang="10800000">
                  <a:pos x="wd2" y="hd2"/>
                </a:cxn>
                <a:cxn ang="16200000">
                  <a:pos x="wd2" y="hd2"/>
                </a:cxn>
              </a:cxnLst>
              <a:rect l="0" t="0" r="r" b="b"/>
              <a:pathLst>
                <a:path w="21557" h="21600" extrusionOk="0">
                  <a:moveTo>
                    <a:pt x="14850" y="14584"/>
                  </a:moveTo>
                  <a:cubicBezTo>
                    <a:pt x="14609" y="14502"/>
                    <a:pt x="14239" y="14819"/>
                    <a:pt x="13870" y="14737"/>
                  </a:cubicBezTo>
                  <a:cubicBezTo>
                    <a:pt x="13741" y="14666"/>
                    <a:pt x="13870" y="14267"/>
                    <a:pt x="13613" y="14267"/>
                  </a:cubicBezTo>
                  <a:cubicBezTo>
                    <a:pt x="13371" y="14196"/>
                    <a:pt x="13130" y="14431"/>
                    <a:pt x="13002" y="14502"/>
                  </a:cubicBezTo>
                  <a:cubicBezTo>
                    <a:pt x="12632" y="14737"/>
                    <a:pt x="12520" y="15054"/>
                    <a:pt x="12263" y="15289"/>
                  </a:cubicBezTo>
                  <a:cubicBezTo>
                    <a:pt x="12021" y="15442"/>
                    <a:pt x="11652" y="15442"/>
                    <a:pt x="11539" y="15677"/>
                  </a:cubicBezTo>
                  <a:cubicBezTo>
                    <a:pt x="11539" y="15911"/>
                    <a:pt x="11780" y="16065"/>
                    <a:pt x="12021" y="16300"/>
                  </a:cubicBezTo>
                  <a:cubicBezTo>
                    <a:pt x="12263" y="16453"/>
                    <a:pt x="12632" y="16534"/>
                    <a:pt x="12889" y="16606"/>
                  </a:cubicBezTo>
                  <a:cubicBezTo>
                    <a:pt x="13259" y="16769"/>
                    <a:pt x="13741" y="17004"/>
                    <a:pt x="14239" y="17004"/>
                  </a:cubicBezTo>
                  <a:cubicBezTo>
                    <a:pt x="14609" y="17076"/>
                    <a:pt x="15091" y="16923"/>
                    <a:pt x="15332" y="16688"/>
                  </a:cubicBezTo>
                  <a:cubicBezTo>
                    <a:pt x="15589" y="16453"/>
                    <a:pt x="15589" y="16146"/>
                    <a:pt x="15589" y="15830"/>
                  </a:cubicBezTo>
                  <a:cubicBezTo>
                    <a:pt x="15589" y="15595"/>
                    <a:pt x="15461" y="15360"/>
                    <a:pt x="15332" y="15125"/>
                  </a:cubicBezTo>
                  <a:cubicBezTo>
                    <a:pt x="15332" y="14890"/>
                    <a:pt x="15220" y="14666"/>
                    <a:pt x="14850" y="14584"/>
                  </a:cubicBezTo>
                  <a:close/>
                  <a:moveTo>
                    <a:pt x="10913" y="20977"/>
                  </a:moveTo>
                  <a:cubicBezTo>
                    <a:pt x="9820" y="21600"/>
                    <a:pt x="9820" y="21600"/>
                    <a:pt x="9820" y="21600"/>
                  </a:cubicBezTo>
                  <a:cubicBezTo>
                    <a:pt x="9209" y="21447"/>
                    <a:pt x="8582" y="21365"/>
                    <a:pt x="8100" y="21212"/>
                  </a:cubicBezTo>
                  <a:cubicBezTo>
                    <a:pt x="7730" y="21059"/>
                    <a:pt x="7232" y="20977"/>
                    <a:pt x="7232" y="20742"/>
                  </a:cubicBezTo>
                  <a:cubicBezTo>
                    <a:pt x="7120" y="20436"/>
                    <a:pt x="7232" y="20119"/>
                    <a:pt x="7473" y="19884"/>
                  </a:cubicBezTo>
                  <a:cubicBezTo>
                    <a:pt x="7843" y="19578"/>
                    <a:pt x="8582" y="19578"/>
                    <a:pt x="8839" y="19261"/>
                  </a:cubicBezTo>
                  <a:cubicBezTo>
                    <a:pt x="8952" y="19026"/>
                    <a:pt x="8711" y="18720"/>
                    <a:pt x="8470" y="18485"/>
                  </a:cubicBezTo>
                  <a:cubicBezTo>
                    <a:pt x="8212" y="18250"/>
                    <a:pt x="7730" y="18169"/>
                    <a:pt x="7232" y="18015"/>
                  </a:cubicBezTo>
                  <a:cubicBezTo>
                    <a:pt x="6380" y="17862"/>
                    <a:pt x="5400" y="17934"/>
                    <a:pt x="4789" y="17627"/>
                  </a:cubicBezTo>
                  <a:cubicBezTo>
                    <a:pt x="4291" y="17311"/>
                    <a:pt x="4291" y="16841"/>
                    <a:pt x="4291" y="16453"/>
                  </a:cubicBezTo>
                  <a:cubicBezTo>
                    <a:pt x="4291" y="15983"/>
                    <a:pt x="4532" y="15523"/>
                    <a:pt x="4902" y="15125"/>
                  </a:cubicBezTo>
                  <a:cubicBezTo>
                    <a:pt x="5271" y="14737"/>
                    <a:pt x="6252" y="14666"/>
                    <a:pt x="6621" y="14267"/>
                  </a:cubicBezTo>
                  <a:cubicBezTo>
                    <a:pt x="6862" y="14032"/>
                    <a:pt x="6621" y="13726"/>
                    <a:pt x="6493" y="13409"/>
                  </a:cubicBezTo>
                  <a:cubicBezTo>
                    <a:pt x="6380" y="13256"/>
                    <a:pt x="6011" y="13103"/>
                    <a:pt x="5882" y="12868"/>
                  </a:cubicBezTo>
                  <a:cubicBezTo>
                    <a:pt x="5770" y="12551"/>
                    <a:pt x="6011" y="12163"/>
                    <a:pt x="6011" y="11775"/>
                  </a:cubicBezTo>
                  <a:cubicBezTo>
                    <a:pt x="5882" y="11387"/>
                    <a:pt x="5512" y="11071"/>
                    <a:pt x="5271" y="10754"/>
                  </a:cubicBezTo>
                  <a:cubicBezTo>
                    <a:pt x="5159" y="10529"/>
                    <a:pt x="5400" y="10294"/>
                    <a:pt x="5159" y="10131"/>
                  </a:cubicBezTo>
                  <a:cubicBezTo>
                    <a:pt x="4420" y="9671"/>
                    <a:pt x="3552" y="9437"/>
                    <a:pt x="2700" y="9049"/>
                  </a:cubicBezTo>
                  <a:cubicBezTo>
                    <a:pt x="2330" y="8885"/>
                    <a:pt x="2073" y="8579"/>
                    <a:pt x="1591" y="8497"/>
                  </a:cubicBezTo>
                  <a:cubicBezTo>
                    <a:pt x="1350" y="8415"/>
                    <a:pt x="1093" y="8650"/>
                    <a:pt x="852" y="8732"/>
                  </a:cubicBezTo>
                  <a:cubicBezTo>
                    <a:pt x="852" y="8579"/>
                    <a:pt x="852" y="8415"/>
                    <a:pt x="852" y="8262"/>
                  </a:cubicBezTo>
                  <a:cubicBezTo>
                    <a:pt x="852" y="8180"/>
                    <a:pt x="980" y="8109"/>
                    <a:pt x="980" y="7946"/>
                  </a:cubicBezTo>
                  <a:cubicBezTo>
                    <a:pt x="852" y="7639"/>
                    <a:pt x="482" y="7404"/>
                    <a:pt x="370" y="7016"/>
                  </a:cubicBezTo>
                  <a:cubicBezTo>
                    <a:pt x="241" y="6628"/>
                    <a:pt x="370" y="6240"/>
                    <a:pt x="370" y="5770"/>
                  </a:cubicBezTo>
                  <a:cubicBezTo>
                    <a:pt x="370" y="5535"/>
                    <a:pt x="482" y="5219"/>
                    <a:pt x="370" y="4984"/>
                  </a:cubicBezTo>
                  <a:cubicBezTo>
                    <a:pt x="370" y="4749"/>
                    <a:pt x="112" y="4596"/>
                    <a:pt x="0" y="4443"/>
                  </a:cubicBezTo>
                  <a:cubicBezTo>
                    <a:pt x="112" y="4361"/>
                    <a:pt x="370" y="4289"/>
                    <a:pt x="370" y="4208"/>
                  </a:cubicBezTo>
                  <a:cubicBezTo>
                    <a:pt x="611" y="3973"/>
                    <a:pt x="980" y="3738"/>
                    <a:pt x="980" y="3431"/>
                  </a:cubicBezTo>
                  <a:cubicBezTo>
                    <a:pt x="852" y="3197"/>
                    <a:pt x="370" y="3115"/>
                    <a:pt x="112" y="2962"/>
                  </a:cubicBezTo>
                  <a:cubicBezTo>
                    <a:pt x="370" y="2727"/>
                    <a:pt x="852" y="2492"/>
                    <a:pt x="980" y="2257"/>
                  </a:cubicBezTo>
                  <a:cubicBezTo>
                    <a:pt x="1221" y="1940"/>
                    <a:pt x="1093" y="1634"/>
                    <a:pt x="1221" y="1317"/>
                  </a:cubicBezTo>
                  <a:cubicBezTo>
                    <a:pt x="1221" y="1164"/>
                    <a:pt x="1462" y="1011"/>
                    <a:pt x="1591" y="776"/>
                  </a:cubicBezTo>
                  <a:cubicBezTo>
                    <a:pt x="1961" y="776"/>
                    <a:pt x="2330" y="929"/>
                    <a:pt x="2571" y="776"/>
                  </a:cubicBezTo>
                  <a:cubicBezTo>
                    <a:pt x="2812" y="694"/>
                    <a:pt x="2571" y="460"/>
                    <a:pt x="2571" y="388"/>
                  </a:cubicBezTo>
                  <a:cubicBezTo>
                    <a:pt x="2700" y="225"/>
                    <a:pt x="2812" y="71"/>
                    <a:pt x="2941" y="0"/>
                  </a:cubicBezTo>
                  <a:cubicBezTo>
                    <a:pt x="3182" y="0"/>
                    <a:pt x="3311" y="71"/>
                    <a:pt x="3552" y="153"/>
                  </a:cubicBezTo>
                  <a:lnTo>
                    <a:pt x="3921" y="0"/>
                  </a:lnTo>
                  <a:cubicBezTo>
                    <a:pt x="3921" y="71"/>
                    <a:pt x="4661" y="460"/>
                    <a:pt x="4661" y="460"/>
                  </a:cubicBezTo>
                  <a:cubicBezTo>
                    <a:pt x="4902" y="460"/>
                    <a:pt x="5030" y="460"/>
                    <a:pt x="5271" y="460"/>
                  </a:cubicBezTo>
                  <a:cubicBezTo>
                    <a:pt x="5400" y="623"/>
                    <a:pt x="5641" y="776"/>
                    <a:pt x="5770" y="929"/>
                  </a:cubicBezTo>
                  <a:cubicBezTo>
                    <a:pt x="5882" y="1164"/>
                    <a:pt x="5770" y="1317"/>
                    <a:pt x="5770" y="1552"/>
                  </a:cubicBezTo>
                  <a:cubicBezTo>
                    <a:pt x="6011" y="1787"/>
                    <a:pt x="6380" y="1869"/>
                    <a:pt x="6621" y="2104"/>
                  </a:cubicBezTo>
                  <a:cubicBezTo>
                    <a:pt x="6862" y="2410"/>
                    <a:pt x="6750" y="2798"/>
                    <a:pt x="7120" y="3033"/>
                  </a:cubicBezTo>
                  <a:cubicBezTo>
                    <a:pt x="7361" y="3268"/>
                    <a:pt x="7843" y="3115"/>
                    <a:pt x="8100" y="3268"/>
                  </a:cubicBezTo>
                  <a:cubicBezTo>
                    <a:pt x="8212" y="3350"/>
                    <a:pt x="8100" y="3585"/>
                    <a:pt x="8212" y="3666"/>
                  </a:cubicBezTo>
                  <a:cubicBezTo>
                    <a:pt x="8582" y="3820"/>
                    <a:pt x="9080" y="3738"/>
                    <a:pt x="9209" y="3973"/>
                  </a:cubicBezTo>
                  <a:cubicBezTo>
                    <a:pt x="9321" y="4208"/>
                    <a:pt x="8711" y="4514"/>
                    <a:pt x="8952" y="4677"/>
                  </a:cubicBezTo>
                  <a:cubicBezTo>
                    <a:pt x="9450" y="4984"/>
                    <a:pt x="10559" y="4749"/>
                    <a:pt x="10913" y="5147"/>
                  </a:cubicBezTo>
                  <a:cubicBezTo>
                    <a:pt x="11041" y="5454"/>
                    <a:pt x="9691" y="5689"/>
                    <a:pt x="9932" y="5923"/>
                  </a:cubicBezTo>
                  <a:cubicBezTo>
                    <a:pt x="10302" y="6311"/>
                    <a:pt x="11282" y="6240"/>
                    <a:pt x="11893" y="6240"/>
                  </a:cubicBezTo>
                  <a:cubicBezTo>
                    <a:pt x="12632" y="6240"/>
                    <a:pt x="13371" y="6158"/>
                    <a:pt x="14111" y="6005"/>
                  </a:cubicBezTo>
                  <a:cubicBezTo>
                    <a:pt x="14352" y="5923"/>
                    <a:pt x="14352" y="5689"/>
                    <a:pt x="14480" y="5607"/>
                  </a:cubicBezTo>
                  <a:cubicBezTo>
                    <a:pt x="14721" y="5454"/>
                    <a:pt x="15091" y="5372"/>
                    <a:pt x="15461" y="5372"/>
                  </a:cubicBezTo>
                  <a:cubicBezTo>
                    <a:pt x="15589" y="5372"/>
                    <a:pt x="15702" y="5372"/>
                    <a:pt x="15830" y="5454"/>
                  </a:cubicBezTo>
                  <a:cubicBezTo>
                    <a:pt x="15959" y="5535"/>
                    <a:pt x="15830" y="5842"/>
                    <a:pt x="16071" y="5923"/>
                  </a:cubicBezTo>
                  <a:cubicBezTo>
                    <a:pt x="16200" y="6005"/>
                    <a:pt x="16570" y="5923"/>
                    <a:pt x="16811" y="5923"/>
                  </a:cubicBezTo>
                  <a:cubicBezTo>
                    <a:pt x="17052" y="5842"/>
                    <a:pt x="17421" y="5770"/>
                    <a:pt x="17663" y="5607"/>
                  </a:cubicBezTo>
                  <a:cubicBezTo>
                    <a:pt x="18032" y="5607"/>
                    <a:pt x="18402" y="5535"/>
                    <a:pt x="18659" y="5607"/>
                  </a:cubicBezTo>
                  <a:cubicBezTo>
                    <a:pt x="18771" y="5770"/>
                    <a:pt x="18530" y="6005"/>
                    <a:pt x="18659" y="6158"/>
                  </a:cubicBezTo>
                  <a:cubicBezTo>
                    <a:pt x="18900" y="6311"/>
                    <a:pt x="19270" y="6393"/>
                    <a:pt x="19639" y="6393"/>
                  </a:cubicBezTo>
                  <a:cubicBezTo>
                    <a:pt x="20009" y="6393"/>
                    <a:pt x="20379" y="6311"/>
                    <a:pt x="20861" y="6240"/>
                  </a:cubicBezTo>
                  <a:cubicBezTo>
                    <a:pt x="20989" y="6393"/>
                    <a:pt x="21359" y="6393"/>
                    <a:pt x="21471" y="6546"/>
                  </a:cubicBezTo>
                  <a:cubicBezTo>
                    <a:pt x="21600" y="6863"/>
                    <a:pt x="21600" y="7169"/>
                    <a:pt x="21359" y="7404"/>
                  </a:cubicBezTo>
                  <a:cubicBezTo>
                    <a:pt x="21230" y="7557"/>
                    <a:pt x="20732" y="7323"/>
                    <a:pt x="20620" y="7486"/>
                  </a:cubicBezTo>
                  <a:cubicBezTo>
                    <a:pt x="20379" y="8027"/>
                    <a:pt x="20732" y="8650"/>
                    <a:pt x="20620" y="9202"/>
                  </a:cubicBezTo>
                  <a:cubicBezTo>
                    <a:pt x="20491" y="9437"/>
                    <a:pt x="20250" y="9590"/>
                    <a:pt x="20009" y="9743"/>
                  </a:cubicBezTo>
                  <a:cubicBezTo>
                    <a:pt x="19398" y="9978"/>
                    <a:pt x="18289" y="9906"/>
                    <a:pt x="17920" y="10366"/>
                  </a:cubicBezTo>
                  <a:cubicBezTo>
                    <a:pt x="17550" y="10836"/>
                    <a:pt x="18289" y="11387"/>
                    <a:pt x="18032" y="11929"/>
                  </a:cubicBezTo>
                  <a:cubicBezTo>
                    <a:pt x="18032" y="12245"/>
                    <a:pt x="17421" y="12317"/>
                    <a:pt x="17309" y="12551"/>
                  </a:cubicBezTo>
                  <a:cubicBezTo>
                    <a:pt x="17180" y="12940"/>
                    <a:pt x="17309" y="13338"/>
                    <a:pt x="17421" y="13726"/>
                  </a:cubicBezTo>
                  <a:cubicBezTo>
                    <a:pt x="17663" y="14584"/>
                    <a:pt x="18530" y="15360"/>
                    <a:pt x="18530" y="16218"/>
                  </a:cubicBezTo>
                  <a:cubicBezTo>
                    <a:pt x="18530" y="16606"/>
                    <a:pt x="17791" y="16841"/>
                    <a:pt x="17421" y="17239"/>
                  </a:cubicBezTo>
                  <a:cubicBezTo>
                    <a:pt x="16811" y="17311"/>
                    <a:pt x="16200" y="17239"/>
                    <a:pt x="15589" y="17392"/>
                  </a:cubicBezTo>
                  <a:cubicBezTo>
                    <a:pt x="15220" y="17546"/>
                    <a:pt x="14979" y="17780"/>
                    <a:pt x="14721" y="18015"/>
                  </a:cubicBezTo>
                  <a:cubicBezTo>
                    <a:pt x="14480" y="18250"/>
                    <a:pt x="14352" y="18557"/>
                    <a:pt x="14111" y="18720"/>
                  </a:cubicBezTo>
                  <a:cubicBezTo>
                    <a:pt x="13870" y="18873"/>
                    <a:pt x="13500" y="18955"/>
                    <a:pt x="13371" y="19108"/>
                  </a:cubicBezTo>
                  <a:cubicBezTo>
                    <a:pt x="13002" y="19343"/>
                    <a:pt x="13130" y="19813"/>
                    <a:pt x="12632" y="20037"/>
                  </a:cubicBezTo>
                  <a:cubicBezTo>
                    <a:pt x="12391" y="20119"/>
                    <a:pt x="11893" y="19884"/>
                    <a:pt x="11411" y="19884"/>
                  </a:cubicBezTo>
                  <a:cubicBezTo>
                    <a:pt x="11170" y="19966"/>
                    <a:pt x="10800" y="19966"/>
                    <a:pt x="10671" y="20119"/>
                  </a:cubicBezTo>
                  <a:cubicBezTo>
                    <a:pt x="10559" y="20354"/>
                    <a:pt x="10800" y="20671"/>
                    <a:pt x="10913" y="20977"/>
                  </a:cubicBezTo>
                  <a:close/>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60" name="Shape">
              <a:extLst>
                <a:ext uri="{FF2B5EF4-FFF2-40B4-BE49-F238E27FC236}">
                  <a16:creationId xmlns:a16="http://schemas.microsoft.com/office/drawing/2014/main" id="{70E5FAD3-A1AD-0641-836B-3F7FC2FAEEAF}"/>
                </a:ext>
              </a:extLst>
            </p:cNvPr>
            <p:cNvSpPr/>
            <p:nvPr/>
          </p:nvSpPr>
          <p:spPr>
            <a:xfrm>
              <a:off x="4115676" y="7173240"/>
              <a:ext cx="99223" cy="107130"/>
            </a:xfrm>
            <a:custGeom>
              <a:avLst/>
              <a:gdLst/>
              <a:ahLst/>
              <a:cxnLst>
                <a:cxn ang="0">
                  <a:pos x="wd2" y="hd2"/>
                </a:cxn>
                <a:cxn ang="5400000">
                  <a:pos x="wd2" y="hd2"/>
                </a:cxn>
                <a:cxn ang="10800000">
                  <a:pos x="wd2" y="hd2"/>
                </a:cxn>
                <a:cxn ang="16200000">
                  <a:pos x="wd2" y="hd2"/>
                </a:cxn>
              </a:cxnLst>
              <a:rect l="0" t="0" r="r" b="b"/>
              <a:pathLst>
                <a:path w="21600" h="20761" extrusionOk="0">
                  <a:moveTo>
                    <a:pt x="17657" y="2475"/>
                  </a:moveTo>
                  <a:cubicBezTo>
                    <a:pt x="16371" y="1862"/>
                    <a:pt x="14400" y="4236"/>
                    <a:pt x="12429" y="3624"/>
                  </a:cubicBezTo>
                  <a:cubicBezTo>
                    <a:pt x="11743" y="3087"/>
                    <a:pt x="12429" y="100"/>
                    <a:pt x="11057" y="100"/>
                  </a:cubicBezTo>
                  <a:cubicBezTo>
                    <a:pt x="9771" y="-436"/>
                    <a:pt x="8486" y="1326"/>
                    <a:pt x="7800" y="1862"/>
                  </a:cubicBezTo>
                  <a:cubicBezTo>
                    <a:pt x="5829" y="3624"/>
                    <a:pt x="5229" y="5998"/>
                    <a:pt x="3857" y="7760"/>
                  </a:cubicBezTo>
                  <a:cubicBezTo>
                    <a:pt x="2571" y="8909"/>
                    <a:pt x="600" y="8909"/>
                    <a:pt x="0" y="10670"/>
                  </a:cubicBezTo>
                  <a:cubicBezTo>
                    <a:pt x="0" y="12432"/>
                    <a:pt x="1286" y="13581"/>
                    <a:pt x="2571" y="15343"/>
                  </a:cubicBezTo>
                  <a:cubicBezTo>
                    <a:pt x="3857" y="16492"/>
                    <a:pt x="5829" y="17104"/>
                    <a:pt x="7200" y="17641"/>
                  </a:cubicBezTo>
                  <a:cubicBezTo>
                    <a:pt x="9171" y="18866"/>
                    <a:pt x="11743" y="20628"/>
                    <a:pt x="14400" y="20628"/>
                  </a:cubicBezTo>
                  <a:cubicBezTo>
                    <a:pt x="16371" y="21164"/>
                    <a:pt x="18943" y="20015"/>
                    <a:pt x="20229" y="18253"/>
                  </a:cubicBezTo>
                  <a:cubicBezTo>
                    <a:pt x="21600" y="16492"/>
                    <a:pt x="21600" y="14194"/>
                    <a:pt x="21600" y="11819"/>
                  </a:cubicBezTo>
                  <a:cubicBezTo>
                    <a:pt x="21600" y="10058"/>
                    <a:pt x="20914" y="8296"/>
                    <a:pt x="20229" y="6534"/>
                  </a:cubicBezTo>
                  <a:cubicBezTo>
                    <a:pt x="20229" y="4773"/>
                    <a:pt x="19629" y="3087"/>
                    <a:pt x="17657" y="2475"/>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61" name="Shape">
              <a:extLst>
                <a:ext uri="{FF2B5EF4-FFF2-40B4-BE49-F238E27FC236}">
                  <a16:creationId xmlns:a16="http://schemas.microsoft.com/office/drawing/2014/main" id="{E00FD951-D2B5-7743-A65D-AFE3A8212F06}"/>
                </a:ext>
              </a:extLst>
            </p:cNvPr>
            <p:cNvSpPr/>
            <p:nvPr/>
          </p:nvSpPr>
          <p:spPr>
            <a:xfrm>
              <a:off x="4073733" y="7160505"/>
              <a:ext cx="553605" cy="606072"/>
            </a:xfrm>
            <a:custGeom>
              <a:avLst/>
              <a:gdLst/>
              <a:ahLst/>
              <a:cxnLst>
                <a:cxn ang="0">
                  <a:pos x="wd2" y="hd2"/>
                </a:cxn>
                <a:cxn ang="5400000">
                  <a:pos x="wd2" y="hd2"/>
                </a:cxn>
                <a:cxn ang="10800000">
                  <a:pos x="wd2" y="hd2"/>
                </a:cxn>
                <a:cxn ang="16200000">
                  <a:pos x="wd2" y="hd2"/>
                </a:cxn>
              </a:cxnLst>
              <a:rect l="0" t="0" r="r" b="b"/>
              <a:pathLst>
                <a:path w="21600" h="21600" extrusionOk="0">
                  <a:moveTo>
                    <a:pt x="12509" y="11557"/>
                  </a:moveTo>
                  <a:cubicBezTo>
                    <a:pt x="12153" y="11444"/>
                    <a:pt x="11565" y="11670"/>
                    <a:pt x="11210" y="11557"/>
                  </a:cubicBezTo>
                  <a:cubicBezTo>
                    <a:pt x="10854" y="11444"/>
                    <a:pt x="10854" y="10581"/>
                    <a:pt x="10498" y="10807"/>
                  </a:cubicBezTo>
                  <a:cubicBezTo>
                    <a:pt x="10035" y="11118"/>
                    <a:pt x="10158" y="11882"/>
                    <a:pt x="9803" y="12420"/>
                  </a:cubicBezTo>
                  <a:cubicBezTo>
                    <a:pt x="9679" y="12632"/>
                    <a:pt x="9091" y="12533"/>
                    <a:pt x="9215" y="12745"/>
                  </a:cubicBezTo>
                  <a:cubicBezTo>
                    <a:pt x="9323" y="13070"/>
                    <a:pt x="9803" y="13183"/>
                    <a:pt x="10158" y="13396"/>
                  </a:cubicBezTo>
                  <a:cubicBezTo>
                    <a:pt x="10158" y="13396"/>
                    <a:pt x="10390" y="14372"/>
                    <a:pt x="10390" y="14471"/>
                  </a:cubicBezTo>
                  <a:cubicBezTo>
                    <a:pt x="10390" y="14584"/>
                    <a:pt x="11442" y="14471"/>
                    <a:pt x="11442" y="14471"/>
                  </a:cubicBezTo>
                  <a:cubicBezTo>
                    <a:pt x="11442" y="14471"/>
                    <a:pt x="11689" y="13721"/>
                    <a:pt x="11921" y="13721"/>
                  </a:cubicBezTo>
                  <a:cubicBezTo>
                    <a:pt x="12045" y="13721"/>
                    <a:pt x="12988" y="13070"/>
                    <a:pt x="12988" y="13070"/>
                  </a:cubicBezTo>
                  <a:cubicBezTo>
                    <a:pt x="12864" y="12745"/>
                    <a:pt x="12988" y="12420"/>
                    <a:pt x="12864" y="12094"/>
                  </a:cubicBezTo>
                  <a:cubicBezTo>
                    <a:pt x="12756" y="11882"/>
                    <a:pt x="12756" y="11670"/>
                    <a:pt x="12509" y="11557"/>
                  </a:cubicBezTo>
                  <a:close/>
                  <a:moveTo>
                    <a:pt x="0" y="10581"/>
                  </a:moveTo>
                  <a:cubicBezTo>
                    <a:pt x="1051" y="9718"/>
                    <a:pt x="1051" y="9718"/>
                    <a:pt x="1051" y="9718"/>
                  </a:cubicBezTo>
                  <a:cubicBezTo>
                    <a:pt x="943" y="9294"/>
                    <a:pt x="711" y="8855"/>
                    <a:pt x="819" y="8530"/>
                  </a:cubicBezTo>
                  <a:cubicBezTo>
                    <a:pt x="943" y="8317"/>
                    <a:pt x="1299" y="8317"/>
                    <a:pt x="1531" y="8204"/>
                  </a:cubicBezTo>
                  <a:cubicBezTo>
                    <a:pt x="1995" y="8204"/>
                    <a:pt x="2474" y="8530"/>
                    <a:pt x="2706" y="8417"/>
                  </a:cubicBezTo>
                  <a:cubicBezTo>
                    <a:pt x="3185" y="8105"/>
                    <a:pt x="3061" y="7455"/>
                    <a:pt x="3417" y="7129"/>
                  </a:cubicBezTo>
                  <a:cubicBezTo>
                    <a:pt x="3541" y="6917"/>
                    <a:pt x="3896" y="6804"/>
                    <a:pt x="4128" y="6592"/>
                  </a:cubicBezTo>
                  <a:cubicBezTo>
                    <a:pt x="4360" y="6365"/>
                    <a:pt x="4484" y="5941"/>
                    <a:pt x="4716" y="5616"/>
                  </a:cubicBezTo>
                  <a:cubicBezTo>
                    <a:pt x="4963" y="5290"/>
                    <a:pt x="5195" y="4965"/>
                    <a:pt x="5551" y="4753"/>
                  </a:cubicBezTo>
                  <a:cubicBezTo>
                    <a:pt x="6138" y="4541"/>
                    <a:pt x="6726" y="4640"/>
                    <a:pt x="7313" y="4541"/>
                  </a:cubicBezTo>
                  <a:cubicBezTo>
                    <a:pt x="7437" y="5290"/>
                    <a:pt x="7205" y="6153"/>
                    <a:pt x="7669" y="6804"/>
                  </a:cubicBezTo>
                  <a:cubicBezTo>
                    <a:pt x="8025" y="7228"/>
                    <a:pt x="8736" y="7228"/>
                    <a:pt x="9215" y="7129"/>
                  </a:cubicBezTo>
                  <a:cubicBezTo>
                    <a:pt x="9679" y="7016"/>
                    <a:pt x="10035" y="6592"/>
                    <a:pt x="10498" y="6479"/>
                  </a:cubicBezTo>
                  <a:cubicBezTo>
                    <a:pt x="10978" y="6266"/>
                    <a:pt x="11333" y="6054"/>
                    <a:pt x="11797" y="5941"/>
                  </a:cubicBezTo>
                  <a:cubicBezTo>
                    <a:pt x="12277" y="5941"/>
                    <a:pt x="12632" y="6054"/>
                    <a:pt x="12988" y="6054"/>
                  </a:cubicBezTo>
                  <a:cubicBezTo>
                    <a:pt x="13467" y="6054"/>
                    <a:pt x="14055" y="6153"/>
                    <a:pt x="14410" y="5941"/>
                  </a:cubicBezTo>
                  <a:cubicBezTo>
                    <a:pt x="14874" y="5503"/>
                    <a:pt x="14998" y="4852"/>
                    <a:pt x="15230" y="4428"/>
                  </a:cubicBezTo>
                  <a:cubicBezTo>
                    <a:pt x="15462" y="4102"/>
                    <a:pt x="15585" y="3777"/>
                    <a:pt x="15817" y="3451"/>
                  </a:cubicBezTo>
                  <a:cubicBezTo>
                    <a:pt x="16049" y="3239"/>
                    <a:pt x="16405" y="3126"/>
                    <a:pt x="16652" y="2914"/>
                  </a:cubicBezTo>
                  <a:cubicBezTo>
                    <a:pt x="17116" y="2376"/>
                    <a:pt x="17116" y="1613"/>
                    <a:pt x="17595" y="1075"/>
                  </a:cubicBezTo>
                  <a:cubicBezTo>
                    <a:pt x="17827" y="651"/>
                    <a:pt x="18307" y="325"/>
                    <a:pt x="18662" y="0"/>
                  </a:cubicBezTo>
                  <a:cubicBezTo>
                    <a:pt x="18894" y="325"/>
                    <a:pt x="19002" y="750"/>
                    <a:pt x="19126" y="1075"/>
                  </a:cubicBezTo>
                  <a:cubicBezTo>
                    <a:pt x="19126" y="1075"/>
                    <a:pt x="18894" y="2589"/>
                    <a:pt x="18894" y="2702"/>
                  </a:cubicBezTo>
                  <a:cubicBezTo>
                    <a:pt x="19002" y="2801"/>
                    <a:pt x="19837" y="4102"/>
                    <a:pt x="19837" y="4102"/>
                  </a:cubicBezTo>
                  <a:cubicBezTo>
                    <a:pt x="20301" y="4753"/>
                    <a:pt x="20904" y="5404"/>
                    <a:pt x="21136" y="6153"/>
                  </a:cubicBezTo>
                  <a:cubicBezTo>
                    <a:pt x="21492" y="6691"/>
                    <a:pt x="21492" y="7341"/>
                    <a:pt x="21600" y="7992"/>
                  </a:cubicBezTo>
                  <a:cubicBezTo>
                    <a:pt x="21012" y="8317"/>
                    <a:pt x="20425" y="8643"/>
                    <a:pt x="19714" y="8968"/>
                  </a:cubicBezTo>
                  <a:cubicBezTo>
                    <a:pt x="19714" y="8968"/>
                    <a:pt x="18894" y="8643"/>
                    <a:pt x="18771" y="8742"/>
                  </a:cubicBezTo>
                  <a:cubicBezTo>
                    <a:pt x="18771" y="8855"/>
                    <a:pt x="18183" y="9506"/>
                    <a:pt x="18183" y="9506"/>
                  </a:cubicBezTo>
                  <a:cubicBezTo>
                    <a:pt x="18539" y="9944"/>
                    <a:pt x="19002" y="10255"/>
                    <a:pt x="19002" y="10694"/>
                  </a:cubicBezTo>
                  <a:cubicBezTo>
                    <a:pt x="19126" y="11231"/>
                    <a:pt x="18894" y="11769"/>
                    <a:pt x="18771" y="12306"/>
                  </a:cubicBezTo>
                  <a:cubicBezTo>
                    <a:pt x="18662" y="12745"/>
                    <a:pt x="18307" y="13283"/>
                    <a:pt x="18415" y="13834"/>
                  </a:cubicBezTo>
                  <a:cubicBezTo>
                    <a:pt x="18415" y="14046"/>
                    <a:pt x="18894" y="13834"/>
                    <a:pt x="19126" y="14046"/>
                  </a:cubicBezTo>
                  <a:cubicBezTo>
                    <a:pt x="19482" y="14471"/>
                    <a:pt x="19714" y="15008"/>
                    <a:pt x="20069" y="15447"/>
                  </a:cubicBezTo>
                  <a:cubicBezTo>
                    <a:pt x="20425" y="15772"/>
                    <a:pt x="20657" y="16097"/>
                    <a:pt x="21012" y="16423"/>
                  </a:cubicBezTo>
                  <a:cubicBezTo>
                    <a:pt x="20549" y="16635"/>
                    <a:pt x="20193" y="17073"/>
                    <a:pt x="19837" y="16960"/>
                  </a:cubicBezTo>
                  <a:cubicBezTo>
                    <a:pt x="18894" y="16960"/>
                    <a:pt x="18059" y="15984"/>
                    <a:pt x="17363" y="16423"/>
                  </a:cubicBezTo>
                  <a:cubicBezTo>
                    <a:pt x="16652" y="16748"/>
                    <a:pt x="17472" y="18149"/>
                    <a:pt x="16884" y="18686"/>
                  </a:cubicBezTo>
                  <a:cubicBezTo>
                    <a:pt x="16405" y="19125"/>
                    <a:pt x="15585" y="18361"/>
                    <a:pt x="14874" y="18474"/>
                  </a:cubicBezTo>
                  <a:cubicBezTo>
                    <a:pt x="14410" y="18587"/>
                    <a:pt x="13807" y="18898"/>
                    <a:pt x="13467" y="19337"/>
                  </a:cubicBezTo>
                  <a:cubicBezTo>
                    <a:pt x="13343" y="19662"/>
                    <a:pt x="13699" y="20200"/>
                    <a:pt x="13343" y="20412"/>
                  </a:cubicBezTo>
                  <a:cubicBezTo>
                    <a:pt x="13112" y="20638"/>
                    <a:pt x="12632" y="19987"/>
                    <a:pt x="12400" y="20086"/>
                  </a:cubicBezTo>
                  <a:cubicBezTo>
                    <a:pt x="11797" y="20313"/>
                    <a:pt x="11797" y="21062"/>
                    <a:pt x="11333" y="21289"/>
                  </a:cubicBezTo>
                  <a:cubicBezTo>
                    <a:pt x="10854" y="21600"/>
                    <a:pt x="10267" y="21501"/>
                    <a:pt x="9679" y="21600"/>
                  </a:cubicBezTo>
                  <a:cubicBezTo>
                    <a:pt x="8736" y="20412"/>
                    <a:pt x="8025" y="19011"/>
                    <a:pt x="6850" y="17936"/>
                  </a:cubicBezTo>
                  <a:cubicBezTo>
                    <a:pt x="5783" y="17073"/>
                    <a:pt x="4360" y="16748"/>
                    <a:pt x="3185" y="15984"/>
                  </a:cubicBezTo>
                  <a:cubicBezTo>
                    <a:pt x="2350" y="15447"/>
                    <a:pt x="1654" y="15008"/>
                    <a:pt x="1051" y="14372"/>
                  </a:cubicBezTo>
                  <a:cubicBezTo>
                    <a:pt x="819" y="14145"/>
                    <a:pt x="943" y="13834"/>
                    <a:pt x="943" y="13608"/>
                  </a:cubicBezTo>
                  <a:cubicBezTo>
                    <a:pt x="819" y="13396"/>
                    <a:pt x="711" y="13183"/>
                    <a:pt x="711" y="12957"/>
                  </a:cubicBezTo>
                  <a:cubicBezTo>
                    <a:pt x="819" y="12858"/>
                    <a:pt x="1175" y="12858"/>
                    <a:pt x="1175" y="12745"/>
                  </a:cubicBezTo>
                  <a:cubicBezTo>
                    <a:pt x="1299" y="12533"/>
                    <a:pt x="1299" y="12306"/>
                    <a:pt x="1175" y="12207"/>
                  </a:cubicBezTo>
                  <a:cubicBezTo>
                    <a:pt x="943" y="11769"/>
                    <a:pt x="464" y="11557"/>
                    <a:pt x="108" y="11231"/>
                  </a:cubicBezTo>
                  <a:cubicBezTo>
                    <a:pt x="0" y="10581"/>
                    <a:pt x="0" y="10581"/>
                    <a:pt x="0" y="10581"/>
                  </a:cubicBezTo>
                  <a:close/>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62" name="Shape">
              <a:extLst>
                <a:ext uri="{FF2B5EF4-FFF2-40B4-BE49-F238E27FC236}">
                  <a16:creationId xmlns:a16="http://schemas.microsoft.com/office/drawing/2014/main" id="{E58C1245-B135-6449-9E52-F5540E48AE20}"/>
                </a:ext>
              </a:extLst>
            </p:cNvPr>
            <p:cNvSpPr/>
            <p:nvPr/>
          </p:nvSpPr>
          <p:spPr>
            <a:xfrm>
              <a:off x="4308886" y="7462875"/>
              <a:ext cx="96505" cy="104459"/>
            </a:xfrm>
            <a:custGeom>
              <a:avLst/>
              <a:gdLst/>
              <a:ahLst/>
              <a:cxnLst>
                <a:cxn ang="0">
                  <a:pos x="wd2" y="hd2"/>
                </a:cxn>
                <a:cxn ang="5400000">
                  <a:pos x="wd2" y="hd2"/>
                </a:cxn>
                <a:cxn ang="10800000">
                  <a:pos x="wd2" y="hd2"/>
                </a:cxn>
                <a:cxn ang="16200000">
                  <a:pos x="wd2" y="hd2"/>
                </a:cxn>
              </a:cxnLst>
              <a:rect l="0" t="0" r="r" b="b"/>
              <a:pathLst>
                <a:path w="21009" h="20243" extrusionOk="0">
                  <a:moveTo>
                    <a:pt x="18352" y="4248"/>
                  </a:moveTo>
                  <a:cubicBezTo>
                    <a:pt x="16380" y="3638"/>
                    <a:pt x="13123" y="4859"/>
                    <a:pt x="11152" y="4248"/>
                  </a:cubicBezTo>
                  <a:cubicBezTo>
                    <a:pt x="9180" y="3638"/>
                    <a:pt x="9180" y="-1018"/>
                    <a:pt x="7209" y="203"/>
                  </a:cubicBezTo>
                  <a:cubicBezTo>
                    <a:pt x="4638" y="1882"/>
                    <a:pt x="5323" y="6004"/>
                    <a:pt x="3352" y="8904"/>
                  </a:cubicBezTo>
                  <a:cubicBezTo>
                    <a:pt x="2666" y="10049"/>
                    <a:pt x="-591" y="9515"/>
                    <a:pt x="95" y="10660"/>
                  </a:cubicBezTo>
                  <a:cubicBezTo>
                    <a:pt x="695" y="12415"/>
                    <a:pt x="3352" y="13026"/>
                    <a:pt x="5323" y="14171"/>
                  </a:cubicBezTo>
                  <a:cubicBezTo>
                    <a:pt x="5323" y="14171"/>
                    <a:pt x="6609" y="19437"/>
                    <a:pt x="6609" y="19971"/>
                  </a:cubicBezTo>
                  <a:cubicBezTo>
                    <a:pt x="6609" y="20582"/>
                    <a:pt x="12438" y="19971"/>
                    <a:pt x="12438" y="19971"/>
                  </a:cubicBezTo>
                  <a:cubicBezTo>
                    <a:pt x="12438" y="19971"/>
                    <a:pt x="13809" y="15926"/>
                    <a:pt x="15095" y="15926"/>
                  </a:cubicBezTo>
                  <a:cubicBezTo>
                    <a:pt x="15780" y="15926"/>
                    <a:pt x="21009" y="12415"/>
                    <a:pt x="21009" y="12415"/>
                  </a:cubicBezTo>
                  <a:cubicBezTo>
                    <a:pt x="20323" y="10660"/>
                    <a:pt x="21009" y="8904"/>
                    <a:pt x="20323" y="7149"/>
                  </a:cubicBezTo>
                  <a:cubicBezTo>
                    <a:pt x="19723" y="6004"/>
                    <a:pt x="19723" y="4859"/>
                    <a:pt x="18352" y="4248"/>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63" name="Shape">
              <a:extLst>
                <a:ext uri="{FF2B5EF4-FFF2-40B4-BE49-F238E27FC236}">
                  <a16:creationId xmlns:a16="http://schemas.microsoft.com/office/drawing/2014/main" id="{6EA291C5-3290-F346-A17F-7AE15376965F}"/>
                </a:ext>
              </a:extLst>
            </p:cNvPr>
            <p:cNvSpPr/>
            <p:nvPr/>
          </p:nvSpPr>
          <p:spPr>
            <a:xfrm>
              <a:off x="4257331" y="6658901"/>
              <a:ext cx="410973" cy="704432"/>
            </a:xfrm>
            <a:custGeom>
              <a:avLst/>
              <a:gdLst/>
              <a:ahLst/>
              <a:cxnLst>
                <a:cxn ang="0">
                  <a:pos x="wd2" y="hd2"/>
                </a:cxn>
                <a:cxn ang="5400000">
                  <a:pos x="wd2" y="hd2"/>
                </a:cxn>
                <a:cxn ang="10800000">
                  <a:pos x="wd2" y="hd2"/>
                </a:cxn>
                <a:cxn ang="16200000">
                  <a:pos x="wd2" y="hd2"/>
                </a:cxn>
              </a:cxnLst>
              <a:rect l="0" t="0" r="r" b="b"/>
              <a:pathLst>
                <a:path w="21453" h="21561" extrusionOk="0">
                  <a:moveTo>
                    <a:pt x="5418" y="14922"/>
                  </a:moveTo>
                  <a:cubicBezTo>
                    <a:pt x="4943" y="14655"/>
                    <a:pt x="4158" y="14461"/>
                    <a:pt x="3683" y="14655"/>
                  </a:cubicBezTo>
                  <a:cubicBezTo>
                    <a:pt x="3208" y="14740"/>
                    <a:pt x="3683" y="15298"/>
                    <a:pt x="3538" y="15578"/>
                  </a:cubicBezTo>
                  <a:cubicBezTo>
                    <a:pt x="3373" y="15675"/>
                    <a:pt x="2754" y="15578"/>
                    <a:pt x="2589" y="15760"/>
                  </a:cubicBezTo>
                  <a:cubicBezTo>
                    <a:pt x="2423" y="16039"/>
                    <a:pt x="2423" y="16318"/>
                    <a:pt x="2589" y="16501"/>
                  </a:cubicBezTo>
                  <a:cubicBezTo>
                    <a:pt x="2898" y="16780"/>
                    <a:pt x="3683" y="16877"/>
                    <a:pt x="4013" y="17156"/>
                  </a:cubicBezTo>
                  <a:cubicBezTo>
                    <a:pt x="4158" y="17253"/>
                    <a:pt x="4468" y="17435"/>
                    <a:pt x="4323" y="17618"/>
                  </a:cubicBezTo>
                  <a:cubicBezTo>
                    <a:pt x="4323" y="17800"/>
                    <a:pt x="3538" y="17800"/>
                    <a:pt x="3683" y="17994"/>
                  </a:cubicBezTo>
                  <a:cubicBezTo>
                    <a:pt x="3848" y="18261"/>
                    <a:pt x="4468" y="18637"/>
                    <a:pt x="4943" y="18455"/>
                  </a:cubicBezTo>
                  <a:cubicBezTo>
                    <a:pt x="5583" y="18079"/>
                    <a:pt x="4798" y="17435"/>
                    <a:pt x="5418" y="17059"/>
                  </a:cubicBezTo>
                  <a:cubicBezTo>
                    <a:pt x="5727" y="16695"/>
                    <a:pt x="7152" y="16974"/>
                    <a:pt x="7317" y="16501"/>
                  </a:cubicBezTo>
                  <a:cubicBezTo>
                    <a:pt x="7483" y="16136"/>
                    <a:pt x="6202" y="15954"/>
                    <a:pt x="5893" y="15578"/>
                  </a:cubicBezTo>
                  <a:cubicBezTo>
                    <a:pt x="5583" y="15396"/>
                    <a:pt x="5727" y="15019"/>
                    <a:pt x="5418" y="14922"/>
                  </a:cubicBezTo>
                  <a:close/>
                  <a:moveTo>
                    <a:pt x="214" y="19293"/>
                  </a:moveTo>
                  <a:cubicBezTo>
                    <a:pt x="689" y="18820"/>
                    <a:pt x="1639" y="18540"/>
                    <a:pt x="1639" y="18079"/>
                  </a:cubicBezTo>
                  <a:cubicBezTo>
                    <a:pt x="1639" y="17059"/>
                    <a:pt x="524" y="16136"/>
                    <a:pt x="214" y="15116"/>
                  </a:cubicBezTo>
                  <a:cubicBezTo>
                    <a:pt x="69" y="14655"/>
                    <a:pt x="-96" y="14181"/>
                    <a:pt x="69" y="13720"/>
                  </a:cubicBezTo>
                  <a:cubicBezTo>
                    <a:pt x="214" y="13441"/>
                    <a:pt x="998" y="13356"/>
                    <a:pt x="998" y="12979"/>
                  </a:cubicBezTo>
                  <a:cubicBezTo>
                    <a:pt x="1329" y="12336"/>
                    <a:pt x="379" y="11680"/>
                    <a:pt x="854" y="11122"/>
                  </a:cubicBezTo>
                  <a:cubicBezTo>
                    <a:pt x="1329" y="10575"/>
                    <a:pt x="2754" y="10660"/>
                    <a:pt x="3538" y="10381"/>
                  </a:cubicBezTo>
                  <a:cubicBezTo>
                    <a:pt x="3848" y="10199"/>
                    <a:pt x="4158" y="10017"/>
                    <a:pt x="4323" y="9738"/>
                  </a:cubicBezTo>
                  <a:cubicBezTo>
                    <a:pt x="4468" y="9082"/>
                    <a:pt x="4013" y="8341"/>
                    <a:pt x="4323" y="7698"/>
                  </a:cubicBezTo>
                  <a:cubicBezTo>
                    <a:pt x="4468" y="7504"/>
                    <a:pt x="5108" y="7783"/>
                    <a:pt x="5273" y="7601"/>
                  </a:cubicBezTo>
                  <a:cubicBezTo>
                    <a:pt x="5583" y="7321"/>
                    <a:pt x="5583" y="6957"/>
                    <a:pt x="5418" y="6581"/>
                  </a:cubicBezTo>
                  <a:cubicBezTo>
                    <a:pt x="5273" y="6399"/>
                    <a:pt x="4798" y="6399"/>
                    <a:pt x="4633" y="6217"/>
                  </a:cubicBezTo>
                  <a:cubicBezTo>
                    <a:pt x="5108" y="5937"/>
                    <a:pt x="6058" y="5658"/>
                    <a:pt x="6367" y="5282"/>
                  </a:cubicBezTo>
                  <a:cubicBezTo>
                    <a:pt x="6533" y="5099"/>
                    <a:pt x="5727" y="4917"/>
                    <a:pt x="5893" y="4723"/>
                  </a:cubicBezTo>
                  <a:cubicBezTo>
                    <a:pt x="5893" y="4444"/>
                    <a:pt x="6533" y="4359"/>
                    <a:pt x="6842" y="4080"/>
                  </a:cubicBezTo>
                  <a:cubicBezTo>
                    <a:pt x="7008" y="3800"/>
                    <a:pt x="7008" y="3424"/>
                    <a:pt x="7152" y="3060"/>
                  </a:cubicBezTo>
                  <a:cubicBezTo>
                    <a:pt x="7792" y="2878"/>
                    <a:pt x="8267" y="2683"/>
                    <a:pt x="8887" y="2501"/>
                  </a:cubicBezTo>
                  <a:cubicBezTo>
                    <a:pt x="9527" y="2404"/>
                    <a:pt x="10312" y="2598"/>
                    <a:pt x="10787" y="2319"/>
                  </a:cubicBezTo>
                  <a:cubicBezTo>
                    <a:pt x="11406" y="1943"/>
                    <a:pt x="10952" y="1299"/>
                    <a:pt x="11406" y="826"/>
                  </a:cubicBezTo>
                  <a:cubicBezTo>
                    <a:pt x="11737" y="461"/>
                    <a:pt x="12521" y="279"/>
                    <a:pt x="13161" y="0"/>
                  </a:cubicBezTo>
                  <a:cubicBezTo>
                    <a:pt x="13306" y="279"/>
                    <a:pt x="13781" y="559"/>
                    <a:pt x="13946" y="826"/>
                  </a:cubicBezTo>
                  <a:cubicBezTo>
                    <a:pt x="13946" y="923"/>
                    <a:pt x="13471" y="1105"/>
                    <a:pt x="13636" y="1202"/>
                  </a:cubicBezTo>
                  <a:cubicBezTo>
                    <a:pt x="14256" y="1299"/>
                    <a:pt x="14896" y="1105"/>
                    <a:pt x="15515" y="1202"/>
                  </a:cubicBezTo>
                  <a:cubicBezTo>
                    <a:pt x="16156" y="1202"/>
                    <a:pt x="16775" y="1384"/>
                    <a:pt x="17250" y="1481"/>
                  </a:cubicBezTo>
                  <a:cubicBezTo>
                    <a:pt x="17085" y="1761"/>
                    <a:pt x="16465" y="2040"/>
                    <a:pt x="16631" y="2404"/>
                  </a:cubicBezTo>
                  <a:cubicBezTo>
                    <a:pt x="16940" y="2683"/>
                    <a:pt x="18035" y="2683"/>
                    <a:pt x="18200" y="3060"/>
                  </a:cubicBezTo>
                  <a:cubicBezTo>
                    <a:pt x="18365" y="3521"/>
                    <a:pt x="17250" y="3897"/>
                    <a:pt x="17415" y="4359"/>
                  </a:cubicBezTo>
                  <a:cubicBezTo>
                    <a:pt x="17560" y="4638"/>
                    <a:pt x="18510" y="4541"/>
                    <a:pt x="18675" y="4820"/>
                  </a:cubicBezTo>
                  <a:cubicBezTo>
                    <a:pt x="19150" y="5282"/>
                    <a:pt x="19150" y="5937"/>
                    <a:pt x="19150" y="6399"/>
                  </a:cubicBezTo>
                  <a:cubicBezTo>
                    <a:pt x="19150" y="6581"/>
                    <a:pt x="18675" y="6678"/>
                    <a:pt x="18675" y="6763"/>
                  </a:cubicBezTo>
                  <a:cubicBezTo>
                    <a:pt x="18365" y="7236"/>
                    <a:pt x="17415" y="7880"/>
                    <a:pt x="18035" y="8062"/>
                  </a:cubicBezTo>
                  <a:cubicBezTo>
                    <a:pt x="18840" y="8438"/>
                    <a:pt x="20100" y="7698"/>
                    <a:pt x="21050" y="7698"/>
                  </a:cubicBezTo>
                  <a:cubicBezTo>
                    <a:pt x="21194" y="7698"/>
                    <a:pt x="21359" y="7880"/>
                    <a:pt x="21359" y="8062"/>
                  </a:cubicBezTo>
                  <a:cubicBezTo>
                    <a:pt x="21504" y="8341"/>
                    <a:pt x="21504" y="8718"/>
                    <a:pt x="21194" y="8997"/>
                  </a:cubicBezTo>
                  <a:cubicBezTo>
                    <a:pt x="20884" y="9276"/>
                    <a:pt x="19935" y="8997"/>
                    <a:pt x="19625" y="9276"/>
                  </a:cubicBezTo>
                  <a:cubicBezTo>
                    <a:pt x="19150" y="9555"/>
                    <a:pt x="18985" y="9920"/>
                    <a:pt x="18985" y="10296"/>
                  </a:cubicBezTo>
                  <a:cubicBezTo>
                    <a:pt x="19150" y="10478"/>
                    <a:pt x="19935" y="10381"/>
                    <a:pt x="19935" y="10575"/>
                  </a:cubicBezTo>
                  <a:cubicBezTo>
                    <a:pt x="20100" y="10842"/>
                    <a:pt x="19769" y="11122"/>
                    <a:pt x="19625" y="11401"/>
                  </a:cubicBezTo>
                  <a:cubicBezTo>
                    <a:pt x="19460" y="11680"/>
                    <a:pt x="18985" y="11862"/>
                    <a:pt x="18675" y="12142"/>
                  </a:cubicBezTo>
                  <a:cubicBezTo>
                    <a:pt x="18365" y="12336"/>
                    <a:pt x="17890" y="12518"/>
                    <a:pt x="17890" y="12797"/>
                  </a:cubicBezTo>
                  <a:cubicBezTo>
                    <a:pt x="17890" y="13174"/>
                    <a:pt x="18675" y="13441"/>
                    <a:pt x="18365" y="13720"/>
                  </a:cubicBezTo>
                  <a:cubicBezTo>
                    <a:pt x="18200" y="13999"/>
                    <a:pt x="17250" y="13817"/>
                    <a:pt x="16775" y="13999"/>
                  </a:cubicBezTo>
                  <a:cubicBezTo>
                    <a:pt x="16156" y="14376"/>
                    <a:pt x="15825" y="14922"/>
                    <a:pt x="15371" y="15396"/>
                  </a:cubicBezTo>
                  <a:cubicBezTo>
                    <a:pt x="14896" y="15675"/>
                    <a:pt x="14256" y="15954"/>
                    <a:pt x="13946" y="16318"/>
                  </a:cubicBezTo>
                  <a:cubicBezTo>
                    <a:pt x="13306" y="16780"/>
                    <a:pt x="13306" y="17435"/>
                    <a:pt x="12686" y="17897"/>
                  </a:cubicBezTo>
                  <a:cubicBezTo>
                    <a:pt x="12356" y="18079"/>
                    <a:pt x="11881" y="18176"/>
                    <a:pt x="11571" y="18358"/>
                  </a:cubicBezTo>
                  <a:cubicBezTo>
                    <a:pt x="11262" y="18637"/>
                    <a:pt x="11096" y="18917"/>
                    <a:pt x="10787" y="19196"/>
                  </a:cubicBezTo>
                  <a:cubicBezTo>
                    <a:pt x="10477" y="19560"/>
                    <a:pt x="10312" y="20119"/>
                    <a:pt x="9692" y="20495"/>
                  </a:cubicBezTo>
                  <a:cubicBezTo>
                    <a:pt x="9217" y="20677"/>
                    <a:pt x="8432" y="20592"/>
                    <a:pt x="7792" y="20592"/>
                  </a:cubicBezTo>
                  <a:cubicBezTo>
                    <a:pt x="7317" y="20592"/>
                    <a:pt x="6842" y="20495"/>
                    <a:pt x="6202" y="20495"/>
                  </a:cubicBezTo>
                  <a:cubicBezTo>
                    <a:pt x="5583" y="20592"/>
                    <a:pt x="5108" y="20774"/>
                    <a:pt x="4468" y="20956"/>
                  </a:cubicBezTo>
                  <a:cubicBezTo>
                    <a:pt x="3848" y="21054"/>
                    <a:pt x="3373" y="21418"/>
                    <a:pt x="2754" y="21515"/>
                  </a:cubicBezTo>
                  <a:cubicBezTo>
                    <a:pt x="2114" y="21600"/>
                    <a:pt x="1164" y="21600"/>
                    <a:pt x="689" y="21236"/>
                  </a:cubicBezTo>
                  <a:cubicBezTo>
                    <a:pt x="69" y="20677"/>
                    <a:pt x="379" y="19937"/>
                    <a:pt x="214" y="19293"/>
                  </a:cubicBezTo>
                  <a:close/>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64" name="Shape">
              <a:extLst>
                <a:ext uri="{FF2B5EF4-FFF2-40B4-BE49-F238E27FC236}">
                  <a16:creationId xmlns:a16="http://schemas.microsoft.com/office/drawing/2014/main" id="{1FC0BB1D-5EF4-054C-B44F-EF8F2C8C912D}"/>
                </a:ext>
              </a:extLst>
            </p:cNvPr>
            <p:cNvSpPr/>
            <p:nvPr/>
          </p:nvSpPr>
          <p:spPr>
            <a:xfrm>
              <a:off x="4305217" y="7134554"/>
              <a:ext cx="93774" cy="127804"/>
            </a:xfrm>
            <a:custGeom>
              <a:avLst/>
              <a:gdLst/>
              <a:ahLst/>
              <a:cxnLst>
                <a:cxn ang="0">
                  <a:pos x="wd2" y="hd2"/>
                </a:cxn>
                <a:cxn ang="5400000">
                  <a:pos x="wd2" y="hd2"/>
                </a:cxn>
                <a:cxn ang="10800000">
                  <a:pos x="wd2" y="hd2"/>
                </a:cxn>
                <a:cxn ang="16200000">
                  <a:pos x="wd2" y="hd2"/>
                </a:cxn>
              </a:cxnLst>
              <a:rect l="0" t="0" r="r" b="b"/>
              <a:pathLst>
                <a:path w="20781" h="20309" extrusionOk="0">
                  <a:moveTo>
                    <a:pt x="12608" y="1789"/>
                  </a:moveTo>
                  <a:cubicBezTo>
                    <a:pt x="10580" y="408"/>
                    <a:pt x="7230" y="-597"/>
                    <a:pt x="5202" y="408"/>
                  </a:cubicBezTo>
                  <a:cubicBezTo>
                    <a:pt x="3174" y="847"/>
                    <a:pt x="5202" y="3736"/>
                    <a:pt x="4585" y="5180"/>
                  </a:cubicBezTo>
                  <a:cubicBezTo>
                    <a:pt x="3880" y="5682"/>
                    <a:pt x="1235" y="5180"/>
                    <a:pt x="529" y="6122"/>
                  </a:cubicBezTo>
                  <a:cubicBezTo>
                    <a:pt x="-176" y="7566"/>
                    <a:pt x="-176" y="9010"/>
                    <a:pt x="529" y="9952"/>
                  </a:cubicBezTo>
                  <a:cubicBezTo>
                    <a:pt x="1852" y="11396"/>
                    <a:pt x="5202" y="11898"/>
                    <a:pt x="6613" y="13343"/>
                  </a:cubicBezTo>
                  <a:cubicBezTo>
                    <a:pt x="7230" y="13845"/>
                    <a:pt x="8552" y="14787"/>
                    <a:pt x="7935" y="15729"/>
                  </a:cubicBezTo>
                  <a:cubicBezTo>
                    <a:pt x="7935" y="16670"/>
                    <a:pt x="4585" y="16670"/>
                    <a:pt x="5202" y="17675"/>
                  </a:cubicBezTo>
                  <a:cubicBezTo>
                    <a:pt x="5907" y="19056"/>
                    <a:pt x="8552" y="21003"/>
                    <a:pt x="10580" y="20061"/>
                  </a:cubicBezTo>
                  <a:cubicBezTo>
                    <a:pt x="13313" y="18115"/>
                    <a:pt x="9963" y="14787"/>
                    <a:pt x="12608" y="12840"/>
                  </a:cubicBezTo>
                  <a:cubicBezTo>
                    <a:pt x="13930" y="10956"/>
                    <a:pt x="20013" y="12401"/>
                    <a:pt x="20719" y="9952"/>
                  </a:cubicBezTo>
                  <a:cubicBezTo>
                    <a:pt x="21424" y="8068"/>
                    <a:pt x="15958" y="7126"/>
                    <a:pt x="14635" y="5180"/>
                  </a:cubicBezTo>
                  <a:cubicBezTo>
                    <a:pt x="13313" y="4238"/>
                    <a:pt x="13930" y="2291"/>
                    <a:pt x="12608" y="1789"/>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65" name="Shape">
              <a:extLst>
                <a:ext uri="{FF2B5EF4-FFF2-40B4-BE49-F238E27FC236}">
                  <a16:creationId xmlns:a16="http://schemas.microsoft.com/office/drawing/2014/main" id="{9457B644-5DA8-564D-B689-7F5EC933B83B}"/>
                </a:ext>
              </a:extLst>
            </p:cNvPr>
            <p:cNvSpPr/>
            <p:nvPr/>
          </p:nvSpPr>
          <p:spPr>
            <a:xfrm>
              <a:off x="4552584" y="6540686"/>
              <a:ext cx="768623" cy="984703"/>
            </a:xfrm>
            <a:custGeom>
              <a:avLst/>
              <a:gdLst/>
              <a:ahLst/>
              <a:cxnLst>
                <a:cxn ang="0">
                  <a:pos x="wd2" y="hd2"/>
                </a:cxn>
                <a:cxn ang="5400000">
                  <a:pos x="wd2" y="hd2"/>
                </a:cxn>
                <a:cxn ang="10800000">
                  <a:pos x="wd2" y="hd2"/>
                </a:cxn>
                <a:cxn ang="16200000">
                  <a:pos x="wd2" y="hd2"/>
                </a:cxn>
              </a:cxnLst>
              <a:rect l="0" t="0" r="r" b="b"/>
              <a:pathLst>
                <a:path w="20798" h="21548" extrusionOk="0">
                  <a:moveTo>
                    <a:pt x="0" y="13602"/>
                  </a:moveTo>
                  <a:cubicBezTo>
                    <a:pt x="236" y="13264"/>
                    <a:pt x="407" y="12873"/>
                    <a:pt x="729" y="12604"/>
                  </a:cubicBezTo>
                  <a:cubicBezTo>
                    <a:pt x="975" y="12474"/>
                    <a:pt x="1468" y="12604"/>
                    <a:pt x="1554" y="12405"/>
                  </a:cubicBezTo>
                  <a:cubicBezTo>
                    <a:pt x="1714" y="12205"/>
                    <a:pt x="1307" y="12015"/>
                    <a:pt x="1307" y="11746"/>
                  </a:cubicBezTo>
                  <a:cubicBezTo>
                    <a:pt x="1307" y="11546"/>
                    <a:pt x="1554" y="11416"/>
                    <a:pt x="1714" y="11277"/>
                  </a:cubicBezTo>
                  <a:cubicBezTo>
                    <a:pt x="1875" y="11078"/>
                    <a:pt x="2121" y="10948"/>
                    <a:pt x="2207" y="10748"/>
                  </a:cubicBezTo>
                  <a:cubicBezTo>
                    <a:pt x="2282" y="10548"/>
                    <a:pt x="2454" y="10349"/>
                    <a:pt x="2368" y="10158"/>
                  </a:cubicBezTo>
                  <a:cubicBezTo>
                    <a:pt x="2368" y="10019"/>
                    <a:pt x="1961" y="10089"/>
                    <a:pt x="1875" y="9959"/>
                  </a:cubicBezTo>
                  <a:cubicBezTo>
                    <a:pt x="1875" y="9690"/>
                    <a:pt x="1961" y="9429"/>
                    <a:pt x="2207" y="9230"/>
                  </a:cubicBezTo>
                  <a:cubicBezTo>
                    <a:pt x="2368" y="9030"/>
                    <a:pt x="2861" y="9230"/>
                    <a:pt x="3021" y="9030"/>
                  </a:cubicBezTo>
                  <a:cubicBezTo>
                    <a:pt x="3182" y="8831"/>
                    <a:pt x="3182" y="8562"/>
                    <a:pt x="3107" y="8362"/>
                  </a:cubicBezTo>
                  <a:cubicBezTo>
                    <a:pt x="3107" y="8232"/>
                    <a:pt x="3021" y="8102"/>
                    <a:pt x="2946" y="8102"/>
                  </a:cubicBezTo>
                  <a:cubicBezTo>
                    <a:pt x="2454" y="8102"/>
                    <a:pt x="1800" y="8631"/>
                    <a:pt x="1382" y="8362"/>
                  </a:cubicBezTo>
                  <a:cubicBezTo>
                    <a:pt x="1061" y="8232"/>
                    <a:pt x="1554" y="7773"/>
                    <a:pt x="1714" y="7434"/>
                  </a:cubicBezTo>
                  <a:cubicBezTo>
                    <a:pt x="1714" y="7374"/>
                    <a:pt x="1961" y="7304"/>
                    <a:pt x="1961" y="7174"/>
                  </a:cubicBezTo>
                  <a:cubicBezTo>
                    <a:pt x="1961" y="6844"/>
                    <a:pt x="1961" y="6376"/>
                    <a:pt x="1714" y="6046"/>
                  </a:cubicBezTo>
                  <a:cubicBezTo>
                    <a:pt x="1629" y="5847"/>
                    <a:pt x="1136" y="5916"/>
                    <a:pt x="1061" y="5717"/>
                  </a:cubicBezTo>
                  <a:cubicBezTo>
                    <a:pt x="975" y="5387"/>
                    <a:pt x="1554" y="5118"/>
                    <a:pt x="1468" y="4788"/>
                  </a:cubicBezTo>
                  <a:cubicBezTo>
                    <a:pt x="1382" y="4520"/>
                    <a:pt x="814" y="4520"/>
                    <a:pt x="654" y="4320"/>
                  </a:cubicBezTo>
                  <a:cubicBezTo>
                    <a:pt x="568" y="4060"/>
                    <a:pt x="889" y="3860"/>
                    <a:pt x="975" y="3661"/>
                  </a:cubicBezTo>
                  <a:cubicBezTo>
                    <a:pt x="1468" y="3132"/>
                    <a:pt x="1714" y="2403"/>
                    <a:pt x="2454" y="2073"/>
                  </a:cubicBezTo>
                  <a:cubicBezTo>
                    <a:pt x="2946" y="1874"/>
                    <a:pt x="3675" y="2073"/>
                    <a:pt x="4007" y="2403"/>
                  </a:cubicBezTo>
                  <a:cubicBezTo>
                    <a:pt x="4329" y="2663"/>
                    <a:pt x="3600" y="3461"/>
                    <a:pt x="4082" y="3661"/>
                  </a:cubicBezTo>
                  <a:cubicBezTo>
                    <a:pt x="4821" y="3860"/>
                    <a:pt x="5721" y="3461"/>
                    <a:pt x="6300" y="3132"/>
                  </a:cubicBezTo>
                  <a:cubicBezTo>
                    <a:pt x="6621" y="3001"/>
                    <a:pt x="6054" y="2533"/>
                    <a:pt x="6300" y="2403"/>
                  </a:cubicBezTo>
                  <a:cubicBezTo>
                    <a:pt x="6707" y="2134"/>
                    <a:pt x="7361" y="2403"/>
                    <a:pt x="7768" y="2134"/>
                  </a:cubicBezTo>
                  <a:cubicBezTo>
                    <a:pt x="7929" y="1935"/>
                    <a:pt x="7436" y="1744"/>
                    <a:pt x="7200" y="1605"/>
                  </a:cubicBezTo>
                  <a:cubicBezTo>
                    <a:pt x="6868" y="1544"/>
                    <a:pt x="6300" y="1874"/>
                    <a:pt x="6214" y="1605"/>
                  </a:cubicBezTo>
                  <a:cubicBezTo>
                    <a:pt x="6129" y="1275"/>
                    <a:pt x="6707" y="1076"/>
                    <a:pt x="7029" y="1006"/>
                  </a:cubicBezTo>
                  <a:cubicBezTo>
                    <a:pt x="7607" y="946"/>
                    <a:pt x="8261" y="1405"/>
                    <a:pt x="8839" y="1206"/>
                  </a:cubicBezTo>
                  <a:cubicBezTo>
                    <a:pt x="9246" y="1006"/>
                    <a:pt x="9000" y="416"/>
                    <a:pt x="9246" y="87"/>
                  </a:cubicBezTo>
                  <a:cubicBezTo>
                    <a:pt x="9246" y="-52"/>
                    <a:pt x="9493" y="17"/>
                    <a:pt x="9654" y="17"/>
                  </a:cubicBezTo>
                  <a:cubicBezTo>
                    <a:pt x="10146" y="416"/>
                    <a:pt x="10800" y="677"/>
                    <a:pt x="11046" y="1145"/>
                  </a:cubicBezTo>
                  <a:cubicBezTo>
                    <a:pt x="11207" y="1405"/>
                    <a:pt x="10629" y="1744"/>
                    <a:pt x="10800" y="2004"/>
                  </a:cubicBezTo>
                  <a:cubicBezTo>
                    <a:pt x="10875" y="2472"/>
                    <a:pt x="11368" y="2802"/>
                    <a:pt x="11614" y="3192"/>
                  </a:cubicBezTo>
                  <a:cubicBezTo>
                    <a:pt x="11861" y="3461"/>
                    <a:pt x="11946" y="3860"/>
                    <a:pt x="12268" y="3990"/>
                  </a:cubicBezTo>
                  <a:cubicBezTo>
                    <a:pt x="12514" y="4060"/>
                    <a:pt x="12846" y="3791"/>
                    <a:pt x="12921" y="3591"/>
                  </a:cubicBezTo>
                  <a:cubicBezTo>
                    <a:pt x="12921" y="3392"/>
                    <a:pt x="12514" y="3331"/>
                    <a:pt x="12514" y="3192"/>
                  </a:cubicBezTo>
                  <a:cubicBezTo>
                    <a:pt x="12600" y="3001"/>
                    <a:pt x="13007" y="2863"/>
                    <a:pt x="13168" y="2663"/>
                  </a:cubicBezTo>
                  <a:cubicBezTo>
                    <a:pt x="13254" y="2533"/>
                    <a:pt x="13168" y="2273"/>
                    <a:pt x="13414" y="2134"/>
                  </a:cubicBezTo>
                  <a:cubicBezTo>
                    <a:pt x="13821" y="1804"/>
                    <a:pt x="14229" y="1804"/>
                    <a:pt x="14721" y="1544"/>
                  </a:cubicBezTo>
                  <a:cubicBezTo>
                    <a:pt x="15139" y="1874"/>
                    <a:pt x="15461" y="2134"/>
                    <a:pt x="16114" y="2403"/>
                  </a:cubicBezTo>
                  <a:cubicBezTo>
                    <a:pt x="17014" y="2802"/>
                    <a:pt x="18000" y="3730"/>
                    <a:pt x="18246" y="4520"/>
                  </a:cubicBezTo>
                  <a:cubicBezTo>
                    <a:pt x="18568" y="5387"/>
                    <a:pt x="19221" y="6376"/>
                    <a:pt x="19714" y="7174"/>
                  </a:cubicBezTo>
                  <a:cubicBezTo>
                    <a:pt x="19800" y="7963"/>
                    <a:pt x="21600" y="11277"/>
                    <a:pt x="20368" y="11876"/>
                  </a:cubicBezTo>
                  <a:cubicBezTo>
                    <a:pt x="19468" y="12344"/>
                    <a:pt x="18654" y="12934"/>
                    <a:pt x="17839" y="13602"/>
                  </a:cubicBezTo>
                  <a:cubicBezTo>
                    <a:pt x="17100" y="14201"/>
                    <a:pt x="16607" y="14990"/>
                    <a:pt x="15868" y="15588"/>
                  </a:cubicBezTo>
                  <a:cubicBezTo>
                    <a:pt x="15621" y="15719"/>
                    <a:pt x="15461" y="16118"/>
                    <a:pt x="15461" y="16387"/>
                  </a:cubicBezTo>
                  <a:cubicBezTo>
                    <a:pt x="17100" y="16716"/>
                    <a:pt x="17175" y="16916"/>
                    <a:pt x="18332" y="17844"/>
                  </a:cubicBezTo>
                  <a:cubicBezTo>
                    <a:pt x="18407" y="17905"/>
                    <a:pt x="18654" y="18035"/>
                    <a:pt x="18986" y="18174"/>
                  </a:cubicBezTo>
                  <a:cubicBezTo>
                    <a:pt x="18900" y="18373"/>
                    <a:pt x="18654" y="18573"/>
                    <a:pt x="18654" y="18763"/>
                  </a:cubicBezTo>
                  <a:cubicBezTo>
                    <a:pt x="18654" y="18902"/>
                    <a:pt x="18986" y="19032"/>
                    <a:pt x="18900" y="19162"/>
                  </a:cubicBezTo>
                  <a:cubicBezTo>
                    <a:pt x="18739" y="19431"/>
                    <a:pt x="18332" y="19501"/>
                    <a:pt x="18000" y="19631"/>
                  </a:cubicBezTo>
                  <a:cubicBezTo>
                    <a:pt x="17668" y="19761"/>
                    <a:pt x="17346" y="19761"/>
                    <a:pt x="17014" y="19891"/>
                  </a:cubicBezTo>
                  <a:cubicBezTo>
                    <a:pt x="16607" y="19830"/>
                    <a:pt x="16200" y="19631"/>
                    <a:pt x="15707" y="19631"/>
                  </a:cubicBezTo>
                  <a:cubicBezTo>
                    <a:pt x="15386" y="19631"/>
                    <a:pt x="15054" y="19830"/>
                    <a:pt x="14893" y="20030"/>
                  </a:cubicBezTo>
                  <a:cubicBezTo>
                    <a:pt x="14721" y="20290"/>
                    <a:pt x="14968" y="20689"/>
                    <a:pt x="14721" y="20889"/>
                  </a:cubicBezTo>
                  <a:cubicBezTo>
                    <a:pt x="14475" y="21088"/>
                    <a:pt x="13993" y="21019"/>
                    <a:pt x="13661" y="21088"/>
                  </a:cubicBezTo>
                  <a:cubicBezTo>
                    <a:pt x="13254" y="21019"/>
                    <a:pt x="12846" y="20819"/>
                    <a:pt x="12439" y="20889"/>
                  </a:cubicBezTo>
                  <a:cubicBezTo>
                    <a:pt x="12021" y="20949"/>
                    <a:pt x="11775" y="21418"/>
                    <a:pt x="11368" y="21487"/>
                  </a:cubicBezTo>
                  <a:cubicBezTo>
                    <a:pt x="11046" y="21487"/>
                    <a:pt x="10800" y="21149"/>
                    <a:pt x="10382" y="21149"/>
                  </a:cubicBezTo>
                  <a:cubicBezTo>
                    <a:pt x="10146" y="21088"/>
                    <a:pt x="9975" y="21418"/>
                    <a:pt x="9729" y="21418"/>
                  </a:cubicBezTo>
                  <a:cubicBezTo>
                    <a:pt x="9321" y="21348"/>
                    <a:pt x="9000" y="20949"/>
                    <a:pt x="8593" y="20949"/>
                  </a:cubicBezTo>
                  <a:cubicBezTo>
                    <a:pt x="8175" y="21019"/>
                    <a:pt x="8014" y="21548"/>
                    <a:pt x="7521" y="21548"/>
                  </a:cubicBezTo>
                  <a:cubicBezTo>
                    <a:pt x="7114" y="21548"/>
                    <a:pt x="6868" y="21149"/>
                    <a:pt x="6461" y="21088"/>
                  </a:cubicBezTo>
                  <a:cubicBezTo>
                    <a:pt x="6054" y="20949"/>
                    <a:pt x="5561" y="21019"/>
                    <a:pt x="5068" y="20949"/>
                  </a:cubicBezTo>
                  <a:cubicBezTo>
                    <a:pt x="4907" y="20819"/>
                    <a:pt x="4329" y="20689"/>
                    <a:pt x="4489" y="20490"/>
                  </a:cubicBezTo>
                  <a:cubicBezTo>
                    <a:pt x="4821" y="20160"/>
                    <a:pt x="5646" y="20229"/>
                    <a:pt x="6054" y="19891"/>
                  </a:cubicBezTo>
                  <a:cubicBezTo>
                    <a:pt x="6129" y="19830"/>
                    <a:pt x="6129" y="19561"/>
                    <a:pt x="5968" y="19501"/>
                  </a:cubicBezTo>
                  <a:cubicBezTo>
                    <a:pt x="5561" y="19362"/>
                    <a:pt x="5068" y="19631"/>
                    <a:pt x="4661" y="19501"/>
                  </a:cubicBezTo>
                  <a:cubicBezTo>
                    <a:pt x="4329" y="19301"/>
                    <a:pt x="4329" y="18833"/>
                    <a:pt x="3921" y="18703"/>
                  </a:cubicBezTo>
                  <a:cubicBezTo>
                    <a:pt x="3354" y="18434"/>
                    <a:pt x="2700" y="18573"/>
                    <a:pt x="2036" y="18503"/>
                  </a:cubicBezTo>
                  <a:cubicBezTo>
                    <a:pt x="1961" y="18104"/>
                    <a:pt x="1961" y="17705"/>
                    <a:pt x="1714" y="17375"/>
                  </a:cubicBezTo>
                  <a:cubicBezTo>
                    <a:pt x="1554" y="16916"/>
                    <a:pt x="1136" y="16517"/>
                    <a:pt x="814" y="16118"/>
                  </a:cubicBezTo>
                  <a:cubicBezTo>
                    <a:pt x="814" y="16118"/>
                    <a:pt x="236" y="15320"/>
                    <a:pt x="161" y="15259"/>
                  </a:cubicBezTo>
                  <a:cubicBezTo>
                    <a:pt x="161" y="15189"/>
                    <a:pt x="321" y="14261"/>
                    <a:pt x="321" y="14261"/>
                  </a:cubicBezTo>
                  <a:cubicBezTo>
                    <a:pt x="236" y="14062"/>
                    <a:pt x="161" y="13801"/>
                    <a:pt x="0" y="13602"/>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66" name="Shape">
              <a:extLst>
                <a:ext uri="{FF2B5EF4-FFF2-40B4-BE49-F238E27FC236}">
                  <a16:creationId xmlns:a16="http://schemas.microsoft.com/office/drawing/2014/main" id="{961E5056-E9BB-8445-9447-644FBA7A2900}"/>
                </a:ext>
              </a:extLst>
            </p:cNvPr>
            <p:cNvSpPr/>
            <p:nvPr/>
          </p:nvSpPr>
          <p:spPr>
            <a:xfrm>
              <a:off x="4185582" y="6645294"/>
              <a:ext cx="209320" cy="221195"/>
            </a:xfrm>
            <a:custGeom>
              <a:avLst/>
              <a:gdLst/>
              <a:ahLst/>
              <a:cxnLst>
                <a:cxn ang="0">
                  <a:pos x="wd2" y="hd2"/>
                </a:cxn>
                <a:cxn ang="5400000">
                  <a:pos x="wd2" y="hd2"/>
                </a:cxn>
                <a:cxn ang="10800000">
                  <a:pos x="wd2" y="hd2"/>
                </a:cxn>
                <a:cxn ang="16200000">
                  <a:pos x="wd2" y="hd2"/>
                </a:cxn>
              </a:cxnLst>
              <a:rect l="0" t="0" r="r" b="b"/>
              <a:pathLst>
                <a:path w="21600" h="21395" extrusionOk="0">
                  <a:moveTo>
                    <a:pt x="0" y="3847"/>
                  </a:moveTo>
                  <a:cubicBezTo>
                    <a:pt x="656" y="5338"/>
                    <a:pt x="943" y="7365"/>
                    <a:pt x="1885" y="8550"/>
                  </a:cubicBezTo>
                  <a:cubicBezTo>
                    <a:pt x="2500" y="9123"/>
                    <a:pt x="3771" y="8550"/>
                    <a:pt x="4386" y="9123"/>
                  </a:cubicBezTo>
                  <a:cubicBezTo>
                    <a:pt x="4713" y="9697"/>
                    <a:pt x="4099" y="10882"/>
                    <a:pt x="4386" y="11455"/>
                  </a:cubicBezTo>
                  <a:cubicBezTo>
                    <a:pt x="4713" y="12334"/>
                    <a:pt x="5000" y="13520"/>
                    <a:pt x="5656" y="14093"/>
                  </a:cubicBezTo>
                  <a:cubicBezTo>
                    <a:pt x="5943" y="14972"/>
                    <a:pt x="6886" y="15240"/>
                    <a:pt x="7542" y="15852"/>
                  </a:cubicBezTo>
                  <a:cubicBezTo>
                    <a:pt x="8156" y="16731"/>
                    <a:pt x="8156" y="17572"/>
                    <a:pt x="8443" y="18451"/>
                  </a:cubicBezTo>
                  <a:cubicBezTo>
                    <a:pt x="9386" y="18451"/>
                    <a:pt x="10329" y="18184"/>
                    <a:pt x="10984" y="18451"/>
                  </a:cubicBezTo>
                  <a:cubicBezTo>
                    <a:pt x="11271" y="19063"/>
                    <a:pt x="10657" y="19942"/>
                    <a:pt x="10984" y="20516"/>
                  </a:cubicBezTo>
                  <a:cubicBezTo>
                    <a:pt x="11599" y="21089"/>
                    <a:pt x="12542" y="21395"/>
                    <a:pt x="13485" y="21395"/>
                  </a:cubicBezTo>
                  <a:cubicBezTo>
                    <a:pt x="14427" y="21395"/>
                    <a:pt x="15370" y="21089"/>
                    <a:pt x="16600" y="20822"/>
                  </a:cubicBezTo>
                  <a:cubicBezTo>
                    <a:pt x="17542" y="19942"/>
                    <a:pt x="19428" y="19063"/>
                    <a:pt x="20043" y="17878"/>
                  </a:cubicBezTo>
                  <a:cubicBezTo>
                    <a:pt x="20370" y="17304"/>
                    <a:pt x="18772" y="16731"/>
                    <a:pt x="19100" y="16119"/>
                  </a:cubicBezTo>
                  <a:cubicBezTo>
                    <a:pt x="19100" y="15240"/>
                    <a:pt x="20370" y="14972"/>
                    <a:pt x="20985" y="14093"/>
                  </a:cubicBezTo>
                  <a:cubicBezTo>
                    <a:pt x="21313" y="13214"/>
                    <a:pt x="21313" y="12029"/>
                    <a:pt x="21600" y="10882"/>
                  </a:cubicBezTo>
                  <a:cubicBezTo>
                    <a:pt x="20985" y="10308"/>
                    <a:pt x="20657" y="9429"/>
                    <a:pt x="20043" y="8817"/>
                  </a:cubicBezTo>
                  <a:cubicBezTo>
                    <a:pt x="19428" y="8550"/>
                    <a:pt x="18485" y="8550"/>
                    <a:pt x="17870" y="8244"/>
                  </a:cubicBezTo>
                  <a:cubicBezTo>
                    <a:pt x="15985" y="7670"/>
                    <a:pt x="13772" y="7670"/>
                    <a:pt x="12542" y="6485"/>
                  </a:cubicBezTo>
                  <a:cubicBezTo>
                    <a:pt x="11599" y="5606"/>
                    <a:pt x="13485" y="3847"/>
                    <a:pt x="12870" y="3006"/>
                  </a:cubicBezTo>
                  <a:cubicBezTo>
                    <a:pt x="12214" y="2127"/>
                    <a:pt x="10984" y="4153"/>
                    <a:pt x="10042" y="3847"/>
                  </a:cubicBezTo>
                  <a:cubicBezTo>
                    <a:pt x="9099" y="3580"/>
                    <a:pt x="9099" y="2395"/>
                    <a:pt x="9099" y="1821"/>
                  </a:cubicBezTo>
                  <a:cubicBezTo>
                    <a:pt x="8771" y="1248"/>
                    <a:pt x="9099" y="674"/>
                    <a:pt x="9099" y="63"/>
                  </a:cubicBezTo>
                  <a:cubicBezTo>
                    <a:pt x="7828" y="63"/>
                    <a:pt x="6271" y="-205"/>
                    <a:pt x="4713" y="368"/>
                  </a:cubicBezTo>
                  <a:cubicBezTo>
                    <a:pt x="3771" y="674"/>
                    <a:pt x="3443" y="1821"/>
                    <a:pt x="2500" y="2395"/>
                  </a:cubicBezTo>
                  <a:cubicBezTo>
                    <a:pt x="1885" y="2395"/>
                    <a:pt x="1271" y="2127"/>
                    <a:pt x="943" y="2395"/>
                  </a:cubicBezTo>
                  <a:cubicBezTo>
                    <a:pt x="328" y="2700"/>
                    <a:pt x="328" y="3274"/>
                    <a:pt x="0" y="3847"/>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67" name="Shape">
              <a:extLst>
                <a:ext uri="{FF2B5EF4-FFF2-40B4-BE49-F238E27FC236}">
                  <a16:creationId xmlns:a16="http://schemas.microsoft.com/office/drawing/2014/main" id="{5C9CB2AA-D977-9840-9653-CC75B90EA28D}"/>
                </a:ext>
              </a:extLst>
            </p:cNvPr>
            <p:cNvSpPr/>
            <p:nvPr/>
          </p:nvSpPr>
          <p:spPr>
            <a:xfrm>
              <a:off x="3961885" y="6545795"/>
              <a:ext cx="331327" cy="178282"/>
            </a:xfrm>
            <a:custGeom>
              <a:avLst/>
              <a:gdLst/>
              <a:ahLst/>
              <a:cxnLst>
                <a:cxn ang="0">
                  <a:pos x="wd2" y="hd2"/>
                </a:cxn>
                <a:cxn ang="5400000">
                  <a:pos x="wd2" y="hd2"/>
                </a:cxn>
                <a:cxn ang="10800000">
                  <a:pos x="wd2" y="hd2"/>
                </a:cxn>
                <a:cxn ang="16200000">
                  <a:pos x="wd2" y="hd2"/>
                </a:cxn>
              </a:cxnLst>
              <a:rect l="0" t="0" r="r" b="b"/>
              <a:pathLst>
                <a:path w="21466" h="20831" extrusionOk="0">
                  <a:moveTo>
                    <a:pt x="0" y="10701"/>
                  </a:moveTo>
                  <a:cubicBezTo>
                    <a:pt x="206" y="11444"/>
                    <a:pt x="591" y="12141"/>
                    <a:pt x="797" y="12837"/>
                  </a:cubicBezTo>
                  <a:cubicBezTo>
                    <a:pt x="977" y="13906"/>
                    <a:pt x="797" y="14603"/>
                    <a:pt x="797" y="15671"/>
                  </a:cubicBezTo>
                  <a:cubicBezTo>
                    <a:pt x="1569" y="15671"/>
                    <a:pt x="2366" y="16043"/>
                    <a:pt x="3137" y="15671"/>
                  </a:cubicBezTo>
                  <a:cubicBezTo>
                    <a:pt x="3729" y="15346"/>
                    <a:pt x="3934" y="13906"/>
                    <a:pt x="4526" y="13906"/>
                  </a:cubicBezTo>
                  <a:cubicBezTo>
                    <a:pt x="6300" y="13534"/>
                    <a:pt x="8049" y="14277"/>
                    <a:pt x="9823" y="14974"/>
                  </a:cubicBezTo>
                  <a:cubicBezTo>
                    <a:pt x="10209" y="15346"/>
                    <a:pt x="10414" y="16368"/>
                    <a:pt x="10594" y="17111"/>
                  </a:cubicBezTo>
                  <a:cubicBezTo>
                    <a:pt x="10800" y="17808"/>
                    <a:pt x="10594" y="18504"/>
                    <a:pt x="10800" y="19248"/>
                  </a:cubicBezTo>
                  <a:cubicBezTo>
                    <a:pt x="11006" y="19944"/>
                    <a:pt x="11186" y="21338"/>
                    <a:pt x="11391" y="20641"/>
                  </a:cubicBezTo>
                  <a:cubicBezTo>
                    <a:pt x="12189" y="19944"/>
                    <a:pt x="11983" y="18179"/>
                    <a:pt x="12369" y="16739"/>
                  </a:cubicBezTo>
                  <a:cubicBezTo>
                    <a:pt x="12574" y="16368"/>
                    <a:pt x="12574" y="15346"/>
                    <a:pt x="12960" y="15346"/>
                  </a:cubicBezTo>
                  <a:cubicBezTo>
                    <a:pt x="13551" y="15346"/>
                    <a:pt x="13937" y="16043"/>
                    <a:pt x="14529" y="16368"/>
                  </a:cubicBezTo>
                  <a:cubicBezTo>
                    <a:pt x="14734" y="15671"/>
                    <a:pt x="14734" y="14974"/>
                    <a:pt x="15120" y="14603"/>
                  </a:cubicBezTo>
                  <a:cubicBezTo>
                    <a:pt x="15326" y="14277"/>
                    <a:pt x="15711" y="14603"/>
                    <a:pt x="16097" y="14603"/>
                  </a:cubicBezTo>
                  <a:cubicBezTo>
                    <a:pt x="16689" y="13906"/>
                    <a:pt x="16894" y="12512"/>
                    <a:pt x="17486" y="12141"/>
                  </a:cubicBezTo>
                  <a:cubicBezTo>
                    <a:pt x="18463" y="11444"/>
                    <a:pt x="19440" y="11769"/>
                    <a:pt x="20237" y="11769"/>
                  </a:cubicBezTo>
                  <a:cubicBezTo>
                    <a:pt x="20623" y="11072"/>
                    <a:pt x="21420" y="10701"/>
                    <a:pt x="21420" y="9632"/>
                  </a:cubicBezTo>
                  <a:cubicBezTo>
                    <a:pt x="21600" y="8935"/>
                    <a:pt x="21214" y="7867"/>
                    <a:pt x="20829" y="7170"/>
                  </a:cubicBezTo>
                  <a:cubicBezTo>
                    <a:pt x="20417" y="6473"/>
                    <a:pt x="19646" y="6473"/>
                    <a:pt x="19440" y="5730"/>
                  </a:cubicBezTo>
                  <a:cubicBezTo>
                    <a:pt x="19054" y="5033"/>
                    <a:pt x="19054" y="3965"/>
                    <a:pt x="18669" y="3268"/>
                  </a:cubicBezTo>
                  <a:cubicBezTo>
                    <a:pt x="18463" y="2572"/>
                    <a:pt x="18463" y="1503"/>
                    <a:pt x="18077" y="760"/>
                  </a:cubicBezTo>
                  <a:cubicBezTo>
                    <a:pt x="17666" y="435"/>
                    <a:pt x="17280" y="1132"/>
                    <a:pt x="16894" y="1132"/>
                  </a:cubicBezTo>
                  <a:cubicBezTo>
                    <a:pt x="16097" y="760"/>
                    <a:pt x="15531" y="-262"/>
                    <a:pt x="14734" y="63"/>
                  </a:cubicBezTo>
                  <a:cubicBezTo>
                    <a:pt x="14143" y="63"/>
                    <a:pt x="13757" y="1503"/>
                    <a:pt x="13166" y="1828"/>
                  </a:cubicBezTo>
                  <a:cubicBezTo>
                    <a:pt x="12780" y="2200"/>
                    <a:pt x="12189" y="2200"/>
                    <a:pt x="11597" y="1828"/>
                  </a:cubicBezTo>
                  <a:cubicBezTo>
                    <a:pt x="11186" y="1828"/>
                    <a:pt x="10800" y="760"/>
                    <a:pt x="10414" y="760"/>
                  </a:cubicBezTo>
                  <a:cubicBezTo>
                    <a:pt x="10029" y="435"/>
                    <a:pt x="9617" y="760"/>
                    <a:pt x="9437" y="760"/>
                  </a:cubicBezTo>
                  <a:cubicBezTo>
                    <a:pt x="9026" y="2200"/>
                    <a:pt x="8846" y="3965"/>
                    <a:pt x="8254" y="5033"/>
                  </a:cubicBezTo>
                  <a:cubicBezTo>
                    <a:pt x="7663" y="6102"/>
                    <a:pt x="6866" y="6799"/>
                    <a:pt x="6094" y="6799"/>
                  </a:cubicBezTo>
                  <a:cubicBezTo>
                    <a:pt x="5503" y="7170"/>
                    <a:pt x="5117" y="6102"/>
                    <a:pt x="4526" y="6102"/>
                  </a:cubicBezTo>
                  <a:cubicBezTo>
                    <a:pt x="4526" y="5730"/>
                    <a:pt x="4114" y="5730"/>
                    <a:pt x="4114" y="6102"/>
                  </a:cubicBezTo>
                  <a:cubicBezTo>
                    <a:pt x="3523" y="6799"/>
                    <a:pt x="3343" y="8239"/>
                    <a:pt x="2751" y="8610"/>
                  </a:cubicBezTo>
                  <a:cubicBezTo>
                    <a:pt x="2160" y="9307"/>
                    <a:pt x="1183" y="8610"/>
                    <a:pt x="386" y="9307"/>
                  </a:cubicBezTo>
                  <a:cubicBezTo>
                    <a:pt x="206" y="9307"/>
                    <a:pt x="206" y="10375"/>
                    <a:pt x="0" y="10701"/>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68" name="Shape">
              <a:extLst>
                <a:ext uri="{FF2B5EF4-FFF2-40B4-BE49-F238E27FC236}">
                  <a16:creationId xmlns:a16="http://schemas.microsoft.com/office/drawing/2014/main" id="{34248CAD-7BB3-4445-ADF2-FA70E18FC04B}"/>
                </a:ext>
              </a:extLst>
            </p:cNvPr>
            <p:cNvSpPr/>
            <p:nvPr/>
          </p:nvSpPr>
          <p:spPr>
            <a:xfrm>
              <a:off x="4250245" y="6494908"/>
              <a:ext cx="296702" cy="264967"/>
            </a:xfrm>
            <a:custGeom>
              <a:avLst/>
              <a:gdLst/>
              <a:ahLst/>
              <a:cxnLst>
                <a:cxn ang="0">
                  <a:pos x="wd2" y="hd2"/>
                </a:cxn>
                <a:cxn ang="5400000">
                  <a:pos x="wd2" y="hd2"/>
                </a:cxn>
                <a:cxn ang="10800000">
                  <a:pos x="wd2" y="hd2"/>
                </a:cxn>
                <a:cxn ang="16200000">
                  <a:pos x="wd2" y="hd2"/>
                </a:cxn>
              </a:cxnLst>
              <a:rect l="0" t="0" r="r" b="b"/>
              <a:pathLst>
                <a:path w="21600" h="21435" extrusionOk="0">
                  <a:moveTo>
                    <a:pt x="1761" y="12339"/>
                  </a:moveTo>
                  <a:cubicBezTo>
                    <a:pt x="2195" y="11856"/>
                    <a:pt x="3090" y="11599"/>
                    <a:pt x="3090" y="10860"/>
                  </a:cubicBezTo>
                  <a:cubicBezTo>
                    <a:pt x="3292" y="10378"/>
                    <a:pt x="2859" y="9639"/>
                    <a:pt x="2426" y="9156"/>
                  </a:cubicBezTo>
                  <a:cubicBezTo>
                    <a:pt x="1964" y="8674"/>
                    <a:pt x="1097" y="8674"/>
                    <a:pt x="866" y="8160"/>
                  </a:cubicBezTo>
                  <a:cubicBezTo>
                    <a:pt x="433" y="7678"/>
                    <a:pt x="433" y="6939"/>
                    <a:pt x="0" y="6456"/>
                  </a:cubicBezTo>
                  <a:cubicBezTo>
                    <a:pt x="866" y="6681"/>
                    <a:pt x="1530" y="7196"/>
                    <a:pt x="2426" y="7196"/>
                  </a:cubicBezTo>
                  <a:cubicBezTo>
                    <a:pt x="3090" y="6939"/>
                    <a:pt x="3523" y="6199"/>
                    <a:pt x="3956" y="5460"/>
                  </a:cubicBezTo>
                  <a:cubicBezTo>
                    <a:pt x="4187" y="5235"/>
                    <a:pt x="3956" y="4721"/>
                    <a:pt x="4187" y="4239"/>
                  </a:cubicBezTo>
                  <a:cubicBezTo>
                    <a:pt x="4620" y="3756"/>
                    <a:pt x="5053" y="3499"/>
                    <a:pt x="5516" y="3274"/>
                  </a:cubicBezTo>
                  <a:cubicBezTo>
                    <a:pt x="5718" y="2760"/>
                    <a:pt x="6180" y="2021"/>
                    <a:pt x="6613" y="1539"/>
                  </a:cubicBezTo>
                  <a:cubicBezTo>
                    <a:pt x="7046" y="1539"/>
                    <a:pt x="7277" y="2021"/>
                    <a:pt x="7710" y="2021"/>
                  </a:cubicBezTo>
                  <a:cubicBezTo>
                    <a:pt x="8143" y="2021"/>
                    <a:pt x="8576" y="1539"/>
                    <a:pt x="9039" y="1539"/>
                  </a:cubicBezTo>
                  <a:cubicBezTo>
                    <a:pt x="9472" y="1539"/>
                    <a:pt x="9703" y="2021"/>
                    <a:pt x="10136" y="2021"/>
                  </a:cubicBezTo>
                  <a:cubicBezTo>
                    <a:pt x="10569" y="2021"/>
                    <a:pt x="11031" y="1539"/>
                    <a:pt x="11464" y="1314"/>
                  </a:cubicBezTo>
                  <a:cubicBezTo>
                    <a:pt x="12128" y="799"/>
                    <a:pt x="12793" y="574"/>
                    <a:pt x="13659" y="317"/>
                  </a:cubicBezTo>
                  <a:cubicBezTo>
                    <a:pt x="15218" y="317"/>
                    <a:pt x="16749" y="-165"/>
                    <a:pt x="18308" y="60"/>
                  </a:cubicBezTo>
                  <a:cubicBezTo>
                    <a:pt x="19636" y="317"/>
                    <a:pt x="20503" y="1314"/>
                    <a:pt x="21600" y="1796"/>
                  </a:cubicBezTo>
                  <a:cubicBezTo>
                    <a:pt x="21398" y="3017"/>
                    <a:pt x="20734" y="4721"/>
                    <a:pt x="20503" y="5235"/>
                  </a:cubicBezTo>
                  <a:cubicBezTo>
                    <a:pt x="20272" y="5974"/>
                    <a:pt x="20070" y="10153"/>
                    <a:pt x="20070" y="10378"/>
                  </a:cubicBezTo>
                  <a:cubicBezTo>
                    <a:pt x="20070" y="10635"/>
                    <a:pt x="18308" y="10860"/>
                    <a:pt x="18308" y="11117"/>
                  </a:cubicBezTo>
                  <a:cubicBezTo>
                    <a:pt x="18510" y="11599"/>
                    <a:pt x="18741" y="12596"/>
                    <a:pt x="18972" y="13335"/>
                  </a:cubicBezTo>
                  <a:cubicBezTo>
                    <a:pt x="18077" y="14074"/>
                    <a:pt x="16980" y="14556"/>
                    <a:pt x="16518" y="15521"/>
                  </a:cubicBezTo>
                  <a:cubicBezTo>
                    <a:pt x="15882" y="16774"/>
                    <a:pt x="16518" y="18478"/>
                    <a:pt x="15651" y="19474"/>
                  </a:cubicBezTo>
                  <a:cubicBezTo>
                    <a:pt x="14987" y="20214"/>
                    <a:pt x="13890" y="19699"/>
                    <a:pt x="12995" y="19956"/>
                  </a:cubicBezTo>
                  <a:cubicBezTo>
                    <a:pt x="12128" y="20439"/>
                    <a:pt x="11464" y="20953"/>
                    <a:pt x="10569" y="21435"/>
                  </a:cubicBezTo>
                  <a:cubicBezTo>
                    <a:pt x="10136" y="20953"/>
                    <a:pt x="9905" y="20214"/>
                    <a:pt x="9472" y="19699"/>
                  </a:cubicBezTo>
                  <a:cubicBezTo>
                    <a:pt x="9039" y="19474"/>
                    <a:pt x="8374" y="19474"/>
                    <a:pt x="7941" y="19217"/>
                  </a:cubicBezTo>
                  <a:cubicBezTo>
                    <a:pt x="6613" y="18735"/>
                    <a:pt x="5053" y="18735"/>
                    <a:pt x="4187" y="17739"/>
                  </a:cubicBezTo>
                  <a:cubicBezTo>
                    <a:pt x="3523" y="16999"/>
                    <a:pt x="4851" y="15521"/>
                    <a:pt x="4418" y="14814"/>
                  </a:cubicBezTo>
                  <a:cubicBezTo>
                    <a:pt x="3956" y="14074"/>
                    <a:pt x="3090" y="15778"/>
                    <a:pt x="2426" y="15521"/>
                  </a:cubicBezTo>
                  <a:cubicBezTo>
                    <a:pt x="1761" y="15296"/>
                    <a:pt x="1761" y="14299"/>
                    <a:pt x="1761" y="13817"/>
                  </a:cubicBezTo>
                  <a:cubicBezTo>
                    <a:pt x="1530" y="13335"/>
                    <a:pt x="1761" y="12853"/>
                    <a:pt x="1761" y="12339"/>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69" name="Shape">
              <a:extLst>
                <a:ext uri="{FF2B5EF4-FFF2-40B4-BE49-F238E27FC236}">
                  <a16:creationId xmlns:a16="http://schemas.microsoft.com/office/drawing/2014/main" id="{0DFFEF79-970B-064B-BD25-0B945E5D30F9}"/>
                </a:ext>
              </a:extLst>
            </p:cNvPr>
            <p:cNvSpPr/>
            <p:nvPr/>
          </p:nvSpPr>
          <p:spPr>
            <a:xfrm>
              <a:off x="3738188" y="6534811"/>
              <a:ext cx="165632" cy="128913"/>
            </a:xfrm>
            <a:custGeom>
              <a:avLst/>
              <a:gdLst/>
              <a:ahLst/>
              <a:cxnLst>
                <a:cxn ang="0">
                  <a:pos x="wd2" y="hd2"/>
                </a:cxn>
                <a:cxn ang="5400000">
                  <a:pos x="wd2" y="hd2"/>
                </a:cxn>
                <a:cxn ang="10800000">
                  <a:pos x="wd2" y="hd2"/>
                </a:cxn>
                <a:cxn ang="16200000">
                  <a:pos x="wd2" y="hd2"/>
                </a:cxn>
              </a:cxnLst>
              <a:rect l="0" t="0" r="r" b="b"/>
              <a:pathLst>
                <a:path w="21600" h="21307" extrusionOk="0">
                  <a:moveTo>
                    <a:pt x="0" y="15541"/>
                  </a:moveTo>
                  <a:cubicBezTo>
                    <a:pt x="771" y="16595"/>
                    <a:pt x="1543" y="17056"/>
                    <a:pt x="1543" y="18110"/>
                  </a:cubicBezTo>
                  <a:cubicBezTo>
                    <a:pt x="1543" y="19098"/>
                    <a:pt x="771" y="19098"/>
                    <a:pt x="771" y="20085"/>
                  </a:cubicBezTo>
                  <a:cubicBezTo>
                    <a:pt x="771" y="20612"/>
                    <a:pt x="411" y="20612"/>
                    <a:pt x="411" y="21073"/>
                  </a:cubicBezTo>
                  <a:cubicBezTo>
                    <a:pt x="1954" y="21073"/>
                    <a:pt x="3549" y="21600"/>
                    <a:pt x="4680" y="21073"/>
                  </a:cubicBezTo>
                  <a:cubicBezTo>
                    <a:pt x="5503" y="20612"/>
                    <a:pt x="5503" y="18571"/>
                    <a:pt x="6274" y="17583"/>
                  </a:cubicBezTo>
                  <a:cubicBezTo>
                    <a:pt x="7046" y="17056"/>
                    <a:pt x="8229" y="17583"/>
                    <a:pt x="9000" y="17056"/>
                  </a:cubicBezTo>
                  <a:cubicBezTo>
                    <a:pt x="9823" y="17056"/>
                    <a:pt x="9411" y="15541"/>
                    <a:pt x="10183" y="15080"/>
                  </a:cubicBezTo>
                  <a:cubicBezTo>
                    <a:pt x="11777" y="15080"/>
                    <a:pt x="13731" y="15541"/>
                    <a:pt x="15326" y="16595"/>
                  </a:cubicBezTo>
                  <a:cubicBezTo>
                    <a:pt x="16097" y="17056"/>
                    <a:pt x="16509" y="18571"/>
                    <a:pt x="17280" y="19098"/>
                  </a:cubicBezTo>
                  <a:cubicBezTo>
                    <a:pt x="18463" y="19098"/>
                    <a:pt x="19646" y="20085"/>
                    <a:pt x="20417" y="19098"/>
                  </a:cubicBezTo>
                  <a:cubicBezTo>
                    <a:pt x="21189" y="18571"/>
                    <a:pt x="20417" y="17056"/>
                    <a:pt x="20417" y="16595"/>
                  </a:cubicBezTo>
                  <a:cubicBezTo>
                    <a:pt x="20829" y="15541"/>
                    <a:pt x="21189" y="14554"/>
                    <a:pt x="21600" y="14093"/>
                  </a:cubicBezTo>
                  <a:cubicBezTo>
                    <a:pt x="20829" y="12578"/>
                    <a:pt x="20417" y="11063"/>
                    <a:pt x="19646" y="9549"/>
                  </a:cubicBezTo>
                  <a:cubicBezTo>
                    <a:pt x="18463" y="8034"/>
                    <a:pt x="16869" y="6980"/>
                    <a:pt x="16097" y="5532"/>
                  </a:cubicBezTo>
                  <a:cubicBezTo>
                    <a:pt x="14914" y="3490"/>
                    <a:pt x="14554" y="1515"/>
                    <a:pt x="13731" y="0"/>
                  </a:cubicBezTo>
                  <a:cubicBezTo>
                    <a:pt x="12960" y="461"/>
                    <a:pt x="12189" y="1515"/>
                    <a:pt x="11777" y="2502"/>
                  </a:cubicBezTo>
                  <a:cubicBezTo>
                    <a:pt x="11366" y="2963"/>
                    <a:pt x="11366" y="4478"/>
                    <a:pt x="10594" y="4478"/>
                  </a:cubicBezTo>
                  <a:cubicBezTo>
                    <a:pt x="9000" y="4478"/>
                    <a:pt x="7457" y="2963"/>
                    <a:pt x="5863" y="3490"/>
                  </a:cubicBezTo>
                  <a:cubicBezTo>
                    <a:pt x="4320" y="4017"/>
                    <a:pt x="3137" y="5532"/>
                    <a:pt x="2366" y="6980"/>
                  </a:cubicBezTo>
                  <a:cubicBezTo>
                    <a:pt x="1954" y="7507"/>
                    <a:pt x="2366" y="8495"/>
                    <a:pt x="1954" y="9549"/>
                  </a:cubicBezTo>
                  <a:cubicBezTo>
                    <a:pt x="1543" y="11524"/>
                    <a:pt x="771" y="13566"/>
                    <a:pt x="0" y="15541"/>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70" name="Shape">
              <a:extLst>
                <a:ext uri="{FF2B5EF4-FFF2-40B4-BE49-F238E27FC236}">
                  <a16:creationId xmlns:a16="http://schemas.microsoft.com/office/drawing/2014/main" id="{0EC97CCB-0BC0-394E-86A7-2FE44E15CF9E}"/>
                </a:ext>
              </a:extLst>
            </p:cNvPr>
            <p:cNvSpPr/>
            <p:nvPr/>
          </p:nvSpPr>
          <p:spPr>
            <a:xfrm>
              <a:off x="3615853" y="6482379"/>
              <a:ext cx="88732" cy="158638"/>
            </a:xfrm>
            <a:custGeom>
              <a:avLst/>
              <a:gdLst/>
              <a:ahLst/>
              <a:cxnLst>
                <a:cxn ang="0">
                  <a:pos x="wd2" y="hd2"/>
                </a:cxn>
                <a:cxn ang="5400000">
                  <a:pos x="wd2" y="hd2"/>
                </a:cxn>
                <a:cxn ang="10800000">
                  <a:pos x="wd2" y="hd2"/>
                </a:cxn>
                <a:cxn ang="16200000">
                  <a:pos x="wd2" y="hd2"/>
                </a:cxn>
              </a:cxnLst>
              <a:rect l="0" t="0" r="r" b="b"/>
              <a:pathLst>
                <a:path w="21600" h="21363" extrusionOk="0">
                  <a:moveTo>
                    <a:pt x="19362" y="21173"/>
                  </a:moveTo>
                  <a:cubicBezTo>
                    <a:pt x="18584" y="20373"/>
                    <a:pt x="16346" y="19520"/>
                    <a:pt x="17124" y="18720"/>
                  </a:cubicBezTo>
                  <a:cubicBezTo>
                    <a:pt x="17124" y="17920"/>
                    <a:pt x="20141" y="17920"/>
                    <a:pt x="21600" y="17920"/>
                  </a:cubicBezTo>
                  <a:cubicBezTo>
                    <a:pt x="20822" y="15893"/>
                    <a:pt x="19362" y="13813"/>
                    <a:pt x="19362" y="12213"/>
                  </a:cubicBezTo>
                  <a:cubicBezTo>
                    <a:pt x="18584" y="11413"/>
                    <a:pt x="20141" y="10560"/>
                    <a:pt x="20141" y="9760"/>
                  </a:cubicBezTo>
                  <a:cubicBezTo>
                    <a:pt x="19362" y="8960"/>
                    <a:pt x="18584" y="8160"/>
                    <a:pt x="17124" y="7307"/>
                  </a:cubicBezTo>
                  <a:cubicBezTo>
                    <a:pt x="16346" y="6933"/>
                    <a:pt x="14886" y="6933"/>
                    <a:pt x="14108" y="6080"/>
                  </a:cubicBezTo>
                  <a:cubicBezTo>
                    <a:pt x="12649" y="4480"/>
                    <a:pt x="13427" y="2027"/>
                    <a:pt x="11870" y="800"/>
                  </a:cubicBezTo>
                  <a:cubicBezTo>
                    <a:pt x="11189" y="0"/>
                    <a:pt x="10411" y="2027"/>
                    <a:pt x="8951" y="1600"/>
                  </a:cubicBezTo>
                  <a:cubicBezTo>
                    <a:pt x="6714" y="1600"/>
                    <a:pt x="4476" y="800"/>
                    <a:pt x="2238" y="0"/>
                  </a:cubicBezTo>
                  <a:cubicBezTo>
                    <a:pt x="0" y="4853"/>
                    <a:pt x="0" y="4853"/>
                    <a:pt x="0" y="4853"/>
                  </a:cubicBezTo>
                  <a:cubicBezTo>
                    <a:pt x="778" y="6080"/>
                    <a:pt x="1557" y="6933"/>
                    <a:pt x="1557" y="8160"/>
                  </a:cubicBezTo>
                  <a:cubicBezTo>
                    <a:pt x="1557" y="8960"/>
                    <a:pt x="0" y="9760"/>
                    <a:pt x="0" y="10987"/>
                  </a:cubicBezTo>
                  <a:cubicBezTo>
                    <a:pt x="0" y="11787"/>
                    <a:pt x="1557" y="12587"/>
                    <a:pt x="2238" y="13440"/>
                  </a:cubicBezTo>
                  <a:cubicBezTo>
                    <a:pt x="2238" y="14240"/>
                    <a:pt x="1557" y="15040"/>
                    <a:pt x="2238" y="15893"/>
                  </a:cubicBezTo>
                  <a:cubicBezTo>
                    <a:pt x="3016" y="17120"/>
                    <a:pt x="4476" y="17493"/>
                    <a:pt x="5935" y="18720"/>
                  </a:cubicBezTo>
                  <a:cubicBezTo>
                    <a:pt x="7492" y="19147"/>
                    <a:pt x="8951" y="19947"/>
                    <a:pt x="11189" y="20373"/>
                  </a:cubicBezTo>
                  <a:cubicBezTo>
                    <a:pt x="11189" y="20747"/>
                    <a:pt x="11870" y="21173"/>
                    <a:pt x="12649" y="21173"/>
                  </a:cubicBezTo>
                  <a:cubicBezTo>
                    <a:pt x="14886" y="21600"/>
                    <a:pt x="17124" y="21173"/>
                    <a:pt x="19362" y="21173"/>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71" name="Shape">
              <a:extLst>
                <a:ext uri="{FF2B5EF4-FFF2-40B4-BE49-F238E27FC236}">
                  <a16:creationId xmlns:a16="http://schemas.microsoft.com/office/drawing/2014/main" id="{FD6A5D11-27EE-4444-A61A-E20F55C43BA5}"/>
                </a:ext>
              </a:extLst>
            </p:cNvPr>
            <p:cNvSpPr/>
            <p:nvPr/>
          </p:nvSpPr>
          <p:spPr>
            <a:xfrm>
              <a:off x="3469052" y="6506848"/>
              <a:ext cx="172621" cy="124459"/>
            </a:xfrm>
            <a:custGeom>
              <a:avLst/>
              <a:gdLst/>
              <a:ahLst/>
              <a:cxnLst>
                <a:cxn ang="0">
                  <a:pos x="wd2" y="hd2"/>
                </a:cxn>
                <a:cxn ang="5400000">
                  <a:pos x="wd2" y="hd2"/>
                </a:cxn>
                <a:cxn ang="10800000">
                  <a:pos x="wd2" y="hd2"/>
                </a:cxn>
                <a:cxn ang="16200000">
                  <a:pos x="wd2" y="hd2"/>
                </a:cxn>
              </a:cxnLst>
              <a:rect l="0" t="0" r="r" b="b"/>
              <a:pathLst>
                <a:path w="21600" h="21136" extrusionOk="0">
                  <a:moveTo>
                    <a:pt x="12910" y="20052"/>
                  </a:moveTo>
                  <a:cubicBezTo>
                    <a:pt x="13655" y="19514"/>
                    <a:pt x="13655" y="18505"/>
                    <a:pt x="14400" y="17966"/>
                  </a:cubicBezTo>
                  <a:cubicBezTo>
                    <a:pt x="15542" y="17966"/>
                    <a:pt x="16684" y="18505"/>
                    <a:pt x="17429" y="19043"/>
                  </a:cubicBezTo>
                  <a:cubicBezTo>
                    <a:pt x="18571" y="19514"/>
                    <a:pt x="18968" y="21062"/>
                    <a:pt x="20110" y="21062"/>
                  </a:cubicBezTo>
                  <a:cubicBezTo>
                    <a:pt x="20508" y="21062"/>
                    <a:pt x="20855" y="20052"/>
                    <a:pt x="21600" y="19514"/>
                  </a:cubicBezTo>
                  <a:cubicBezTo>
                    <a:pt x="20855" y="17966"/>
                    <a:pt x="20110" y="17495"/>
                    <a:pt x="19713" y="15948"/>
                  </a:cubicBezTo>
                  <a:cubicBezTo>
                    <a:pt x="19366" y="14871"/>
                    <a:pt x="19713" y="13862"/>
                    <a:pt x="19713" y="12852"/>
                  </a:cubicBezTo>
                  <a:cubicBezTo>
                    <a:pt x="19366" y="11776"/>
                    <a:pt x="18571" y="10766"/>
                    <a:pt x="18571" y="9757"/>
                  </a:cubicBezTo>
                  <a:cubicBezTo>
                    <a:pt x="18571" y="8209"/>
                    <a:pt x="19366" y="7200"/>
                    <a:pt x="19366" y="6191"/>
                  </a:cubicBezTo>
                  <a:cubicBezTo>
                    <a:pt x="19366" y="4643"/>
                    <a:pt x="18968" y="3566"/>
                    <a:pt x="18571" y="2019"/>
                  </a:cubicBezTo>
                  <a:cubicBezTo>
                    <a:pt x="17826" y="2557"/>
                    <a:pt x="16684" y="4105"/>
                    <a:pt x="15939" y="3566"/>
                  </a:cubicBezTo>
                  <a:cubicBezTo>
                    <a:pt x="14797" y="3095"/>
                    <a:pt x="15194" y="0"/>
                    <a:pt x="14052" y="0"/>
                  </a:cubicBezTo>
                  <a:cubicBezTo>
                    <a:pt x="12910" y="0"/>
                    <a:pt x="13655" y="2557"/>
                    <a:pt x="12910" y="3095"/>
                  </a:cubicBezTo>
                  <a:cubicBezTo>
                    <a:pt x="12513" y="4105"/>
                    <a:pt x="12116" y="4643"/>
                    <a:pt x="11371" y="4643"/>
                  </a:cubicBezTo>
                  <a:cubicBezTo>
                    <a:pt x="10626" y="4643"/>
                    <a:pt x="9484" y="3566"/>
                    <a:pt x="8342" y="3095"/>
                  </a:cubicBezTo>
                  <a:cubicBezTo>
                    <a:pt x="7200" y="4643"/>
                    <a:pt x="6455" y="7200"/>
                    <a:pt x="4568" y="8209"/>
                  </a:cubicBezTo>
                  <a:cubicBezTo>
                    <a:pt x="3823" y="8209"/>
                    <a:pt x="3426" y="5114"/>
                    <a:pt x="2284" y="5652"/>
                  </a:cubicBezTo>
                  <a:cubicBezTo>
                    <a:pt x="1142" y="5652"/>
                    <a:pt x="745" y="7671"/>
                    <a:pt x="0" y="9219"/>
                  </a:cubicBezTo>
                  <a:cubicBezTo>
                    <a:pt x="1142" y="9757"/>
                    <a:pt x="3029" y="10295"/>
                    <a:pt x="3823" y="11776"/>
                  </a:cubicBezTo>
                  <a:cubicBezTo>
                    <a:pt x="4568" y="13323"/>
                    <a:pt x="3823" y="15409"/>
                    <a:pt x="4568" y="17495"/>
                  </a:cubicBezTo>
                  <a:cubicBezTo>
                    <a:pt x="4916" y="19043"/>
                    <a:pt x="5313" y="21062"/>
                    <a:pt x="6455" y="21062"/>
                  </a:cubicBezTo>
                  <a:cubicBezTo>
                    <a:pt x="7597" y="21600"/>
                    <a:pt x="8739" y="19043"/>
                    <a:pt x="9881" y="19043"/>
                  </a:cubicBezTo>
                  <a:cubicBezTo>
                    <a:pt x="10974" y="18505"/>
                    <a:pt x="12116" y="20052"/>
                    <a:pt x="12910" y="20052"/>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72" name="Shape">
              <a:extLst>
                <a:ext uri="{FF2B5EF4-FFF2-40B4-BE49-F238E27FC236}">
                  <a16:creationId xmlns:a16="http://schemas.microsoft.com/office/drawing/2014/main" id="{27185FB7-C81B-8C4E-B0B5-722871C1F460}"/>
                </a:ext>
              </a:extLst>
            </p:cNvPr>
            <p:cNvSpPr/>
            <p:nvPr/>
          </p:nvSpPr>
          <p:spPr>
            <a:xfrm>
              <a:off x="3509266" y="6367028"/>
              <a:ext cx="116676" cy="167387"/>
            </a:xfrm>
            <a:custGeom>
              <a:avLst/>
              <a:gdLst/>
              <a:ahLst/>
              <a:cxnLst>
                <a:cxn ang="0">
                  <a:pos x="wd2" y="hd2"/>
                </a:cxn>
                <a:cxn ang="5400000">
                  <a:pos x="wd2" y="hd2"/>
                </a:cxn>
                <a:cxn ang="10800000">
                  <a:pos x="wd2" y="hd2"/>
                </a:cxn>
                <a:cxn ang="16200000">
                  <a:pos x="wd2" y="hd2"/>
                </a:cxn>
              </a:cxnLst>
              <a:rect l="0" t="0" r="r" b="b"/>
              <a:pathLst>
                <a:path w="21278" h="21600" extrusionOk="0">
                  <a:moveTo>
                    <a:pt x="4679" y="20420"/>
                  </a:moveTo>
                  <a:cubicBezTo>
                    <a:pt x="6346" y="20779"/>
                    <a:pt x="8014" y="21600"/>
                    <a:pt x="9101" y="21600"/>
                  </a:cubicBezTo>
                  <a:cubicBezTo>
                    <a:pt x="10188" y="21600"/>
                    <a:pt x="10768" y="21190"/>
                    <a:pt x="11348" y="20420"/>
                  </a:cubicBezTo>
                  <a:cubicBezTo>
                    <a:pt x="12435" y="20010"/>
                    <a:pt x="11348" y="18060"/>
                    <a:pt x="13015" y="18060"/>
                  </a:cubicBezTo>
                  <a:cubicBezTo>
                    <a:pt x="14682" y="18060"/>
                    <a:pt x="14102" y="20420"/>
                    <a:pt x="15769" y="20779"/>
                  </a:cubicBezTo>
                  <a:cubicBezTo>
                    <a:pt x="16857" y="21190"/>
                    <a:pt x="18524" y="20010"/>
                    <a:pt x="19611" y="19599"/>
                  </a:cubicBezTo>
                  <a:cubicBezTo>
                    <a:pt x="21278" y="14930"/>
                    <a:pt x="21278" y="14930"/>
                    <a:pt x="21278" y="14930"/>
                  </a:cubicBezTo>
                  <a:cubicBezTo>
                    <a:pt x="20771" y="14109"/>
                    <a:pt x="20771" y="12929"/>
                    <a:pt x="20191" y="12570"/>
                  </a:cubicBezTo>
                  <a:cubicBezTo>
                    <a:pt x="19611" y="11800"/>
                    <a:pt x="18524" y="11800"/>
                    <a:pt x="17436" y="11800"/>
                  </a:cubicBezTo>
                  <a:cubicBezTo>
                    <a:pt x="17436" y="11800"/>
                    <a:pt x="13522" y="6670"/>
                    <a:pt x="13522" y="6311"/>
                  </a:cubicBezTo>
                  <a:lnTo>
                    <a:pt x="12435" y="1590"/>
                  </a:lnTo>
                  <a:cubicBezTo>
                    <a:pt x="11348" y="821"/>
                    <a:pt x="10188" y="0"/>
                    <a:pt x="9101" y="0"/>
                  </a:cubicBezTo>
                  <a:cubicBezTo>
                    <a:pt x="7434" y="0"/>
                    <a:pt x="6926" y="1180"/>
                    <a:pt x="5767" y="1590"/>
                  </a:cubicBezTo>
                  <a:cubicBezTo>
                    <a:pt x="4679" y="2001"/>
                    <a:pt x="2505" y="1180"/>
                    <a:pt x="1345" y="2001"/>
                  </a:cubicBezTo>
                  <a:cubicBezTo>
                    <a:pt x="258" y="2360"/>
                    <a:pt x="838" y="3540"/>
                    <a:pt x="258" y="3951"/>
                  </a:cubicBezTo>
                  <a:cubicBezTo>
                    <a:pt x="258" y="5131"/>
                    <a:pt x="-322" y="6670"/>
                    <a:pt x="258" y="7491"/>
                  </a:cubicBezTo>
                  <a:cubicBezTo>
                    <a:pt x="1345" y="9030"/>
                    <a:pt x="4679" y="9440"/>
                    <a:pt x="5259" y="10980"/>
                  </a:cubicBezTo>
                  <a:cubicBezTo>
                    <a:pt x="5259" y="12160"/>
                    <a:pt x="3012" y="13340"/>
                    <a:pt x="3012" y="14930"/>
                  </a:cubicBezTo>
                  <a:cubicBezTo>
                    <a:pt x="3012" y="16880"/>
                    <a:pt x="4099" y="18470"/>
                    <a:pt x="4679" y="2042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73" name="Shape">
              <a:extLst>
                <a:ext uri="{FF2B5EF4-FFF2-40B4-BE49-F238E27FC236}">
                  <a16:creationId xmlns:a16="http://schemas.microsoft.com/office/drawing/2014/main" id="{C22181D1-D35B-474D-98E6-BA6AD4FB0FFF}"/>
                </a:ext>
              </a:extLst>
            </p:cNvPr>
            <p:cNvSpPr/>
            <p:nvPr/>
          </p:nvSpPr>
          <p:spPr>
            <a:xfrm>
              <a:off x="3683831" y="6467347"/>
              <a:ext cx="160566" cy="161447"/>
            </a:xfrm>
            <a:custGeom>
              <a:avLst/>
              <a:gdLst/>
              <a:ahLst/>
              <a:cxnLst>
                <a:cxn ang="0">
                  <a:pos x="wd2" y="hd2"/>
                </a:cxn>
                <a:cxn ang="5400000">
                  <a:pos x="wd2" y="hd2"/>
                </a:cxn>
                <a:cxn ang="10800000">
                  <a:pos x="wd2" y="hd2"/>
                </a:cxn>
                <a:cxn ang="16200000">
                  <a:pos x="wd2" y="hd2"/>
                </a:cxn>
              </a:cxnLst>
              <a:rect l="0" t="0" r="r" b="b"/>
              <a:pathLst>
                <a:path w="21163" h="21278" extrusionOk="0">
                  <a:moveTo>
                    <a:pt x="2761" y="19705"/>
                  </a:moveTo>
                  <a:cubicBezTo>
                    <a:pt x="7165" y="21278"/>
                    <a:pt x="7165" y="21278"/>
                    <a:pt x="7165" y="21278"/>
                  </a:cubicBezTo>
                  <a:cubicBezTo>
                    <a:pt x="7951" y="19705"/>
                    <a:pt x="8738" y="18080"/>
                    <a:pt x="9157" y="16507"/>
                  </a:cubicBezTo>
                  <a:cubicBezTo>
                    <a:pt x="9577" y="15668"/>
                    <a:pt x="9157" y="14882"/>
                    <a:pt x="9577" y="14462"/>
                  </a:cubicBezTo>
                  <a:cubicBezTo>
                    <a:pt x="10363" y="13309"/>
                    <a:pt x="11569" y="12103"/>
                    <a:pt x="13142" y="11684"/>
                  </a:cubicBezTo>
                  <a:cubicBezTo>
                    <a:pt x="14767" y="11264"/>
                    <a:pt x="16340" y="12470"/>
                    <a:pt x="17965" y="12470"/>
                  </a:cubicBezTo>
                  <a:cubicBezTo>
                    <a:pt x="18751" y="12470"/>
                    <a:pt x="18751" y="11264"/>
                    <a:pt x="19171" y="10897"/>
                  </a:cubicBezTo>
                  <a:cubicBezTo>
                    <a:pt x="19590" y="10111"/>
                    <a:pt x="20377" y="9272"/>
                    <a:pt x="21163" y="8905"/>
                  </a:cubicBezTo>
                  <a:cubicBezTo>
                    <a:pt x="20377" y="7699"/>
                    <a:pt x="19171" y="6861"/>
                    <a:pt x="18751" y="5707"/>
                  </a:cubicBezTo>
                  <a:cubicBezTo>
                    <a:pt x="18384" y="4868"/>
                    <a:pt x="19171" y="4082"/>
                    <a:pt x="18751" y="3295"/>
                  </a:cubicBezTo>
                  <a:cubicBezTo>
                    <a:pt x="18751" y="2090"/>
                    <a:pt x="18384" y="464"/>
                    <a:pt x="17179" y="45"/>
                  </a:cubicBezTo>
                  <a:cubicBezTo>
                    <a:pt x="16340" y="-322"/>
                    <a:pt x="15973" y="1670"/>
                    <a:pt x="15186" y="2090"/>
                  </a:cubicBezTo>
                  <a:cubicBezTo>
                    <a:pt x="14347" y="2090"/>
                    <a:pt x="13561" y="2090"/>
                    <a:pt x="12775" y="1670"/>
                  </a:cubicBezTo>
                  <a:cubicBezTo>
                    <a:pt x="12355" y="1251"/>
                    <a:pt x="12355" y="45"/>
                    <a:pt x="11936" y="45"/>
                  </a:cubicBezTo>
                  <a:cubicBezTo>
                    <a:pt x="11149" y="45"/>
                    <a:pt x="10782" y="464"/>
                    <a:pt x="10363" y="884"/>
                  </a:cubicBezTo>
                  <a:cubicBezTo>
                    <a:pt x="9944" y="1670"/>
                    <a:pt x="8738" y="2457"/>
                    <a:pt x="8738" y="3295"/>
                  </a:cubicBezTo>
                  <a:cubicBezTo>
                    <a:pt x="8371" y="4082"/>
                    <a:pt x="9944" y="5707"/>
                    <a:pt x="9157" y="6494"/>
                  </a:cubicBezTo>
                  <a:cubicBezTo>
                    <a:pt x="8738" y="6861"/>
                    <a:pt x="7951" y="6074"/>
                    <a:pt x="7165" y="5288"/>
                  </a:cubicBezTo>
                  <a:cubicBezTo>
                    <a:pt x="5959" y="4501"/>
                    <a:pt x="5959" y="2090"/>
                    <a:pt x="4334" y="2090"/>
                  </a:cubicBezTo>
                  <a:cubicBezTo>
                    <a:pt x="2761" y="1670"/>
                    <a:pt x="1136" y="2876"/>
                    <a:pt x="349" y="4501"/>
                  </a:cubicBezTo>
                  <a:cubicBezTo>
                    <a:pt x="-437" y="5707"/>
                    <a:pt x="349" y="7699"/>
                    <a:pt x="349" y="9272"/>
                  </a:cubicBezTo>
                  <a:cubicBezTo>
                    <a:pt x="1136" y="10111"/>
                    <a:pt x="1555" y="10897"/>
                    <a:pt x="1975" y="11684"/>
                  </a:cubicBezTo>
                  <a:cubicBezTo>
                    <a:pt x="1975" y="12470"/>
                    <a:pt x="1136" y="13309"/>
                    <a:pt x="1555" y="14095"/>
                  </a:cubicBezTo>
                  <a:cubicBezTo>
                    <a:pt x="1555" y="15668"/>
                    <a:pt x="2342" y="17713"/>
                    <a:pt x="2761" y="19705"/>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74" name="Shape">
              <a:extLst>
                <a:ext uri="{FF2B5EF4-FFF2-40B4-BE49-F238E27FC236}">
                  <a16:creationId xmlns:a16="http://schemas.microsoft.com/office/drawing/2014/main" id="{F2B5B731-9B38-FF47-8C48-6E74D5C08A71}"/>
                </a:ext>
              </a:extLst>
            </p:cNvPr>
            <p:cNvSpPr/>
            <p:nvPr/>
          </p:nvSpPr>
          <p:spPr>
            <a:xfrm>
              <a:off x="3843045" y="6391593"/>
              <a:ext cx="272237" cy="245941"/>
            </a:xfrm>
            <a:custGeom>
              <a:avLst/>
              <a:gdLst/>
              <a:ahLst/>
              <a:cxnLst>
                <a:cxn ang="0">
                  <a:pos x="wd2" y="hd2"/>
                </a:cxn>
                <a:cxn ang="5400000">
                  <a:pos x="wd2" y="hd2"/>
                </a:cxn>
                <a:cxn ang="10800000">
                  <a:pos x="wd2" y="hd2"/>
                </a:cxn>
                <a:cxn ang="16200000">
                  <a:pos x="wd2" y="hd2"/>
                </a:cxn>
              </a:cxnLst>
              <a:rect l="0" t="0" r="r" b="b"/>
              <a:pathLst>
                <a:path w="21600" h="21439" extrusionOk="0">
                  <a:moveTo>
                    <a:pt x="0" y="12502"/>
                  </a:moveTo>
                  <a:cubicBezTo>
                    <a:pt x="502" y="13296"/>
                    <a:pt x="722" y="14331"/>
                    <a:pt x="1444" y="15401"/>
                  </a:cubicBezTo>
                  <a:cubicBezTo>
                    <a:pt x="1915" y="16160"/>
                    <a:pt x="2888" y="16712"/>
                    <a:pt x="3610" y="17505"/>
                  </a:cubicBezTo>
                  <a:cubicBezTo>
                    <a:pt x="4081" y="18299"/>
                    <a:pt x="4333" y="19093"/>
                    <a:pt x="4803" y="19886"/>
                  </a:cubicBezTo>
                  <a:cubicBezTo>
                    <a:pt x="5274" y="19886"/>
                    <a:pt x="5526" y="20128"/>
                    <a:pt x="5997" y="20404"/>
                  </a:cubicBezTo>
                  <a:lnTo>
                    <a:pt x="6719" y="19886"/>
                  </a:lnTo>
                  <a:cubicBezTo>
                    <a:pt x="6719" y="20128"/>
                    <a:pt x="8163" y="21439"/>
                    <a:pt x="8163" y="21439"/>
                  </a:cubicBezTo>
                  <a:cubicBezTo>
                    <a:pt x="8634" y="21439"/>
                    <a:pt x="8885" y="21439"/>
                    <a:pt x="9356" y="21439"/>
                  </a:cubicBezTo>
                  <a:cubicBezTo>
                    <a:pt x="9607" y="21197"/>
                    <a:pt x="9607" y="20404"/>
                    <a:pt x="9827" y="20404"/>
                  </a:cubicBezTo>
                  <a:cubicBezTo>
                    <a:pt x="10800" y="19886"/>
                    <a:pt x="11993" y="20404"/>
                    <a:pt x="12715" y="19886"/>
                  </a:cubicBezTo>
                  <a:cubicBezTo>
                    <a:pt x="13437" y="19610"/>
                    <a:pt x="13657" y="18541"/>
                    <a:pt x="14379" y="18023"/>
                  </a:cubicBezTo>
                  <a:cubicBezTo>
                    <a:pt x="14379" y="17747"/>
                    <a:pt x="14881" y="17747"/>
                    <a:pt x="14881" y="18023"/>
                  </a:cubicBezTo>
                  <a:cubicBezTo>
                    <a:pt x="15603" y="18023"/>
                    <a:pt x="16074" y="18817"/>
                    <a:pt x="16797" y="18541"/>
                  </a:cubicBezTo>
                  <a:cubicBezTo>
                    <a:pt x="17738" y="18541"/>
                    <a:pt x="18712" y="18023"/>
                    <a:pt x="19434" y="17229"/>
                  </a:cubicBezTo>
                  <a:cubicBezTo>
                    <a:pt x="20156" y="16436"/>
                    <a:pt x="20376" y="15125"/>
                    <a:pt x="20878" y="14055"/>
                  </a:cubicBezTo>
                  <a:cubicBezTo>
                    <a:pt x="20156" y="13296"/>
                    <a:pt x="19685" y="12502"/>
                    <a:pt x="19183" y="11433"/>
                  </a:cubicBezTo>
                  <a:cubicBezTo>
                    <a:pt x="18963" y="11157"/>
                    <a:pt x="18963" y="10639"/>
                    <a:pt x="18963" y="10397"/>
                  </a:cubicBezTo>
                  <a:cubicBezTo>
                    <a:pt x="19183" y="9604"/>
                    <a:pt x="20156" y="9328"/>
                    <a:pt x="20376" y="8534"/>
                  </a:cubicBezTo>
                  <a:cubicBezTo>
                    <a:pt x="20376" y="8017"/>
                    <a:pt x="19685" y="8017"/>
                    <a:pt x="19685" y="7465"/>
                  </a:cubicBezTo>
                  <a:cubicBezTo>
                    <a:pt x="19434" y="7223"/>
                    <a:pt x="20156" y="7223"/>
                    <a:pt x="20156" y="6671"/>
                  </a:cubicBezTo>
                  <a:cubicBezTo>
                    <a:pt x="20156" y="6429"/>
                    <a:pt x="19434" y="5912"/>
                    <a:pt x="19685" y="5636"/>
                  </a:cubicBezTo>
                  <a:cubicBezTo>
                    <a:pt x="20156" y="5118"/>
                    <a:pt x="20878" y="5118"/>
                    <a:pt x="21600" y="4842"/>
                  </a:cubicBezTo>
                  <a:cubicBezTo>
                    <a:pt x="20627" y="4325"/>
                    <a:pt x="19434" y="4325"/>
                    <a:pt x="18460" y="3255"/>
                  </a:cubicBezTo>
                  <a:cubicBezTo>
                    <a:pt x="17990" y="2737"/>
                    <a:pt x="18460" y="1702"/>
                    <a:pt x="18241" y="1150"/>
                  </a:cubicBezTo>
                  <a:cubicBezTo>
                    <a:pt x="17990" y="909"/>
                    <a:pt x="17519" y="1150"/>
                    <a:pt x="17048" y="1150"/>
                  </a:cubicBezTo>
                  <a:cubicBezTo>
                    <a:pt x="16797" y="909"/>
                    <a:pt x="16326" y="633"/>
                    <a:pt x="16074" y="357"/>
                  </a:cubicBezTo>
                  <a:cubicBezTo>
                    <a:pt x="15352" y="115"/>
                    <a:pt x="14630" y="-161"/>
                    <a:pt x="14159" y="115"/>
                  </a:cubicBezTo>
                  <a:cubicBezTo>
                    <a:pt x="13657" y="357"/>
                    <a:pt x="13908" y="1150"/>
                    <a:pt x="13657" y="1702"/>
                  </a:cubicBezTo>
                  <a:cubicBezTo>
                    <a:pt x="13186" y="2220"/>
                    <a:pt x="12464" y="2461"/>
                    <a:pt x="11993" y="2737"/>
                  </a:cubicBezTo>
                  <a:cubicBezTo>
                    <a:pt x="12464" y="3255"/>
                    <a:pt x="13186" y="3531"/>
                    <a:pt x="13437" y="4325"/>
                  </a:cubicBezTo>
                  <a:cubicBezTo>
                    <a:pt x="13657" y="5118"/>
                    <a:pt x="13908" y="6153"/>
                    <a:pt x="13657" y="6947"/>
                  </a:cubicBezTo>
                  <a:cubicBezTo>
                    <a:pt x="13437" y="7465"/>
                    <a:pt x="12715" y="6153"/>
                    <a:pt x="12244" y="6153"/>
                  </a:cubicBezTo>
                  <a:cubicBezTo>
                    <a:pt x="11051" y="6429"/>
                    <a:pt x="9827" y="7465"/>
                    <a:pt x="8634" y="8258"/>
                  </a:cubicBezTo>
                  <a:cubicBezTo>
                    <a:pt x="8634" y="8258"/>
                    <a:pt x="5526" y="10121"/>
                    <a:pt x="5274" y="10397"/>
                  </a:cubicBezTo>
                  <a:cubicBezTo>
                    <a:pt x="5023" y="10397"/>
                    <a:pt x="3610" y="10397"/>
                    <a:pt x="3610" y="10397"/>
                  </a:cubicBezTo>
                  <a:cubicBezTo>
                    <a:pt x="3359" y="10639"/>
                    <a:pt x="3108" y="11433"/>
                    <a:pt x="2888" y="11433"/>
                  </a:cubicBezTo>
                  <a:cubicBezTo>
                    <a:pt x="1915" y="11950"/>
                    <a:pt x="973" y="12226"/>
                    <a:pt x="0" y="12502"/>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75" name="Shape">
              <a:extLst>
                <a:ext uri="{FF2B5EF4-FFF2-40B4-BE49-F238E27FC236}">
                  <a16:creationId xmlns:a16="http://schemas.microsoft.com/office/drawing/2014/main" id="{439E6211-2E77-ED41-B29F-3BE0C959252E}"/>
                </a:ext>
              </a:extLst>
            </p:cNvPr>
            <p:cNvSpPr/>
            <p:nvPr/>
          </p:nvSpPr>
          <p:spPr>
            <a:xfrm>
              <a:off x="3746090" y="6323334"/>
              <a:ext cx="271223" cy="212829"/>
            </a:xfrm>
            <a:custGeom>
              <a:avLst/>
              <a:gdLst/>
              <a:ahLst/>
              <a:cxnLst>
                <a:cxn ang="0">
                  <a:pos x="wd2" y="hd2"/>
                </a:cxn>
                <a:cxn ang="5400000">
                  <a:pos x="wd2" y="hd2"/>
                </a:cxn>
                <a:cxn ang="10800000">
                  <a:pos x="wd2" y="hd2"/>
                </a:cxn>
                <a:cxn ang="16200000">
                  <a:pos x="wd2" y="hd2"/>
                </a:cxn>
              </a:cxnLst>
              <a:rect l="0" t="0" r="r" b="b"/>
              <a:pathLst>
                <a:path w="21247" h="21600" extrusionOk="0">
                  <a:moveTo>
                    <a:pt x="7624" y="21600"/>
                  </a:moveTo>
                  <a:cubicBezTo>
                    <a:pt x="7158" y="20671"/>
                    <a:pt x="6443" y="20025"/>
                    <a:pt x="6194" y="19137"/>
                  </a:cubicBezTo>
                  <a:cubicBezTo>
                    <a:pt x="5977" y="18491"/>
                    <a:pt x="6443" y="17886"/>
                    <a:pt x="6194" y="17280"/>
                  </a:cubicBezTo>
                  <a:cubicBezTo>
                    <a:pt x="6194" y="16351"/>
                    <a:pt x="5977" y="15100"/>
                    <a:pt x="5262" y="14777"/>
                  </a:cubicBezTo>
                  <a:cubicBezTo>
                    <a:pt x="4765" y="14494"/>
                    <a:pt x="4547" y="16028"/>
                    <a:pt x="4081" y="16351"/>
                  </a:cubicBezTo>
                  <a:cubicBezTo>
                    <a:pt x="3584" y="16351"/>
                    <a:pt x="3117" y="16351"/>
                    <a:pt x="2651" y="16028"/>
                  </a:cubicBezTo>
                  <a:cubicBezTo>
                    <a:pt x="2403" y="15705"/>
                    <a:pt x="2403" y="14777"/>
                    <a:pt x="2154" y="14777"/>
                  </a:cubicBezTo>
                  <a:cubicBezTo>
                    <a:pt x="1688" y="14777"/>
                    <a:pt x="1470" y="15100"/>
                    <a:pt x="1222" y="15423"/>
                  </a:cubicBezTo>
                  <a:cubicBezTo>
                    <a:pt x="755" y="13889"/>
                    <a:pt x="-208" y="12314"/>
                    <a:pt x="41" y="10497"/>
                  </a:cubicBezTo>
                  <a:cubicBezTo>
                    <a:pt x="41" y="9246"/>
                    <a:pt x="1688" y="8963"/>
                    <a:pt x="2154" y="7711"/>
                  </a:cubicBezTo>
                  <a:cubicBezTo>
                    <a:pt x="2403" y="6783"/>
                    <a:pt x="1936" y="5249"/>
                    <a:pt x="2154" y="4320"/>
                  </a:cubicBezTo>
                  <a:cubicBezTo>
                    <a:pt x="2154" y="3674"/>
                    <a:pt x="2154" y="2786"/>
                    <a:pt x="2403" y="2463"/>
                  </a:cubicBezTo>
                  <a:cubicBezTo>
                    <a:pt x="3366" y="1534"/>
                    <a:pt x="4547" y="929"/>
                    <a:pt x="5479" y="0"/>
                  </a:cubicBezTo>
                  <a:cubicBezTo>
                    <a:pt x="6194" y="929"/>
                    <a:pt x="7406" y="1534"/>
                    <a:pt x="8121" y="2140"/>
                  </a:cubicBezTo>
                  <a:cubicBezTo>
                    <a:pt x="8587" y="2786"/>
                    <a:pt x="8805" y="3997"/>
                    <a:pt x="9520" y="4320"/>
                  </a:cubicBezTo>
                  <a:cubicBezTo>
                    <a:pt x="10235" y="4603"/>
                    <a:pt x="11198" y="4320"/>
                    <a:pt x="12130" y="4603"/>
                  </a:cubicBezTo>
                  <a:cubicBezTo>
                    <a:pt x="12845" y="4603"/>
                    <a:pt x="13809" y="4320"/>
                    <a:pt x="14524" y="4926"/>
                  </a:cubicBezTo>
                  <a:cubicBezTo>
                    <a:pt x="14990" y="5531"/>
                    <a:pt x="14524" y="7388"/>
                    <a:pt x="14990" y="7711"/>
                  </a:cubicBezTo>
                  <a:cubicBezTo>
                    <a:pt x="15953" y="8034"/>
                    <a:pt x="16419" y="6460"/>
                    <a:pt x="17352" y="6460"/>
                  </a:cubicBezTo>
                  <a:cubicBezTo>
                    <a:pt x="17600" y="6460"/>
                    <a:pt x="17849" y="7388"/>
                    <a:pt x="18067" y="7711"/>
                  </a:cubicBezTo>
                  <a:cubicBezTo>
                    <a:pt x="18315" y="8317"/>
                    <a:pt x="17849" y="8963"/>
                    <a:pt x="18067" y="9246"/>
                  </a:cubicBezTo>
                  <a:cubicBezTo>
                    <a:pt x="18315" y="9851"/>
                    <a:pt x="19030" y="9851"/>
                    <a:pt x="19496" y="10174"/>
                  </a:cubicBezTo>
                  <a:cubicBezTo>
                    <a:pt x="19962" y="10780"/>
                    <a:pt x="20677" y="11103"/>
                    <a:pt x="20926" y="12031"/>
                  </a:cubicBezTo>
                  <a:cubicBezTo>
                    <a:pt x="21143" y="12960"/>
                    <a:pt x="21392" y="14171"/>
                    <a:pt x="21143" y="15100"/>
                  </a:cubicBezTo>
                  <a:cubicBezTo>
                    <a:pt x="20926" y="15705"/>
                    <a:pt x="20211" y="14171"/>
                    <a:pt x="19745" y="14171"/>
                  </a:cubicBezTo>
                  <a:cubicBezTo>
                    <a:pt x="18564" y="14494"/>
                    <a:pt x="17352" y="15705"/>
                    <a:pt x="16171" y="16634"/>
                  </a:cubicBezTo>
                  <a:cubicBezTo>
                    <a:pt x="16171" y="16634"/>
                    <a:pt x="13094" y="18814"/>
                    <a:pt x="12845" y="19137"/>
                  </a:cubicBezTo>
                  <a:cubicBezTo>
                    <a:pt x="12597" y="19137"/>
                    <a:pt x="11198" y="19137"/>
                    <a:pt x="11198" y="19137"/>
                  </a:cubicBezTo>
                  <a:cubicBezTo>
                    <a:pt x="10949" y="19420"/>
                    <a:pt x="10701" y="20348"/>
                    <a:pt x="10483" y="20348"/>
                  </a:cubicBezTo>
                  <a:cubicBezTo>
                    <a:pt x="9520" y="20954"/>
                    <a:pt x="8587" y="21277"/>
                    <a:pt x="7624" y="2160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76" name="Shape">
              <a:extLst>
                <a:ext uri="{FF2B5EF4-FFF2-40B4-BE49-F238E27FC236}">
                  <a16:creationId xmlns:a16="http://schemas.microsoft.com/office/drawing/2014/main" id="{F3C2B50E-A4B7-C345-B470-8596210DB97B}"/>
                </a:ext>
              </a:extLst>
            </p:cNvPr>
            <p:cNvSpPr/>
            <p:nvPr/>
          </p:nvSpPr>
          <p:spPr>
            <a:xfrm>
              <a:off x="4082472" y="6410722"/>
              <a:ext cx="260973" cy="172631"/>
            </a:xfrm>
            <a:custGeom>
              <a:avLst/>
              <a:gdLst/>
              <a:ahLst/>
              <a:cxnLst>
                <a:cxn ang="0">
                  <a:pos x="wd2" y="hd2"/>
                </a:cxn>
                <a:cxn ang="5400000">
                  <a:pos x="wd2" y="hd2"/>
                </a:cxn>
                <a:cxn ang="10800000">
                  <a:pos x="wd2" y="hd2"/>
                </a:cxn>
                <a:cxn ang="16200000">
                  <a:pos x="wd2" y="hd2"/>
                </a:cxn>
              </a:cxnLst>
              <a:rect l="0" t="0" r="r" b="b"/>
              <a:pathLst>
                <a:path w="21393" h="21600" extrusionOk="0">
                  <a:moveTo>
                    <a:pt x="1984" y="17777"/>
                  </a:moveTo>
                  <a:cubicBezTo>
                    <a:pt x="1236" y="16684"/>
                    <a:pt x="748" y="15542"/>
                    <a:pt x="228" y="14003"/>
                  </a:cubicBezTo>
                  <a:cubicBezTo>
                    <a:pt x="0" y="13606"/>
                    <a:pt x="0" y="12861"/>
                    <a:pt x="0" y="12513"/>
                  </a:cubicBezTo>
                  <a:cubicBezTo>
                    <a:pt x="228" y="11371"/>
                    <a:pt x="1236" y="10974"/>
                    <a:pt x="1464" y="9832"/>
                  </a:cubicBezTo>
                  <a:cubicBezTo>
                    <a:pt x="1464" y="9087"/>
                    <a:pt x="748" y="9087"/>
                    <a:pt x="748" y="8292"/>
                  </a:cubicBezTo>
                  <a:cubicBezTo>
                    <a:pt x="488" y="7945"/>
                    <a:pt x="1236" y="7945"/>
                    <a:pt x="1236" y="7150"/>
                  </a:cubicBezTo>
                  <a:cubicBezTo>
                    <a:pt x="1236" y="6803"/>
                    <a:pt x="488" y="6058"/>
                    <a:pt x="748" y="5661"/>
                  </a:cubicBezTo>
                  <a:cubicBezTo>
                    <a:pt x="1236" y="4916"/>
                    <a:pt x="1984" y="4916"/>
                    <a:pt x="2733" y="4519"/>
                  </a:cubicBezTo>
                  <a:cubicBezTo>
                    <a:pt x="2960" y="4916"/>
                    <a:pt x="2960" y="5661"/>
                    <a:pt x="3220" y="5661"/>
                  </a:cubicBezTo>
                  <a:cubicBezTo>
                    <a:pt x="3969" y="4916"/>
                    <a:pt x="3969" y="4121"/>
                    <a:pt x="4457" y="3377"/>
                  </a:cubicBezTo>
                  <a:cubicBezTo>
                    <a:pt x="4717" y="2632"/>
                    <a:pt x="4945" y="1887"/>
                    <a:pt x="5465" y="1490"/>
                  </a:cubicBezTo>
                  <a:cubicBezTo>
                    <a:pt x="5953" y="1490"/>
                    <a:pt x="6213" y="2632"/>
                    <a:pt x="6701" y="2632"/>
                  </a:cubicBezTo>
                  <a:cubicBezTo>
                    <a:pt x="7449" y="2632"/>
                    <a:pt x="8425" y="1887"/>
                    <a:pt x="9173" y="1887"/>
                  </a:cubicBezTo>
                  <a:cubicBezTo>
                    <a:pt x="9922" y="1887"/>
                    <a:pt x="10670" y="2632"/>
                    <a:pt x="11418" y="2632"/>
                  </a:cubicBezTo>
                  <a:cubicBezTo>
                    <a:pt x="12394" y="2234"/>
                    <a:pt x="13142" y="1490"/>
                    <a:pt x="14151" y="1092"/>
                  </a:cubicBezTo>
                  <a:cubicBezTo>
                    <a:pt x="14639" y="745"/>
                    <a:pt x="15127" y="348"/>
                    <a:pt x="15647" y="0"/>
                  </a:cubicBezTo>
                  <a:cubicBezTo>
                    <a:pt x="16623" y="1092"/>
                    <a:pt x="17371" y="3029"/>
                    <a:pt x="18380" y="3774"/>
                  </a:cubicBezTo>
                  <a:cubicBezTo>
                    <a:pt x="18867" y="4121"/>
                    <a:pt x="19616" y="3377"/>
                    <a:pt x="20364" y="3774"/>
                  </a:cubicBezTo>
                  <a:cubicBezTo>
                    <a:pt x="20852" y="4121"/>
                    <a:pt x="21600" y="4916"/>
                    <a:pt x="21340" y="5661"/>
                  </a:cubicBezTo>
                  <a:cubicBezTo>
                    <a:pt x="20852" y="6803"/>
                    <a:pt x="19355" y="5263"/>
                    <a:pt x="18867" y="6406"/>
                  </a:cubicBezTo>
                  <a:cubicBezTo>
                    <a:pt x="18119" y="7548"/>
                    <a:pt x="18640" y="9832"/>
                    <a:pt x="18640" y="11371"/>
                  </a:cubicBezTo>
                  <a:cubicBezTo>
                    <a:pt x="18867" y="12861"/>
                    <a:pt x="19355" y="14003"/>
                    <a:pt x="19876" y="15542"/>
                  </a:cubicBezTo>
                  <a:cubicBezTo>
                    <a:pt x="19355" y="15890"/>
                    <a:pt x="18867" y="16287"/>
                    <a:pt x="18380" y="17032"/>
                  </a:cubicBezTo>
                  <a:cubicBezTo>
                    <a:pt x="18119" y="17777"/>
                    <a:pt x="18380" y="18571"/>
                    <a:pt x="18119" y="18919"/>
                  </a:cubicBezTo>
                  <a:cubicBezTo>
                    <a:pt x="17631" y="20061"/>
                    <a:pt x="17143" y="21203"/>
                    <a:pt x="16395" y="21600"/>
                  </a:cubicBezTo>
                  <a:cubicBezTo>
                    <a:pt x="15387" y="21600"/>
                    <a:pt x="14639" y="20806"/>
                    <a:pt x="13663" y="20458"/>
                  </a:cubicBezTo>
                  <a:cubicBezTo>
                    <a:pt x="13402" y="19713"/>
                    <a:pt x="13402" y="18571"/>
                    <a:pt x="12914" y="17777"/>
                  </a:cubicBezTo>
                  <a:cubicBezTo>
                    <a:pt x="12394" y="17429"/>
                    <a:pt x="11906" y="18174"/>
                    <a:pt x="11418" y="18174"/>
                  </a:cubicBezTo>
                  <a:cubicBezTo>
                    <a:pt x="10410" y="17777"/>
                    <a:pt x="9694" y="16684"/>
                    <a:pt x="8686" y="17032"/>
                  </a:cubicBezTo>
                  <a:cubicBezTo>
                    <a:pt x="7937" y="17032"/>
                    <a:pt x="7449" y="18571"/>
                    <a:pt x="6701" y="18919"/>
                  </a:cubicBezTo>
                  <a:cubicBezTo>
                    <a:pt x="6213" y="19316"/>
                    <a:pt x="5465" y="19316"/>
                    <a:pt x="4717" y="18919"/>
                  </a:cubicBezTo>
                  <a:cubicBezTo>
                    <a:pt x="4196" y="18919"/>
                    <a:pt x="3708" y="17777"/>
                    <a:pt x="3220" y="17777"/>
                  </a:cubicBezTo>
                  <a:cubicBezTo>
                    <a:pt x="2733" y="17429"/>
                    <a:pt x="2212" y="17777"/>
                    <a:pt x="1984" y="17777"/>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77" name="Shape">
              <a:extLst>
                <a:ext uri="{FF2B5EF4-FFF2-40B4-BE49-F238E27FC236}">
                  <a16:creationId xmlns:a16="http://schemas.microsoft.com/office/drawing/2014/main" id="{024DC4BC-0378-0D43-8C83-60FED3394EE8}"/>
                </a:ext>
              </a:extLst>
            </p:cNvPr>
            <p:cNvSpPr/>
            <p:nvPr/>
          </p:nvSpPr>
          <p:spPr>
            <a:xfrm>
              <a:off x="3816832" y="6180683"/>
              <a:ext cx="254758" cy="241876"/>
            </a:xfrm>
            <a:custGeom>
              <a:avLst/>
              <a:gdLst/>
              <a:ahLst/>
              <a:cxnLst>
                <a:cxn ang="0">
                  <a:pos x="wd2" y="hd2"/>
                </a:cxn>
                <a:cxn ang="5400000">
                  <a:pos x="wd2" y="hd2"/>
                </a:cxn>
                <a:cxn ang="10800000">
                  <a:pos x="wd2" y="hd2"/>
                </a:cxn>
                <a:cxn ang="16200000">
                  <a:pos x="wd2" y="hd2"/>
                </a:cxn>
              </a:cxnLst>
              <a:rect l="0" t="0" r="r" b="b"/>
              <a:pathLst>
                <a:path w="21600" h="21235" extrusionOk="0">
                  <a:moveTo>
                    <a:pt x="0" y="12441"/>
                  </a:moveTo>
                  <a:cubicBezTo>
                    <a:pt x="774" y="13244"/>
                    <a:pt x="2086" y="13767"/>
                    <a:pt x="2860" y="14291"/>
                  </a:cubicBezTo>
                  <a:cubicBezTo>
                    <a:pt x="3364" y="14849"/>
                    <a:pt x="3600" y="15896"/>
                    <a:pt x="4374" y="16175"/>
                  </a:cubicBezTo>
                  <a:cubicBezTo>
                    <a:pt x="5148" y="16419"/>
                    <a:pt x="6191" y="16175"/>
                    <a:pt x="7200" y="16419"/>
                  </a:cubicBezTo>
                  <a:cubicBezTo>
                    <a:pt x="7974" y="16419"/>
                    <a:pt x="9017" y="16175"/>
                    <a:pt x="9791" y="16699"/>
                  </a:cubicBezTo>
                  <a:cubicBezTo>
                    <a:pt x="10295" y="17222"/>
                    <a:pt x="9791" y="18827"/>
                    <a:pt x="10295" y="19106"/>
                  </a:cubicBezTo>
                  <a:cubicBezTo>
                    <a:pt x="11338" y="19386"/>
                    <a:pt x="11843" y="18025"/>
                    <a:pt x="12852" y="18025"/>
                  </a:cubicBezTo>
                  <a:cubicBezTo>
                    <a:pt x="13121" y="18025"/>
                    <a:pt x="13391" y="18827"/>
                    <a:pt x="13626" y="19106"/>
                  </a:cubicBezTo>
                  <a:cubicBezTo>
                    <a:pt x="13895" y="19630"/>
                    <a:pt x="13391" y="20188"/>
                    <a:pt x="13626" y="20432"/>
                  </a:cubicBezTo>
                  <a:cubicBezTo>
                    <a:pt x="13895" y="20956"/>
                    <a:pt x="14669" y="20956"/>
                    <a:pt x="15174" y="21235"/>
                  </a:cubicBezTo>
                  <a:cubicBezTo>
                    <a:pt x="15679" y="20956"/>
                    <a:pt x="16452" y="20712"/>
                    <a:pt x="16957" y="20188"/>
                  </a:cubicBezTo>
                  <a:cubicBezTo>
                    <a:pt x="17226" y="19630"/>
                    <a:pt x="16957" y="18827"/>
                    <a:pt x="17495" y="18583"/>
                  </a:cubicBezTo>
                  <a:cubicBezTo>
                    <a:pt x="18000" y="18304"/>
                    <a:pt x="18774" y="18583"/>
                    <a:pt x="19548" y="18827"/>
                  </a:cubicBezTo>
                  <a:cubicBezTo>
                    <a:pt x="20321" y="18025"/>
                    <a:pt x="21600" y="17780"/>
                    <a:pt x="21600" y="16699"/>
                  </a:cubicBezTo>
                  <a:cubicBezTo>
                    <a:pt x="21600" y="16175"/>
                    <a:pt x="20321" y="16419"/>
                    <a:pt x="19817" y="16419"/>
                  </a:cubicBezTo>
                  <a:cubicBezTo>
                    <a:pt x="19279" y="16419"/>
                    <a:pt x="18505" y="16419"/>
                    <a:pt x="18269" y="16175"/>
                  </a:cubicBezTo>
                  <a:cubicBezTo>
                    <a:pt x="17731" y="15617"/>
                    <a:pt x="18000" y="15093"/>
                    <a:pt x="18269" y="14291"/>
                  </a:cubicBezTo>
                  <a:cubicBezTo>
                    <a:pt x="18269" y="13488"/>
                    <a:pt x="18505" y="12721"/>
                    <a:pt x="18505" y="11918"/>
                  </a:cubicBezTo>
                  <a:cubicBezTo>
                    <a:pt x="18505" y="11360"/>
                    <a:pt x="19043" y="10592"/>
                    <a:pt x="18774" y="9789"/>
                  </a:cubicBezTo>
                  <a:cubicBezTo>
                    <a:pt x="18774" y="9510"/>
                    <a:pt x="18269" y="9231"/>
                    <a:pt x="17731" y="8987"/>
                  </a:cubicBezTo>
                  <a:cubicBezTo>
                    <a:pt x="16957" y="8708"/>
                    <a:pt x="15679" y="8987"/>
                    <a:pt x="14905" y="8184"/>
                  </a:cubicBezTo>
                  <a:cubicBezTo>
                    <a:pt x="14400" y="7905"/>
                    <a:pt x="14400" y="7382"/>
                    <a:pt x="14164" y="6579"/>
                  </a:cubicBezTo>
                  <a:lnTo>
                    <a:pt x="14164" y="6056"/>
                  </a:lnTo>
                  <a:cubicBezTo>
                    <a:pt x="15174" y="6056"/>
                    <a:pt x="16217" y="7382"/>
                    <a:pt x="17226" y="7103"/>
                  </a:cubicBezTo>
                  <a:cubicBezTo>
                    <a:pt x="17731" y="6823"/>
                    <a:pt x="17226" y="5777"/>
                    <a:pt x="17226" y="4974"/>
                  </a:cubicBezTo>
                  <a:cubicBezTo>
                    <a:pt x="16957" y="4451"/>
                    <a:pt x="16721" y="4171"/>
                    <a:pt x="16217" y="3648"/>
                  </a:cubicBezTo>
                  <a:cubicBezTo>
                    <a:pt x="16217" y="3648"/>
                    <a:pt x="14400" y="3369"/>
                    <a:pt x="14164" y="3369"/>
                  </a:cubicBezTo>
                  <a:lnTo>
                    <a:pt x="12852" y="2322"/>
                  </a:lnTo>
                  <a:cubicBezTo>
                    <a:pt x="12348" y="2043"/>
                    <a:pt x="11843" y="2043"/>
                    <a:pt x="11338" y="2043"/>
                  </a:cubicBezTo>
                  <a:cubicBezTo>
                    <a:pt x="11069" y="2043"/>
                    <a:pt x="11338" y="2566"/>
                    <a:pt x="11338" y="2845"/>
                  </a:cubicBezTo>
                  <a:cubicBezTo>
                    <a:pt x="10800" y="2845"/>
                    <a:pt x="10564" y="2845"/>
                    <a:pt x="10295" y="2566"/>
                  </a:cubicBezTo>
                  <a:cubicBezTo>
                    <a:pt x="9791" y="1764"/>
                    <a:pt x="9791" y="438"/>
                    <a:pt x="9017" y="193"/>
                  </a:cubicBezTo>
                  <a:cubicBezTo>
                    <a:pt x="7705" y="-365"/>
                    <a:pt x="6426" y="438"/>
                    <a:pt x="5148" y="717"/>
                  </a:cubicBezTo>
                  <a:cubicBezTo>
                    <a:pt x="5148" y="717"/>
                    <a:pt x="4643" y="3124"/>
                    <a:pt x="4643" y="3369"/>
                  </a:cubicBezTo>
                  <a:lnTo>
                    <a:pt x="5652" y="4974"/>
                  </a:lnTo>
                  <a:cubicBezTo>
                    <a:pt x="5148" y="5253"/>
                    <a:pt x="4643" y="4974"/>
                    <a:pt x="4643" y="5497"/>
                  </a:cubicBezTo>
                  <a:cubicBezTo>
                    <a:pt x="4138" y="6300"/>
                    <a:pt x="4643" y="7626"/>
                    <a:pt x="4138" y="8429"/>
                  </a:cubicBezTo>
                  <a:cubicBezTo>
                    <a:pt x="3869" y="8987"/>
                    <a:pt x="3364" y="7905"/>
                    <a:pt x="2860" y="8184"/>
                  </a:cubicBezTo>
                  <a:cubicBezTo>
                    <a:pt x="2086" y="8429"/>
                    <a:pt x="1548" y="9510"/>
                    <a:pt x="774" y="10034"/>
                  </a:cubicBezTo>
                  <a:cubicBezTo>
                    <a:pt x="774" y="10592"/>
                    <a:pt x="1043" y="11115"/>
                    <a:pt x="774" y="11639"/>
                  </a:cubicBezTo>
                  <a:cubicBezTo>
                    <a:pt x="774" y="11918"/>
                    <a:pt x="269" y="12162"/>
                    <a:pt x="0" y="12441"/>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78" name="Shape">
              <a:extLst>
                <a:ext uri="{FF2B5EF4-FFF2-40B4-BE49-F238E27FC236}">
                  <a16:creationId xmlns:a16="http://schemas.microsoft.com/office/drawing/2014/main" id="{BD5B9491-35E6-6844-9B17-F5A41E796E71}"/>
                </a:ext>
              </a:extLst>
            </p:cNvPr>
            <p:cNvSpPr/>
            <p:nvPr/>
          </p:nvSpPr>
          <p:spPr>
            <a:xfrm>
              <a:off x="3982856" y="6200874"/>
              <a:ext cx="305441" cy="254894"/>
            </a:xfrm>
            <a:custGeom>
              <a:avLst/>
              <a:gdLst/>
              <a:ahLst/>
              <a:cxnLst>
                <a:cxn ang="0">
                  <a:pos x="wd2" y="hd2"/>
                </a:cxn>
                <a:cxn ang="5400000">
                  <a:pos x="wd2" y="hd2"/>
                </a:cxn>
                <a:cxn ang="10800000">
                  <a:pos x="wd2" y="hd2"/>
                </a:cxn>
                <a:cxn ang="16200000">
                  <a:pos x="wd2" y="hd2"/>
                </a:cxn>
              </a:cxnLst>
              <a:rect l="0" t="0" r="r" b="b"/>
              <a:pathLst>
                <a:path w="21600" h="21463" extrusionOk="0">
                  <a:moveTo>
                    <a:pt x="2549" y="3158"/>
                  </a:moveTo>
                  <a:cubicBezTo>
                    <a:pt x="2549" y="3923"/>
                    <a:pt x="2970" y="4922"/>
                    <a:pt x="2549" y="5188"/>
                  </a:cubicBezTo>
                  <a:cubicBezTo>
                    <a:pt x="1709" y="5454"/>
                    <a:pt x="840" y="4190"/>
                    <a:pt x="0" y="4190"/>
                  </a:cubicBezTo>
                  <a:lnTo>
                    <a:pt x="0" y="4689"/>
                  </a:lnTo>
                  <a:cubicBezTo>
                    <a:pt x="196" y="5454"/>
                    <a:pt x="196" y="5954"/>
                    <a:pt x="616" y="6220"/>
                  </a:cubicBezTo>
                  <a:cubicBezTo>
                    <a:pt x="1261" y="6985"/>
                    <a:pt x="2325" y="6719"/>
                    <a:pt x="2970" y="6985"/>
                  </a:cubicBezTo>
                  <a:cubicBezTo>
                    <a:pt x="3418" y="7218"/>
                    <a:pt x="3838" y="7485"/>
                    <a:pt x="3838" y="7751"/>
                  </a:cubicBezTo>
                  <a:cubicBezTo>
                    <a:pt x="4062" y="8516"/>
                    <a:pt x="3614" y="9249"/>
                    <a:pt x="3614" y="9781"/>
                  </a:cubicBezTo>
                  <a:cubicBezTo>
                    <a:pt x="3614" y="10547"/>
                    <a:pt x="3418" y="11279"/>
                    <a:pt x="3418" y="12044"/>
                  </a:cubicBezTo>
                  <a:cubicBezTo>
                    <a:pt x="3194" y="12810"/>
                    <a:pt x="2970" y="13309"/>
                    <a:pt x="3418" y="13841"/>
                  </a:cubicBezTo>
                  <a:cubicBezTo>
                    <a:pt x="3614" y="14074"/>
                    <a:pt x="4258" y="14074"/>
                    <a:pt x="4707" y="14074"/>
                  </a:cubicBezTo>
                  <a:cubicBezTo>
                    <a:pt x="5127" y="14074"/>
                    <a:pt x="6191" y="13841"/>
                    <a:pt x="6191" y="14341"/>
                  </a:cubicBezTo>
                  <a:cubicBezTo>
                    <a:pt x="6191" y="15372"/>
                    <a:pt x="5127" y="15605"/>
                    <a:pt x="4482" y="16371"/>
                  </a:cubicBezTo>
                  <a:cubicBezTo>
                    <a:pt x="4707" y="16637"/>
                    <a:pt x="5127" y="16903"/>
                    <a:pt x="5351" y="17136"/>
                  </a:cubicBezTo>
                  <a:cubicBezTo>
                    <a:pt x="5771" y="17136"/>
                    <a:pt x="6191" y="16903"/>
                    <a:pt x="6416" y="17136"/>
                  </a:cubicBezTo>
                  <a:cubicBezTo>
                    <a:pt x="6612" y="17669"/>
                    <a:pt x="6191" y="18667"/>
                    <a:pt x="6612" y="19167"/>
                  </a:cubicBezTo>
                  <a:cubicBezTo>
                    <a:pt x="7480" y="20198"/>
                    <a:pt x="8545" y="20198"/>
                    <a:pt x="9413" y="20698"/>
                  </a:cubicBezTo>
                  <a:cubicBezTo>
                    <a:pt x="9609" y="20964"/>
                    <a:pt x="9609" y="21463"/>
                    <a:pt x="9833" y="21463"/>
                  </a:cubicBezTo>
                  <a:cubicBezTo>
                    <a:pt x="10478" y="20964"/>
                    <a:pt x="10478" y="20431"/>
                    <a:pt x="10898" y="19932"/>
                  </a:cubicBezTo>
                  <a:cubicBezTo>
                    <a:pt x="11122" y="19433"/>
                    <a:pt x="11318" y="18934"/>
                    <a:pt x="11767" y="18667"/>
                  </a:cubicBezTo>
                  <a:cubicBezTo>
                    <a:pt x="12187" y="18667"/>
                    <a:pt x="12411" y="19433"/>
                    <a:pt x="12831" y="19433"/>
                  </a:cubicBezTo>
                  <a:cubicBezTo>
                    <a:pt x="13475" y="19433"/>
                    <a:pt x="14316" y="18934"/>
                    <a:pt x="14960" y="18934"/>
                  </a:cubicBezTo>
                  <a:cubicBezTo>
                    <a:pt x="15605" y="18934"/>
                    <a:pt x="16249" y="19433"/>
                    <a:pt x="16893" y="19433"/>
                  </a:cubicBezTo>
                  <a:cubicBezTo>
                    <a:pt x="17734" y="19167"/>
                    <a:pt x="18378" y="18667"/>
                    <a:pt x="19247" y="18401"/>
                  </a:cubicBezTo>
                  <a:cubicBezTo>
                    <a:pt x="19667" y="18168"/>
                    <a:pt x="20087" y="17902"/>
                    <a:pt x="20535" y="17669"/>
                  </a:cubicBezTo>
                  <a:cubicBezTo>
                    <a:pt x="20956" y="16903"/>
                    <a:pt x="21600" y="16138"/>
                    <a:pt x="21600" y="15372"/>
                  </a:cubicBezTo>
                  <a:cubicBezTo>
                    <a:pt x="21600" y="15106"/>
                    <a:pt x="20732" y="15106"/>
                    <a:pt x="20535" y="14840"/>
                  </a:cubicBezTo>
                  <a:cubicBezTo>
                    <a:pt x="20311" y="13575"/>
                    <a:pt x="21180" y="12310"/>
                    <a:pt x="20732" y="11046"/>
                  </a:cubicBezTo>
                  <a:cubicBezTo>
                    <a:pt x="20535" y="9781"/>
                    <a:pt x="19023" y="9016"/>
                    <a:pt x="19023" y="7751"/>
                  </a:cubicBezTo>
                  <a:cubicBezTo>
                    <a:pt x="19023" y="6985"/>
                    <a:pt x="20311" y="7485"/>
                    <a:pt x="20535" y="6719"/>
                  </a:cubicBezTo>
                  <a:cubicBezTo>
                    <a:pt x="20956" y="5687"/>
                    <a:pt x="20311" y="4423"/>
                    <a:pt x="20311" y="3424"/>
                  </a:cubicBezTo>
                  <a:cubicBezTo>
                    <a:pt x="20535" y="2892"/>
                    <a:pt x="21180" y="2659"/>
                    <a:pt x="20956" y="2126"/>
                  </a:cubicBezTo>
                  <a:cubicBezTo>
                    <a:pt x="20732" y="1394"/>
                    <a:pt x="20311" y="628"/>
                    <a:pt x="19667" y="362"/>
                  </a:cubicBezTo>
                  <a:cubicBezTo>
                    <a:pt x="18826" y="96"/>
                    <a:pt x="17734" y="-137"/>
                    <a:pt x="16893" y="96"/>
                  </a:cubicBezTo>
                  <a:cubicBezTo>
                    <a:pt x="16249" y="362"/>
                    <a:pt x="16025" y="1128"/>
                    <a:pt x="15605" y="1627"/>
                  </a:cubicBezTo>
                  <a:cubicBezTo>
                    <a:pt x="15409" y="2126"/>
                    <a:pt x="15184" y="2892"/>
                    <a:pt x="14764" y="3158"/>
                  </a:cubicBezTo>
                  <a:cubicBezTo>
                    <a:pt x="14120" y="3424"/>
                    <a:pt x="13027" y="2892"/>
                    <a:pt x="12411" y="2892"/>
                  </a:cubicBezTo>
                  <a:cubicBezTo>
                    <a:pt x="11542" y="3158"/>
                    <a:pt x="10898" y="3657"/>
                    <a:pt x="10254" y="3657"/>
                  </a:cubicBezTo>
                  <a:cubicBezTo>
                    <a:pt x="9833" y="3657"/>
                    <a:pt x="9609" y="3158"/>
                    <a:pt x="9189" y="3158"/>
                  </a:cubicBezTo>
                  <a:cubicBezTo>
                    <a:pt x="8965" y="3158"/>
                    <a:pt x="8769" y="3657"/>
                    <a:pt x="8545" y="3657"/>
                  </a:cubicBezTo>
                  <a:cubicBezTo>
                    <a:pt x="7704" y="3923"/>
                    <a:pt x="7060" y="3657"/>
                    <a:pt x="6191" y="3424"/>
                  </a:cubicBezTo>
                  <a:cubicBezTo>
                    <a:pt x="5351" y="3158"/>
                    <a:pt x="4482" y="2392"/>
                    <a:pt x="3614" y="2392"/>
                  </a:cubicBezTo>
                  <a:cubicBezTo>
                    <a:pt x="3194" y="2392"/>
                    <a:pt x="2970" y="2892"/>
                    <a:pt x="2549" y="3158"/>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79" name="Shape">
              <a:extLst>
                <a:ext uri="{FF2B5EF4-FFF2-40B4-BE49-F238E27FC236}">
                  <a16:creationId xmlns:a16="http://schemas.microsoft.com/office/drawing/2014/main" id="{1F8EEABC-4D9B-2B4D-820A-FFCBA79E78B6}"/>
                </a:ext>
              </a:extLst>
            </p:cNvPr>
            <p:cNvSpPr/>
            <p:nvPr/>
          </p:nvSpPr>
          <p:spPr>
            <a:xfrm>
              <a:off x="3188873" y="5900490"/>
              <a:ext cx="638032" cy="765006"/>
            </a:xfrm>
            <a:custGeom>
              <a:avLst/>
              <a:gdLst/>
              <a:ahLst/>
              <a:cxnLst>
                <a:cxn ang="0">
                  <a:pos x="wd2" y="hd2"/>
                </a:cxn>
                <a:cxn ang="5400000">
                  <a:pos x="wd2" y="hd2"/>
                </a:cxn>
                <a:cxn ang="10800000">
                  <a:pos x="wd2" y="hd2"/>
                </a:cxn>
                <a:cxn ang="16200000">
                  <a:pos x="wd2" y="hd2"/>
                </a:cxn>
              </a:cxnLst>
              <a:rect l="0" t="0" r="r" b="b"/>
              <a:pathLst>
                <a:path w="21154" h="21548" extrusionOk="0">
                  <a:moveTo>
                    <a:pt x="4125" y="1579"/>
                  </a:moveTo>
                  <a:cubicBezTo>
                    <a:pt x="4533" y="2686"/>
                    <a:pt x="5138" y="3971"/>
                    <a:pt x="3625" y="4474"/>
                  </a:cubicBezTo>
                  <a:cubicBezTo>
                    <a:pt x="3125" y="4652"/>
                    <a:pt x="2520" y="6273"/>
                    <a:pt x="2928" y="6440"/>
                  </a:cubicBezTo>
                  <a:cubicBezTo>
                    <a:pt x="4638" y="7211"/>
                    <a:pt x="1823" y="8832"/>
                    <a:pt x="718" y="8921"/>
                  </a:cubicBezTo>
                  <a:cubicBezTo>
                    <a:pt x="-387" y="8921"/>
                    <a:pt x="113" y="9513"/>
                    <a:pt x="113" y="10105"/>
                  </a:cubicBezTo>
                  <a:cubicBezTo>
                    <a:pt x="508" y="10105"/>
                    <a:pt x="810" y="10027"/>
                    <a:pt x="1218" y="10195"/>
                  </a:cubicBezTo>
                  <a:cubicBezTo>
                    <a:pt x="1415" y="10284"/>
                    <a:pt x="1415" y="10619"/>
                    <a:pt x="1520" y="10798"/>
                  </a:cubicBezTo>
                  <a:cubicBezTo>
                    <a:pt x="1626" y="11055"/>
                    <a:pt x="1626" y="11312"/>
                    <a:pt x="1718" y="11480"/>
                  </a:cubicBezTo>
                  <a:cubicBezTo>
                    <a:pt x="1718" y="11648"/>
                    <a:pt x="1915" y="11815"/>
                    <a:pt x="1823" y="11994"/>
                  </a:cubicBezTo>
                  <a:cubicBezTo>
                    <a:pt x="1823" y="12240"/>
                    <a:pt x="1520" y="12329"/>
                    <a:pt x="1415" y="12497"/>
                  </a:cubicBezTo>
                  <a:cubicBezTo>
                    <a:pt x="1218" y="12586"/>
                    <a:pt x="1218" y="12754"/>
                    <a:pt x="1021" y="12843"/>
                  </a:cubicBezTo>
                  <a:cubicBezTo>
                    <a:pt x="718" y="12921"/>
                    <a:pt x="310" y="12921"/>
                    <a:pt x="8" y="13011"/>
                  </a:cubicBezTo>
                  <a:lnTo>
                    <a:pt x="8" y="13100"/>
                  </a:lnTo>
                  <a:cubicBezTo>
                    <a:pt x="113" y="15313"/>
                    <a:pt x="3125" y="14296"/>
                    <a:pt x="4638" y="14296"/>
                  </a:cubicBezTo>
                  <a:cubicBezTo>
                    <a:pt x="4125" y="14296"/>
                    <a:pt x="3231" y="15145"/>
                    <a:pt x="2731" y="15570"/>
                  </a:cubicBezTo>
                  <a:cubicBezTo>
                    <a:pt x="2823" y="15749"/>
                    <a:pt x="2928" y="15994"/>
                    <a:pt x="2928" y="16251"/>
                  </a:cubicBezTo>
                  <a:cubicBezTo>
                    <a:pt x="2823" y="16687"/>
                    <a:pt x="2625" y="17201"/>
                    <a:pt x="2218" y="17536"/>
                  </a:cubicBezTo>
                  <a:cubicBezTo>
                    <a:pt x="2126" y="17626"/>
                    <a:pt x="1823" y="17447"/>
                    <a:pt x="1626" y="17536"/>
                  </a:cubicBezTo>
                  <a:cubicBezTo>
                    <a:pt x="1323" y="17793"/>
                    <a:pt x="915" y="18050"/>
                    <a:pt x="810" y="18475"/>
                  </a:cubicBezTo>
                  <a:cubicBezTo>
                    <a:pt x="810" y="18643"/>
                    <a:pt x="1323" y="18732"/>
                    <a:pt x="1218" y="18900"/>
                  </a:cubicBezTo>
                  <a:cubicBezTo>
                    <a:pt x="1218" y="19067"/>
                    <a:pt x="915" y="19157"/>
                    <a:pt x="810" y="19324"/>
                  </a:cubicBezTo>
                  <a:cubicBezTo>
                    <a:pt x="718" y="19503"/>
                    <a:pt x="613" y="19760"/>
                    <a:pt x="718" y="19928"/>
                  </a:cubicBezTo>
                  <a:cubicBezTo>
                    <a:pt x="1021" y="20274"/>
                    <a:pt x="1415" y="20442"/>
                    <a:pt x="1823" y="20609"/>
                  </a:cubicBezTo>
                  <a:cubicBezTo>
                    <a:pt x="2020" y="20699"/>
                    <a:pt x="2428" y="20777"/>
                    <a:pt x="2428" y="20609"/>
                  </a:cubicBezTo>
                  <a:cubicBezTo>
                    <a:pt x="2428" y="20274"/>
                    <a:pt x="1626" y="19760"/>
                    <a:pt x="2020" y="19503"/>
                  </a:cubicBezTo>
                  <a:cubicBezTo>
                    <a:pt x="2428" y="19324"/>
                    <a:pt x="2625" y="20095"/>
                    <a:pt x="3033" y="20274"/>
                  </a:cubicBezTo>
                  <a:cubicBezTo>
                    <a:pt x="3231" y="20352"/>
                    <a:pt x="3625" y="20274"/>
                    <a:pt x="3836" y="20442"/>
                  </a:cubicBezTo>
                  <a:cubicBezTo>
                    <a:pt x="4033" y="20609"/>
                    <a:pt x="3836" y="20866"/>
                    <a:pt x="3730" y="21034"/>
                  </a:cubicBezTo>
                  <a:cubicBezTo>
                    <a:pt x="5230" y="21548"/>
                    <a:pt x="5230" y="21548"/>
                    <a:pt x="5230" y="21548"/>
                  </a:cubicBezTo>
                  <a:cubicBezTo>
                    <a:pt x="5230" y="21380"/>
                    <a:pt x="5138" y="21123"/>
                    <a:pt x="5230" y="20866"/>
                  </a:cubicBezTo>
                  <a:cubicBezTo>
                    <a:pt x="5441" y="20699"/>
                    <a:pt x="5638" y="20442"/>
                    <a:pt x="5940" y="20352"/>
                  </a:cubicBezTo>
                  <a:cubicBezTo>
                    <a:pt x="6138" y="20352"/>
                    <a:pt x="6138" y="20777"/>
                    <a:pt x="6348" y="20866"/>
                  </a:cubicBezTo>
                  <a:cubicBezTo>
                    <a:pt x="6651" y="20866"/>
                    <a:pt x="6848" y="20699"/>
                    <a:pt x="7151" y="20609"/>
                  </a:cubicBezTo>
                  <a:cubicBezTo>
                    <a:pt x="7243" y="20274"/>
                    <a:pt x="7545" y="19928"/>
                    <a:pt x="7545" y="19503"/>
                  </a:cubicBezTo>
                  <a:cubicBezTo>
                    <a:pt x="7651" y="19324"/>
                    <a:pt x="7453" y="19067"/>
                    <a:pt x="7453" y="18900"/>
                  </a:cubicBezTo>
                  <a:lnTo>
                    <a:pt x="7743" y="18386"/>
                  </a:lnTo>
                  <a:lnTo>
                    <a:pt x="8848" y="18050"/>
                  </a:lnTo>
                  <a:cubicBezTo>
                    <a:pt x="8953" y="18218"/>
                    <a:pt x="9058" y="18386"/>
                    <a:pt x="9255" y="18643"/>
                  </a:cubicBezTo>
                  <a:cubicBezTo>
                    <a:pt x="9453" y="18386"/>
                    <a:pt x="9558" y="18050"/>
                    <a:pt x="9861" y="18050"/>
                  </a:cubicBezTo>
                  <a:cubicBezTo>
                    <a:pt x="10163" y="17961"/>
                    <a:pt x="10268" y="18475"/>
                    <a:pt x="10466" y="18475"/>
                  </a:cubicBezTo>
                  <a:cubicBezTo>
                    <a:pt x="10965" y="18307"/>
                    <a:pt x="11163" y="17883"/>
                    <a:pt x="11465" y="17626"/>
                  </a:cubicBezTo>
                  <a:cubicBezTo>
                    <a:pt x="11360" y="17201"/>
                    <a:pt x="11163" y="16855"/>
                    <a:pt x="11163" y="16430"/>
                  </a:cubicBezTo>
                  <a:cubicBezTo>
                    <a:pt x="11163" y="16084"/>
                    <a:pt x="11571" y="15827"/>
                    <a:pt x="11571" y="15570"/>
                  </a:cubicBezTo>
                  <a:cubicBezTo>
                    <a:pt x="11465" y="15234"/>
                    <a:pt x="10860" y="15145"/>
                    <a:pt x="10663" y="14810"/>
                  </a:cubicBezTo>
                  <a:cubicBezTo>
                    <a:pt x="10558" y="14631"/>
                    <a:pt x="10663" y="14296"/>
                    <a:pt x="10663" y="14039"/>
                  </a:cubicBezTo>
                  <a:cubicBezTo>
                    <a:pt x="10768" y="13949"/>
                    <a:pt x="10663" y="13692"/>
                    <a:pt x="10860" y="13614"/>
                  </a:cubicBezTo>
                  <a:cubicBezTo>
                    <a:pt x="11071" y="13435"/>
                    <a:pt x="11465" y="13614"/>
                    <a:pt x="11663" y="13525"/>
                  </a:cubicBezTo>
                  <a:cubicBezTo>
                    <a:pt x="11873" y="13435"/>
                    <a:pt x="11965" y="13178"/>
                    <a:pt x="12268" y="13178"/>
                  </a:cubicBezTo>
                  <a:cubicBezTo>
                    <a:pt x="12465" y="13178"/>
                    <a:pt x="12676" y="13357"/>
                    <a:pt x="12873" y="13525"/>
                  </a:cubicBezTo>
                  <a:lnTo>
                    <a:pt x="13070" y="14553"/>
                  </a:lnTo>
                  <a:cubicBezTo>
                    <a:pt x="13070" y="14631"/>
                    <a:pt x="13781" y="15749"/>
                    <a:pt x="13781" y="15749"/>
                  </a:cubicBezTo>
                  <a:cubicBezTo>
                    <a:pt x="13978" y="15749"/>
                    <a:pt x="14175" y="15749"/>
                    <a:pt x="14280" y="15916"/>
                  </a:cubicBezTo>
                  <a:cubicBezTo>
                    <a:pt x="14386" y="15994"/>
                    <a:pt x="14386" y="16251"/>
                    <a:pt x="14478" y="16430"/>
                  </a:cubicBezTo>
                  <a:cubicBezTo>
                    <a:pt x="14780" y="16598"/>
                    <a:pt x="15083" y="16765"/>
                    <a:pt x="15385" y="16765"/>
                  </a:cubicBezTo>
                  <a:cubicBezTo>
                    <a:pt x="15583" y="16855"/>
                    <a:pt x="15688" y="16430"/>
                    <a:pt x="15780" y="16598"/>
                  </a:cubicBezTo>
                  <a:cubicBezTo>
                    <a:pt x="15991" y="16855"/>
                    <a:pt x="15885" y="17369"/>
                    <a:pt x="16083" y="17704"/>
                  </a:cubicBezTo>
                  <a:cubicBezTo>
                    <a:pt x="16188" y="17883"/>
                    <a:pt x="16385" y="17883"/>
                    <a:pt x="16490" y="17961"/>
                  </a:cubicBezTo>
                  <a:cubicBezTo>
                    <a:pt x="16490" y="17626"/>
                    <a:pt x="16293" y="17201"/>
                    <a:pt x="16490" y="16944"/>
                  </a:cubicBezTo>
                  <a:cubicBezTo>
                    <a:pt x="16688" y="16598"/>
                    <a:pt x="17096" y="16341"/>
                    <a:pt x="17490" y="16430"/>
                  </a:cubicBezTo>
                  <a:cubicBezTo>
                    <a:pt x="17898" y="16430"/>
                    <a:pt x="17898" y="16944"/>
                    <a:pt x="18201" y="17112"/>
                  </a:cubicBezTo>
                  <a:cubicBezTo>
                    <a:pt x="18398" y="17279"/>
                    <a:pt x="18595" y="17447"/>
                    <a:pt x="18700" y="17369"/>
                  </a:cubicBezTo>
                  <a:cubicBezTo>
                    <a:pt x="18898" y="17201"/>
                    <a:pt x="18503" y="16855"/>
                    <a:pt x="18595" y="16687"/>
                  </a:cubicBezTo>
                  <a:cubicBezTo>
                    <a:pt x="18595" y="16508"/>
                    <a:pt x="18898" y="16341"/>
                    <a:pt x="19003" y="16173"/>
                  </a:cubicBezTo>
                  <a:cubicBezTo>
                    <a:pt x="18806" y="15749"/>
                    <a:pt x="18398" y="15313"/>
                    <a:pt x="18503" y="14810"/>
                  </a:cubicBezTo>
                  <a:cubicBezTo>
                    <a:pt x="18503" y="14463"/>
                    <a:pt x="19200" y="14385"/>
                    <a:pt x="19398" y="14039"/>
                  </a:cubicBezTo>
                  <a:cubicBezTo>
                    <a:pt x="19503" y="13782"/>
                    <a:pt x="19306" y="13357"/>
                    <a:pt x="19398" y="13100"/>
                  </a:cubicBezTo>
                  <a:cubicBezTo>
                    <a:pt x="19398" y="12921"/>
                    <a:pt x="19398" y="12676"/>
                    <a:pt x="19503" y="12586"/>
                  </a:cubicBezTo>
                  <a:cubicBezTo>
                    <a:pt x="19911" y="12329"/>
                    <a:pt x="20411" y="12162"/>
                    <a:pt x="20805" y="11905"/>
                  </a:cubicBezTo>
                  <a:cubicBezTo>
                    <a:pt x="20910" y="11815"/>
                    <a:pt x="21108" y="11737"/>
                    <a:pt x="21108" y="11648"/>
                  </a:cubicBezTo>
                  <a:cubicBezTo>
                    <a:pt x="21213" y="11480"/>
                    <a:pt x="21108" y="11312"/>
                    <a:pt x="21108" y="11134"/>
                  </a:cubicBezTo>
                  <a:cubicBezTo>
                    <a:pt x="20411" y="10362"/>
                    <a:pt x="19911" y="9513"/>
                    <a:pt x="19200" y="8832"/>
                  </a:cubicBezTo>
                  <a:cubicBezTo>
                    <a:pt x="19003" y="8575"/>
                    <a:pt x="18503" y="8742"/>
                    <a:pt x="18306" y="8575"/>
                  </a:cubicBezTo>
                  <a:cubicBezTo>
                    <a:pt x="18095" y="8318"/>
                    <a:pt x="18201" y="7893"/>
                    <a:pt x="18003" y="7547"/>
                  </a:cubicBezTo>
                  <a:cubicBezTo>
                    <a:pt x="17898" y="7468"/>
                    <a:pt x="17595" y="7379"/>
                    <a:pt x="17398" y="7379"/>
                  </a:cubicBezTo>
                  <a:cubicBezTo>
                    <a:pt x="17096" y="7290"/>
                    <a:pt x="16688" y="7468"/>
                    <a:pt x="16385" y="7379"/>
                  </a:cubicBezTo>
                  <a:cubicBezTo>
                    <a:pt x="15885" y="7290"/>
                    <a:pt x="15280" y="7122"/>
                    <a:pt x="14978" y="6787"/>
                  </a:cubicBezTo>
                  <a:cubicBezTo>
                    <a:pt x="14688" y="6351"/>
                    <a:pt x="15188" y="5669"/>
                    <a:pt x="14780" y="5334"/>
                  </a:cubicBezTo>
                  <a:cubicBezTo>
                    <a:pt x="14175" y="4988"/>
                    <a:pt x="13281" y="5591"/>
                    <a:pt x="12570" y="5412"/>
                  </a:cubicBezTo>
                  <a:cubicBezTo>
                    <a:pt x="12373" y="5334"/>
                    <a:pt x="12570" y="4988"/>
                    <a:pt x="12465" y="4820"/>
                  </a:cubicBezTo>
                  <a:cubicBezTo>
                    <a:pt x="12465" y="4563"/>
                    <a:pt x="12373" y="4306"/>
                    <a:pt x="12163" y="4049"/>
                  </a:cubicBezTo>
                  <a:cubicBezTo>
                    <a:pt x="11873" y="3714"/>
                    <a:pt x="11268" y="3457"/>
                    <a:pt x="11071" y="3021"/>
                  </a:cubicBezTo>
                  <a:cubicBezTo>
                    <a:pt x="10965" y="2775"/>
                    <a:pt x="11071" y="2429"/>
                    <a:pt x="11163" y="2172"/>
                  </a:cubicBezTo>
                  <a:cubicBezTo>
                    <a:pt x="11360" y="1836"/>
                    <a:pt x="11873" y="1658"/>
                    <a:pt x="12163" y="1322"/>
                  </a:cubicBezTo>
                  <a:cubicBezTo>
                    <a:pt x="12465" y="976"/>
                    <a:pt x="12676" y="551"/>
                    <a:pt x="12873" y="205"/>
                  </a:cubicBezTo>
                  <a:cubicBezTo>
                    <a:pt x="12873" y="127"/>
                    <a:pt x="12873" y="37"/>
                    <a:pt x="12768" y="37"/>
                  </a:cubicBezTo>
                  <a:cubicBezTo>
                    <a:pt x="12373" y="-52"/>
                    <a:pt x="11965" y="37"/>
                    <a:pt x="11571" y="127"/>
                  </a:cubicBezTo>
                  <a:cubicBezTo>
                    <a:pt x="11163" y="294"/>
                    <a:pt x="10860" y="719"/>
                    <a:pt x="10360" y="808"/>
                  </a:cubicBezTo>
                  <a:cubicBezTo>
                    <a:pt x="9966" y="976"/>
                    <a:pt x="9453" y="641"/>
                    <a:pt x="9058" y="719"/>
                  </a:cubicBezTo>
                  <a:cubicBezTo>
                    <a:pt x="8650" y="898"/>
                    <a:pt x="8650" y="1490"/>
                    <a:pt x="8256" y="1747"/>
                  </a:cubicBezTo>
                  <a:cubicBezTo>
                    <a:pt x="7953" y="1836"/>
                    <a:pt x="7545" y="1747"/>
                    <a:pt x="7243" y="1579"/>
                  </a:cubicBezTo>
                  <a:cubicBezTo>
                    <a:pt x="6940" y="1401"/>
                    <a:pt x="7045" y="1065"/>
                    <a:pt x="6743" y="976"/>
                  </a:cubicBezTo>
                  <a:cubicBezTo>
                    <a:pt x="6440" y="808"/>
                    <a:pt x="6046" y="719"/>
                    <a:pt x="5638" y="808"/>
                  </a:cubicBezTo>
                  <a:cubicBezTo>
                    <a:pt x="5533" y="898"/>
                    <a:pt x="5533" y="1155"/>
                    <a:pt x="5441" y="1233"/>
                  </a:cubicBezTo>
                  <a:cubicBezTo>
                    <a:pt x="5033" y="1401"/>
                    <a:pt x="4638" y="1401"/>
                    <a:pt x="4125" y="1579"/>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80" name="Shape">
              <a:extLst>
                <a:ext uri="{FF2B5EF4-FFF2-40B4-BE49-F238E27FC236}">
                  <a16:creationId xmlns:a16="http://schemas.microsoft.com/office/drawing/2014/main" id="{A95DD5CA-DB13-D242-BBF1-E54E080D719D}"/>
                </a:ext>
              </a:extLst>
            </p:cNvPr>
            <p:cNvSpPr/>
            <p:nvPr/>
          </p:nvSpPr>
          <p:spPr>
            <a:xfrm>
              <a:off x="3189430" y="6259055"/>
              <a:ext cx="55249" cy="104080"/>
            </a:xfrm>
            <a:custGeom>
              <a:avLst/>
              <a:gdLst/>
              <a:ahLst/>
              <a:cxnLst>
                <a:cxn ang="0">
                  <a:pos x="wd2" y="hd2"/>
                </a:cxn>
                <a:cxn ang="5400000">
                  <a:pos x="wd2" y="hd2"/>
                </a:cxn>
                <a:cxn ang="10800000">
                  <a:pos x="wd2" y="hd2"/>
                </a:cxn>
                <a:cxn ang="16200000">
                  <a:pos x="wd2" y="hd2"/>
                </a:cxn>
              </a:cxnLst>
              <a:rect l="0" t="0" r="r" b="b"/>
              <a:pathLst>
                <a:path w="20834" h="21166" extrusionOk="0">
                  <a:moveTo>
                    <a:pt x="1192" y="132"/>
                  </a:moveTo>
                  <a:cubicBezTo>
                    <a:pt x="1192" y="779"/>
                    <a:pt x="1192" y="1427"/>
                    <a:pt x="1192" y="1993"/>
                  </a:cubicBezTo>
                  <a:cubicBezTo>
                    <a:pt x="0" y="8222"/>
                    <a:pt x="0" y="15018"/>
                    <a:pt x="0" y="21166"/>
                  </a:cubicBezTo>
                  <a:cubicBezTo>
                    <a:pt x="3426" y="20519"/>
                    <a:pt x="8044" y="20519"/>
                    <a:pt x="11470" y="19953"/>
                  </a:cubicBezTo>
                  <a:cubicBezTo>
                    <a:pt x="13705" y="19305"/>
                    <a:pt x="13705" y="18092"/>
                    <a:pt x="15939" y="17445"/>
                  </a:cubicBezTo>
                  <a:cubicBezTo>
                    <a:pt x="17131" y="16231"/>
                    <a:pt x="20557" y="15584"/>
                    <a:pt x="20557" y="13804"/>
                  </a:cubicBezTo>
                  <a:cubicBezTo>
                    <a:pt x="21600" y="12510"/>
                    <a:pt x="19366" y="11296"/>
                    <a:pt x="19366" y="10083"/>
                  </a:cubicBezTo>
                  <a:cubicBezTo>
                    <a:pt x="18323" y="8869"/>
                    <a:pt x="18323" y="7009"/>
                    <a:pt x="17131" y="5148"/>
                  </a:cubicBezTo>
                  <a:cubicBezTo>
                    <a:pt x="15939" y="3854"/>
                    <a:pt x="15939" y="1427"/>
                    <a:pt x="13705" y="779"/>
                  </a:cubicBezTo>
                  <a:cubicBezTo>
                    <a:pt x="9087" y="-434"/>
                    <a:pt x="5661" y="132"/>
                    <a:pt x="1192" y="132"/>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81" name="Shape">
              <a:extLst>
                <a:ext uri="{FF2B5EF4-FFF2-40B4-BE49-F238E27FC236}">
                  <a16:creationId xmlns:a16="http://schemas.microsoft.com/office/drawing/2014/main" id="{3AA457D9-CA20-0A41-80B1-F4F1AEE97830}"/>
                </a:ext>
              </a:extLst>
            </p:cNvPr>
            <p:cNvSpPr/>
            <p:nvPr/>
          </p:nvSpPr>
          <p:spPr>
            <a:xfrm>
              <a:off x="3521580" y="5538596"/>
              <a:ext cx="1444798" cy="995821"/>
            </a:xfrm>
            <a:custGeom>
              <a:avLst/>
              <a:gdLst/>
              <a:ahLst/>
              <a:cxnLst>
                <a:cxn ang="0">
                  <a:pos x="wd2" y="hd2"/>
                </a:cxn>
                <a:cxn ang="5400000">
                  <a:pos x="wd2" y="hd2"/>
                </a:cxn>
                <a:cxn ang="10800000">
                  <a:pos x="wd2" y="hd2"/>
                </a:cxn>
                <a:cxn ang="16200000">
                  <a:pos x="wd2" y="hd2"/>
                </a:cxn>
              </a:cxnLst>
              <a:rect l="0" t="0" r="r" b="b"/>
              <a:pathLst>
                <a:path w="21572" h="21600" extrusionOk="0">
                  <a:moveTo>
                    <a:pt x="830" y="8002"/>
                  </a:moveTo>
                  <a:cubicBezTo>
                    <a:pt x="1013" y="7942"/>
                    <a:pt x="1149" y="7942"/>
                    <a:pt x="1279" y="7805"/>
                  </a:cubicBezTo>
                  <a:cubicBezTo>
                    <a:pt x="1416" y="7676"/>
                    <a:pt x="1416" y="7349"/>
                    <a:pt x="1552" y="7280"/>
                  </a:cubicBezTo>
                  <a:cubicBezTo>
                    <a:pt x="1688" y="7220"/>
                    <a:pt x="1824" y="7676"/>
                    <a:pt x="1913" y="7547"/>
                  </a:cubicBezTo>
                  <a:cubicBezTo>
                    <a:pt x="2049" y="7151"/>
                    <a:pt x="2007" y="6696"/>
                    <a:pt x="2049" y="6232"/>
                  </a:cubicBezTo>
                  <a:cubicBezTo>
                    <a:pt x="2049" y="5974"/>
                    <a:pt x="2137" y="5707"/>
                    <a:pt x="2049" y="5441"/>
                  </a:cubicBezTo>
                  <a:cubicBezTo>
                    <a:pt x="2007" y="5183"/>
                    <a:pt x="1688" y="5114"/>
                    <a:pt x="1688" y="4856"/>
                  </a:cubicBezTo>
                  <a:cubicBezTo>
                    <a:pt x="1688" y="4590"/>
                    <a:pt x="1871" y="4530"/>
                    <a:pt x="2007" y="4392"/>
                  </a:cubicBezTo>
                  <a:cubicBezTo>
                    <a:pt x="2096" y="4332"/>
                    <a:pt x="2273" y="4392"/>
                    <a:pt x="2321" y="4263"/>
                  </a:cubicBezTo>
                  <a:cubicBezTo>
                    <a:pt x="2368" y="4066"/>
                    <a:pt x="2137" y="3868"/>
                    <a:pt x="2137" y="3670"/>
                  </a:cubicBezTo>
                  <a:cubicBezTo>
                    <a:pt x="2137" y="3473"/>
                    <a:pt x="2232" y="3215"/>
                    <a:pt x="2321" y="3077"/>
                  </a:cubicBezTo>
                  <a:cubicBezTo>
                    <a:pt x="2368" y="2888"/>
                    <a:pt x="2504" y="2690"/>
                    <a:pt x="2640" y="2622"/>
                  </a:cubicBezTo>
                  <a:cubicBezTo>
                    <a:pt x="2818" y="2553"/>
                    <a:pt x="3043" y="2750"/>
                    <a:pt x="3226" y="2690"/>
                  </a:cubicBezTo>
                  <a:cubicBezTo>
                    <a:pt x="3315" y="2690"/>
                    <a:pt x="3362" y="2553"/>
                    <a:pt x="3451" y="2493"/>
                  </a:cubicBezTo>
                  <a:cubicBezTo>
                    <a:pt x="3634" y="2424"/>
                    <a:pt x="3900" y="2493"/>
                    <a:pt x="4084" y="2364"/>
                  </a:cubicBezTo>
                  <a:cubicBezTo>
                    <a:pt x="4261" y="2295"/>
                    <a:pt x="4356" y="1968"/>
                    <a:pt x="4533" y="1968"/>
                  </a:cubicBezTo>
                  <a:cubicBezTo>
                    <a:pt x="4764" y="1968"/>
                    <a:pt x="4942" y="2226"/>
                    <a:pt x="5166" y="2424"/>
                  </a:cubicBezTo>
                  <a:cubicBezTo>
                    <a:pt x="5214" y="2493"/>
                    <a:pt x="5214" y="2690"/>
                    <a:pt x="5302" y="2690"/>
                  </a:cubicBezTo>
                  <a:cubicBezTo>
                    <a:pt x="5622" y="2553"/>
                    <a:pt x="5983" y="2364"/>
                    <a:pt x="6296" y="2028"/>
                  </a:cubicBezTo>
                  <a:cubicBezTo>
                    <a:pt x="6391" y="1968"/>
                    <a:pt x="6208" y="1573"/>
                    <a:pt x="6344" y="1573"/>
                  </a:cubicBezTo>
                  <a:cubicBezTo>
                    <a:pt x="6527" y="1504"/>
                    <a:pt x="6657" y="2028"/>
                    <a:pt x="6793" y="1900"/>
                  </a:cubicBezTo>
                  <a:cubicBezTo>
                    <a:pt x="7018" y="1642"/>
                    <a:pt x="6841" y="1109"/>
                    <a:pt x="7018" y="851"/>
                  </a:cubicBezTo>
                  <a:cubicBezTo>
                    <a:pt x="7113" y="722"/>
                    <a:pt x="7290" y="911"/>
                    <a:pt x="7426" y="911"/>
                  </a:cubicBezTo>
                  <a:cubicBezTo>
                    <a:pt x="7515" y="851"/>
                    <a:pt x="7610" y="782"/>
                    <a:pt x="7746" y="782"/>
                  </a:cubicBezTo>
                  <a:cubicBezTo>
                    <a:pt x="7923" y="851"/>
                    <a:pt x="8148" y="980"/>
                    <a:pt x="8332" y="1049"/>
                  </a:cubicBezTo>
                  <a:cubicBezTo>
                    <a:pt x="8420" y="1109"/>
                    <a:pt x="8556" y="1178"/>
                    <a:pt x="8645" y="1306"/>
                  </a:cubicBezTo>
                  <a:cubicBezTo>
                    <a:pt x="8781" y="1444"/>
                    <a:pt x="8829" y="1702"/>
                    <a:pt x="8917" y="1900"/>
                  </a:cubicBezTo>
                  <a:cubicBezTo>
                    <a:pt x="9006" y="2028"/>
                    <a:pt x="9053" y="2166"/>
                    <a:pt x="9189" y="2226"/>
                  </a:cubicBezTo>
                  <a:cubicBezTo>
                    <a:pt x="9278" y="2226"/>
                    <a:pt x="9325" y="2028"/>
                    <a:pt x="9414" y="2028"/>
                  </a:cubicBezTo>
                  <a:cubicBezTo>
                    <a:pt x="9598" y="2097"/>
                    <a:pt x="9686" y="2493"/>
                    <a:pt x="9870" y="2493"/>
                  </a:cubicBezTo>
                  <a:cubicBezTo>
                    <a:pt x="9959" y="2424"/>
                    <a:pt x="10006" y="2166"/>
                    <a:pt x="10006" y="1968"/>
                  </a:cubicBezTo>
                  <a:cubicBezTo>
                    <a:pt x="10006" y="1771"/>
                    <a:pt x="9775" y="1573"/>
                    <a:pt x="9870" y="1444"/>
                  </a:cubicBezTo>
                  <a:cubicBezTo>
                    <a:pt x="10006" y="1375"/>
                    <a:pt x="10095" y="1642"/>
                    <a:pt x="10183" y="1771"/>
                  </a:cubicBezTo>
                  <a:cubicBezTo>
                    <a:pt x="10231" y="1900"/>
                    <a:pt x="10272" y="2097"/>
                    <a:pt x="10367" y="2097"/>
                  </a:cubicBezTo>
                  <a:cubicBezTo>
                    <a:pt x="10455" y="2097"/>
                    <a:pt x="10367" y="1839"/>
                    <a:pt x="10408" y="1702"/>
                  </a:cubicBezTo>
                  <a:cubicBezTo>
                    <a:pt x="10455" y="1702"/>
                    <a:pt x="10503" y="1839"/>
                    <a:pt x="10544" y="1839"/>
                  </a:cubicBezTo>
                  <a:cubicBezTo>
                    <a:pt x="10592" y="1900"/>
                    <a:pt x="10680" y="1771"/>
                    <a:pt x="10728" y="1839"/>
                  </a:cubicBezTo>
                  <a:cubicBezTo>
                    <a:pt x="10769" y="1968"/>
                    <a:pt x="10680" y="2166"/>
                    <a:pt x="10769" y="2295"/>
                  </a:cubicBezTo>
                  <a:cubicBezTo>
                    <a:pt x="10816" y="2364"/>
                    <a:pt x="10905" y="2226"/>
                    <a:pt x="10952" y="2226"/>
                  </a:cubicBezTo>
                  <a:cubicBezTo>
                    <a:pt x="11000" y="2226"/>
                    <a:pt x="11000" y="2364"/>
                    <a:pt x="11000" y="2364"/>
                  </a:cubicBezTo>
                  <a:cubicBezTo>
                    <a:pt x="11225" y="2226"/>
                    <a:pt x="11402" y="2028"/>
                    <a:pt x="11585" y="1900"/>
                  </a:cubicBezTo>
                  <a:cubicBezTo>
                    <a:pt x="11674" y="1839"/>
                    <a:pt x="11810" y="1771"/>
                    <a:pt x="11858" y="1702"/>
                  </a:cubicBezTo>
                  <a:cubicBezTo>
                    <a:pt x="11946" y="1573"/>
                    <a:pt x="11946" y="1444"/>
                    <a:pt x="11994" y="1306"/>
                  </a:cubicBezTo>
                  <a:cubicBezTo>
                    <a:pt x="12804" y="1504"/>
                    <a:pt x="12804" y="1504"/>
                    <a:pt x="12804" y="1504"/>
                  </a:cubicBezTo>
                  <a:cubicBezTo>
                    <a:pt x="12804" y="1504"/>
                    <a:pt x="13076" y="1573"/>
                    <a:pt x="13124" y="1573"/>
                  </a:cubicBezTo>
                  <a:cubicBezTo>
                    <a:pt x="13165" y="1573"/>
                    <a:pt x="13349" y="1444"/>
                    <a:pt x="13349" y="1444"/>
                  </a:cubicBezTo>
                  <a:cubicBezTo>
                    <a:pt x="13485" y="1504"/>
                    <a:pt x="13662" y="1642"/>
                    <a:pt x="13798" y="1642"/>
                  </a:cubicBezTo>
                  <a:cubicBezTo>
                    <a:pt x="13845" y="1642"/>
                    <a:pt x="13845" y="1444"/>
                    <a:pt x="13887" y="1444"/>
                  </a:cubicBezTo>
                  <a:cubicBezTo>
                    <a:pt x="13982" y="1375"/>
                    <a:pt x="14118" y="1444"/>
                    <a:pt x="14248" y="1504"/>
                  </a:cubicBezTo>
                  <a:cubicBezTo>
                    <a:pt x="14384" y="1573"/>
                    <a:pt x="14478" y="1771"/>
                    <a:pt x="14656" y="1839"/>
                  </a:cubicBezTo>
                  <a:cubicBezTo>
                    <a:pt x="14839" y="1839"/>
                    <a:pt x="14975" y="1642"/>
                    <a:pt x="15153" y="1642"/>
                  </a:cubicBezTo>
                  <a:cubicBezTo>
                    <a:pt x="15289" y="1642"/>
                    <a:pt x="15425" y="1771"/>
                    <a:pt x="15514" y="1702"/>
                  </a:cubicBezTo>
                  <a:cubicBezTo>
                    <a:pt x="15561" y="1642"/>
                    <a:pt x="15425" y="1504"/>
                    <a:pt x="15425" y="1375"/>
                  </a:cubicBezTo>
                  <a:cubicBezTo>
                    <a:pt x="15472" y="1109"/>
                    <a:pt x="15472" y="851"/>
                    <a:pt x="15608" y="584"/>
                  </a:cubicBezTo>
                  <a:cubicBezTo>
                    <a:pt x="15697" y="327"/>
                    <a:pt x="15833" y="258"/>
                    <a:pt x="16011" y="0"/>
                  </a:cubicBezTo>
                  <a:cubicBezTo>
                    <a:pt x="16466" y="258"/>
                    <a:pt x="16875" y="584"/>
                    <a:pt x="17141" y="1049"/>
                  </a:cubicBezTo>
                  <a:cubicBezTo>
                    <a:pt x="17413" y="1573"/>
                    <a:pt x="17910" y="1771"/>
                    <a:pt x="18271" y="2166"/>
                  </a:cubicBezTo>
                  <a:cubicBezTo>
                    <a:pt x="18365" y="2226"/>
                    <a:pt x="18679" y="2493"/>
                    <a:pt x="18679" y="2553"/>
                  </a:cubicBezTo>
                  <a:cubicBezTo>
                    <a:pt x="18679" y="3077"/>
                    <a:pt x="18501" y="3077"/>
                    <a:pt x="18862" y="3541"/>
                  </a:cubicBezTo>
                  <a:cubicBezTo>
                    <a:pt x="19312" y="4134"/>
                    <a:pt x="19448" y="4659"/>
                    <a:pt x="19626" y="5441"/>
                  </a:cubicBezTo>
                  <a:cubicBezTo>
                    <a:pt x="19720" y="5776"/>
                    <a:pt x="19945" y="7091"/>
                    <a:pt x="20170" y="7220"/>
                  </a:cubicBezTo>
                  <a:cubicBezTo>
                    <a:pt x="20265" y="7418"/>
                    <a:pt x="20939" y="7873"/>
                    <a:pt x="20939" y="7873"/>
                  </a:cubicBezTo>
                  <a:cubicBezTo>
                    <a:pt x="20986" y="8991"/>
                    <a:pt x="21164" y="9059"/>
                    <a:pt x="21572" y="9317"/>
                  </a:cubicBezTo>
                  <a:cubicBezTo>
                    <a:pt x="21525" y="9584"/>
                    <a:pt x="21572" y="9842"/>
                    <a:pt x="21389" y="9910"/>
                  </a:cubicBezTo>
                  <a:cubicBezTo>
                    <a:pt x="21028" y="10108"/>
                    <a:pt x="20625" y="9979"/>
                    <a:pt x="20306" y="9842"/>
                  </a:cubicBezTo>
                  <a:cubicBezTo>
                    <a:pt x="20034" y="9781"/>
                    <a:pt x="19898" y="9257"/>
                    <a:pt x="19626" y="9257"/>
                  </a:cubicBezTo>
                  <a:cubicBezTo>
                    <a:pt x="19401" y="9317"/>
                    <a:pt x="19359" y="9781"/>
                    <a:pt x="19223" y="9979"/>
                  </a:cubicBezTo>
                  <a:cubicBezTo>
                    <a:pt x="18998" y="10366"/>
                    <a:pt x="18768" y="10830"/>
                    <a:pt x="18454" y="11028"/>
                  </a:cubicBezTo>
                  <a:cubicBezTo>
                    <a:pt x="18271" y="11157"/>
                    <a:pt x="18046" y="10899"/>
                    <a:pt x="17863" y="10959"/>
                  </a:cubicBezTo>
                  <a:cubicBezTo>
                    <a:pt x="17638" y="11088"/>
                    <a:pt x="17460" y="11423"/>
                    <a:pt x="17277" y="11621"/>
                  </a:cubicBezTo>
                  <a:cubicBezTo>
                    <a:pt x="17188" y="11750"/>
                    <a:pt x="17052" y="11879"/>
                    <a:pt x="17011" y="12076"/>
                  </a:cubicBezTo>
                  <a:cubicBezTo>
                    <a:pt x="16963" y="12343"/>
                    <a:pt x="17099" y="12798"/>
                    <a:pt x="16963" y="12867"/>
                  </a:cubicBezTo>
                  <a:cubicBezTo>
                    <a:pt x="16780" y="12996"/>
                    <a:pt x="16644" y="12472"/>
                    <a:pt x="16419" y="12403"/>
                  </a:cubicBezTo>
                  <a:cubicBezTo>
                    <a:pt x="16105" y="12403"/>
                    <a:pt x="15745" y="12472"/>
                    <a:pt x="15425" y="12669"/>
                  </a:cubicBezTo>
                  <a:cubicBezTo>
                    <a:pt x="15153" y="12798"/>
                    <a:pt x="14975" y="13125"/>
                    <a:pt x="14792" y="13323"/>
                  </a:cubicBezTo>
                  <a:cubicBezTo>
                    <a:pt x="14615" y="13391"/>
                    <a:pt x="14478" y="13452"/>
                    <a:pt x="14342" y="13452"/>
                  </a:cubicBezTo>
                  <a:cubicBezTo>
                    <a:pt x="14248" y="13452"/>
                    <a:pt x="14159" y="13520"/>
                    <a:pt x="14159" y="13391"/>
                  </a:cubicBezTo>
                  <a:cubicBezTo>
                    <a:pt x="14118" y="13194"/>
                    <a:pt x="14206" y="12996"/>
                    <a:pt x="14248" y="12730"/>
                  </a:cubicBezTo>
                  <a:cubicBezTo>
                    <a:pt x="14248" y="12601"/>
                    <a:pt x="14295" y="12403"/>
                    <a:pt x="14248" y="12205"/>
                  </a:cubicBezTo>
                  <a:cubicBezTo>
                    <a:pt x="14159" y="12008"/>
                    <a:pt x="14023" y="11879"/>
                    <a:pt x="13845" y="11879"/>
                  </a:cubicBezTo>
                  <a:cubicBezTo>
                    <a:pt x="13662" y="11819"/>
                    <a:pt x="13485" y="11947"/>
                    <a:pt x="13349" y="12008"/>
                  </a:cubicBezTo>
                  <a:cubicBezTo>
                    <a:pt x="13124" y="12145"/>
                    <a:pt x="12852" y="12205"/>
                    <a:pt x="12715" y="12472"/>
                  </a:cubicBezTo>
                  <a:cubicBezTo>
                    <a:pt x="12621" y="12669"/>
                    <a:pt x="12804" y="12996"/>
                    <a:pt x="12715" y="13194"/>
                  </a:cubicBezTo>
                  <a:cubicBezTo>
                    <a:pt x="12668" y="13323"/>
                    <a:pt x="12491" y="12996"/>
                    <a:pt x="12396" y="13065"/>
                  </a:cubicBezTo>
                  <a:cubicBezTo>
                    <a:pt x="12355" y="13125"/>
                    <a:pt x="12532" y="13391"/>
                    <a:pt x="12443" y="13520"/>
                  </a:cubicBezTo>
                  <a:cubicBezTo>
                    <a:pt x="12355" y="13589"/>
                    <a:pt x="12171" y="13323"/>
                    <a:pt x="12082" y="13452"/>
                  </a:cubicBezTo>
                  <a:cubicBezTo>
                    <a:pt x="11994" y="13589"/>
                    <a:pt x="12082" y="13847"/>
                    <a:pt x="12130" y="13985"/>
                  </a:cubicBezTo>
                  <a:cubicBezTo>
                    <a:pt x="12219" y="14440"/>
                    <a:pt x="12260" y="14896"/>
                    <a:pt x="12491" y="15291"/>
                  </a:cubicBezTo>
                  <a:cubicBezTo>
                    <a:pt x="12621" y="15558"/>
                    <a:pt x="12852" y="15686"/>
                    <a:pt x="13076" y="15815"/>
                  </a:cubicBezTo>
                  <a:cubicBezTo>
                    <a:pt x="13212" y="15884"/>
                    <a:pt x="13349" y="15884"/>
                    <a:pt x="13485" y="15884"/>
                  </a:cubicBezTo>
                  <a:cubicBezTo>
                    <a:pt x="13662" y="15815"/>
                    <a:pt x="13887" y="15815"/>
                    <a:pt x="14118" y="15815"/>
                  </a:cubicBezTo>
                  <a:cubicBezTo>
                    <a:pt x="14295" y="15815"/>
                    <a:pt x="14520" y="15755"/>
                    <a:pt x="14751" y="15755"/>
                  </a:cubicBezTo>
                  <a:cubicBezTo>
                    <a:pt x="14703" y="16013"/>
                    <a:pt x="14615" y="16280"/>
                    <a:pt x="14615" y="16546"/>
                  </a:cubicBezTo>
                  <a:cubicBezTo>
                    <a:pt x="14615" y="16804"/>
                    <a:pt x="14751" y="17002"/>
                    <a:pt x="14751" y="17259"/>
                  </a:cubicBezTo>
                  <a:cubicBezTo>
                    <a:pt x="14792" y="17595"/>
                    <a:pt x="14751" y="17981"/>
                    <a:pt x="14656" y="18317"/>
                  </a:cubicBezTo>
                  <a:cubicBezTo>
                    <a:pt x="14615" y="18514"/>
                    <a:pt x="14431" y="18514"/>
                    <a:pt x="14342" y="18712"/>
                  </a:cubicBezTo>
                  <a:cubicBezTo>
                    <a:pt x="14342" y="18772"/>
                    <a:pt x="14384" y="18910"/>
                    <a:pt x="14431" y="18970"/>
                  </a:cubicBezTo>
                  <a:cubicBezTo>
                    <a:pt x="14567" y="19099"/>
                    <a:pt x="14792" y="19039"/>
                    <a:pt x="14887" y="19168"/>
                  </a:cubicBezTo>
                  <a:cubicBezTo>
                    <a:pt x="14975" y="19236"/>
                    <a:pt x="14975" y="19434"/>
                    <a:pt x="14887" y="19434"/>
                  </a:cubicBezTo>
                  <a:cubicBezTo>
                    <a:pt x="14751" y="19563"/>
                    <a:pt x="14567" y="19494"/>
                    <a:pt x="14431" y="19563"/>
                  </a:cubicBezTo>
                  <a:cubicBezTo>
                    <a:pt x="14342" y="19623"/>
                    <a:pt x="14248" y="19821"/>
                    <a:pt x="14159" y="19890"/>
                  </a:cubicBezTo>
                  <a:cubicBezTo>
                    <a:pt x="13934" y="19890"/>
                    <a:pt x="13709" y="19563"/>
                    <a:pt x="13526" y="19692"/>
                  </a:cubicBezTo>
                  <a:cubicBezTo>
                    <a:pt x="13349" y="19821"/>
                    <a:pt x="13165" y="20087"/>
                    <a:pt x="13165" y="20414"/>
                  </a:cubicBezTo>
                  <a:cubicBezTo>
                    <a:pt x="13212" y="20680"/>
                    <a:pt x="13485" y="20680"/>
                    <a:pt x="13662" y="20809"/>
                  </a:cubicBezTo>
                  <a:cubicBezTo>
                    <a:pt x="13485" y="20878"/>
                    <a:pt x="13349" y="20938"/>
                    <a:pt x="13212" y="21076"/>
                  </a:cubicBezTo>
                  <a:cubicBezTo>
                    <a:pt x="13124" y="21136"/>
                    <a:pt x="13029" y="21265"/>
                    <a:pt x="12940" y="21265"/>
                  </a:cubicBezTo>
                  <a:cubicBezTo>
                    <a:pt x="12852" y="21265"/>
                    <a:pt x="12804" y="21136"/>
                    <a:pt x="12715" y="21136"/>
                  </a:cubicBezTo>
                  <a:cubicBezTo>
                    <a:pt x="12621" y="21136"/>
                    <a:pt x="12532" y="21265"/>
                    <a:pt x="12443" y="21265"/>
                  </a:cubicBezTo>
                  <a:cubicBezTo>
                    <a:pt x="12355" y="21265"/>
                    <a:pt x="12307" y="21136"/>
                    <a:pt x="12219" y="21136"/>
                  </a:cubicBezTo>
                  <a:cubicBezTo>
                    <a:pt x="12130" y="21265"/>
                    <a:pt x="12035" y="21462"/>
                    <a:pt x="11994" y="21600"/>
                  </a:cubicBezTo>
                  <a:cubicBezTo>
                    <a:pt x="11899" y="21334"/>
                    <a:pt x="11810" y="21136"/>
                    <a:pt x="11769" y="20878"/>
                  </a:cubicBezTo>
                  <a:cubicBezTo>
                    <a:pt x="11769" y="20612"/>
                    <a:pt x="11674" y="20216"/>
                    <a:pt x="11810" y="20018"/>
                  </a:cubicBezTo>
                  <a:cubicBezTo>
                    <a:pt x="11899" y="19821"/>
                    <a:pt x="12171" y="20087"/>
                    <a:pt x="12260" y="19890"/>
                  </a:cubicBezTo>
                  <a:cubicBezTo>
                    <a:pt x="12307" y="19761"/>
                    <a:pt x="12171" y="19623"/>
                    <a:pt x="12082" y="19563"/>
                  </a:cubicBezTo>
                  <a:cubicBezTo>
                    <a:pt x="11946" y="19494"/>
                    <a:pt x="11810" y="19623"/>
                    <a:pt x="11722" y="19563"/>
                  </a:cubicBezTo>
                  <a:cubicBezTo>
                    <a:pt x="11538" y="19434"/>
                    <a:pt x="11402" y="19099"/>
                    <a:pt x="11225" y="18910"/>
                  </a:cubicBezTo>
                  <a:cubicBezTo>
                    <a:pt x="11313" y="18712"/>
                    <a:pt x="11449" y="18514"/>
                    <a:pt x="11449" y="18317"/>
                  </a:cubicBezTo>
                  <a:cubicBezTo>
                    <a:pt x="11449" y="18248"/>
                    <a:pt x="11266" y="18248"/>
                    <a:pt x="11225" y="18179"/>
                  </a:cubicBezTo>
                  <a:cubicBezTo>
                    <a:pt x="11177" y="17852"/>
                    <a:pt x="11361" y="17526"/>
                    <a:pt x="11266" y="17199"/>
                  </a:cubicBezTo>
                  <a:cubicBezTo>
                    <a:pt x="11225" y="16873"/>
                    <a:pt x="10905" y="16675"/>
                    <a:pt x="10905" y="16348"/>
                  </a:cubicBezTo>
                  <a:cubicBezTo>
                    <a:pt x="10905" y="16151"/>
                    <a:pt x="11177" y="16280"/>
                    <a:pt x="11225" y="16082"/>
                  </a:cubicBezTo>
                  <a:cubicBezTo>
                    <a:pt x="11313" y="15815"/>
                    <a:pt x="11177" y="15489"/>
                    <a:pt x="11177" y="15231"/>
                  </a:cubicBezTo>
                  <a:cubicBezTo>
                    <a:pt x="11225" y="15093"/>
                    <a:pt x="11361" y="15033"/>
                    <a:pt x="11313" y="14896"/>
                  </a:cubicBezTo>
                  <a:cubicBezTo>
                    <a:pt x="11266" y="14707"/>
                    <a:pt x="11177" y="14509"/>
                    <a:pt x="11041" y="14440"/>
                  </a:cubicBezTo>
                  <a:cubicBezTo>
                    <a:pt x="10864" y="14371"/>
                    <a:pt x="10633" y="14311"/>
                    <a:pt x="10455" y="14371"/>
                  </a:cubicBezTo>
                  <a:cubicBezTo>
                    <a:pt x="10319" y="14440"/>
                    <a:pt x="10272" y="14638"/>
                    <a:pt x="10183" y="14767"/>
                  </a:cubicBezTo>
                  <a:cubicBezTo>
                    <a:pt x="10142" y="14896"/>
                    <a:pt x="10095" y="15093"/>
                    <a:pt x="10006" y="15162"/>
                  </a:cubicBezTo>
                  <a:cubicBezTo>
                    <a:pt x="9870" y="15231"/>
                    <a:pt x="9639" y="15093"/>
                    <a:pt x="9509" y="15093"/>
                  </a:cubicBezTo>
                  <a:cubicBezTo>
                    <a:pt x="9325" y="15162"/>
                    <a:pt x="9189" y="15291"/>
                    <a:pt x="9053" y="15291"/>
                  </a:cubicBezTo>
                  <a:cubicBezTo>
                    <a:pt x="8965" y="15291"/>
                    <a:pt x="8917" y="15162"/>
                    <a:pt x="8829" y="15162"/>
                  </a:cubicBezTo>
                  <a:cubicBezTo>
                    <a:pt x="8781" y="15162"/>
                    <a:pt x="8740" y="15291"/>
                    <a:pt x="8692" y="15291"/>
                  </a:cubicBezTo>
                  <a:cubicBezTo>
                    <a:pt x="8515" y="15360"/>
                    <a:pt x="8379" y="15291"/>
                    <a:pt x="8196" y="15231"/>
                  </a:cubicBezTo>
                  <a:cubicBezTo>
                    <a:pt x="8018" y="15162"/>
                    <a:pt x="7835" y="14964"/>
                    <a:pt x="7651" y="14964"/>
                  </a:cubicBezTo>
                  <a:cubicBezTo>
                    <a:pt x="7562" y="14964"/>
                    <a:pt x="7515" y="15093"/>
                    <a:pt x="7426" y="15162"/>
                  </a:cubicBezTo>
                  <a:cubicBezTo>
                    <a:pt x="7379" y="15033"/>
                    <a:pt x="7338" y="14964"/>
                    <a:pt x="7249" y="14835"/>
                  </a:cubicBezTo>
                  <a:cubicBezTo>
                    <a:pt x="7249" y="14835"/>
                    <a:pt x="6929" y="14767"/>
                    <a:pt x="6888" y="14767"/>
                  </a:cubicBezTo>
                  <a:lnTo>
                    <a:pt x="6657" y="14509"/>
                  </a:lnTo>
                  <a:cubicBezTo>
                    <a:pt x="6569" y="14440"/>
                    <a:pt x="6480" y="14440"/>
                    <a:pt x="6391" y="14440"/>
                  </a:cubicBezTo>
                  <a:cubicBezTo>
                    <a:pt x="6344" y="14440"/>
                    <a:pt x="6391" y="14569"/>
                    <a:pt x="6391" y="14638"/>
                  </a:cubicBezTo>
                  <a:cubicBezTo>
                    <a:pt x="6296" y="14638"/>
                    <a:pt x="6255" y="14638"/>
                    <a:pt x="6208" y="14569"/>
                  </a:cubicBezTo>
                  <a:cubicBezTo>
                    <a:pt x="6119" y="14371"/>
                    <a:pt x="6119" y="14045"/>
                    <a:pt x="5983" y="13985"/>
                  </a:cubicBezTo>
                  <a:cubicBezTo>
                    <a:pt x="5752" y="13847"/>
                    <a:pt x="5527" y="14045"/>
                    <a:pt x="5302" y="14113"/>
                  </a:cubicBezTo>
                  <a:cubicBezTo>
                    <a:pt x="5302" y="14113"/>
                    <a:pt x="5214" y="14707"/>
                    <a:pt x="5214" y="14767"/>
                  </a:cubicBezTo>
                  <a:lnTo>
                    <a:pt x="5391" y="15162"/>
                  </a:lnTo>
                  <a:cubicBezTo>
                    <a:pt x="5302" y="15231"/>
                    <a:pt x="5214" y="15162"/>
                    <a:pt x="5214" y="15291"/>
                  </a:cubicBezTo>
                  <a:cubicBezTo>
                    <a:pt x="5125" y="15489"/>
                    <a:pt x="5214" y="15815"/>
                    <a:pt x="5125" y="16013"/>
                  </a:cubicBezTo>
                  <a:cubicBezTo>
                    <a:pt x="5078" y="16151"/>
                    <a:pt x="4989" y="15884"/>
                    <a:pt x="4900" y="15953"/>
                  </a:cubicBezTo>
                  <a:cubicBezTo>
                    <a:pt x="4764" y="16013"/>
                    <a:pt x="4669" y="16280"/>
                    <a:pt x="4533" y="16408"/>
                  </a:cubicBezTo>
                  <a:cubicBezTo>
                    <a:pt x="4220" y="15815"/>
                    <a:pt x="3995" y="15162"/>
                    <a:pt x="3676" y="14638"/>
                  </a:cubicBezTo>
                  <a:cubicBezTo>
                    <a:pt x="3587" y="14440"/>
                    <a:pt x="3362" y="14569"/>
                    <a:pt x="3273" y="14440"/>
                  </a:cubicBezTo>
                  <a:cubicBezTo>
                    <a:pt x="3179" y="14242"/>
                    <a:pt x="3226" y="13916"/>
                    <a:pt x="3137" y="13649"/>
                  </a:cubicBezTo>
                  <a:cubicBezTo>
                    <a:pt x="3090" y="13589"/>
                    <a:pt x="2954" y="13520"/>
                    <a:pt x="2865" y="13520"/>
                  </a:cubicBezTo>
                  <a:cubicBezTo>
                    <a:pt x="2729" y="13452"/>
                    <a:pt x="2546" y="13589"/>
                    <a:pt x="2409" y="13520"/>
                  </a:cubicBezTo>
                  <a:cubicBezTo>
                    <a:pt x="2185" y="13452"/>
                    <a:pt x="1913" y="13323"/>
                    <a:pt x="1776" y="13065"/>
                  </a:cubicBezTo>
                  <a:cubicBezTo>
                    <a:pt x="1646" y="12730"/>
                    <a:pt x="1871" y="12205"/>
                    <a:pt x="1688" y="11947"/>
                  </a:cubicBezTo>
                  <a:cubicBezTo>
                    <a:pt x="1416" y="11681"/>
                    <a:pt x="1013" y="12145"/>
                    <a:pt x="694" y="12008"/>
                  </a:cubicBezTo>
                  <a:cubicBezTo>
                    <a:pt x="605" y="11947"/>
                    <a:pt x="694" y="11681"/>
                    <a:pt x="646" y="11552"/>
                  </a:cubicBezTo>
                  <a:cubicBezTo>
                    <a:pt x="646" y="11354"/>
                    <a:pt x="605" y="11157"/>
                    <a:pt x="510" y="10959"/>
                  </a:cubicBezTo>
                  <a:cubicBezTo>
                    <a:pt x="380" y="10701"/>
                    <a:pt x="108" y="10503"/>
                    <a:pt x="19" y="10168"/>
                  </a:cubicBezTo>
                  <a:cubicBezTo>
                    <a:pt x="-28" y="9979"/>
                    <a:pt x="19" y="9713"/>
                    <a:pt x="61" y="9515"/>
                  </a:cubicBezTo>
                  <a:cubicBezTo>
                    <a:pt x="149" y="9257"/>
                    <a:pt x="380" y="9120"/>
                    <a:pt x="510" y="8862"/>
                  </a:cubicBezTo>
                  <a:cubicBezTo>
                    <a:pt x="646" y="8595"/>
                    <a:pt x="741" y="8269"/>
                    <a:pt x="830" y="8002"/>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82" name="Shape">
              <a:extLst>
                <a:ext uri="{FF2B5EF4-FFF2-40B4-BE49-F238E27FC236}">
                  <a16:creationId xmlns:a16="http://schemas.microsoft.com/office/drawing/2014/main" id="{B1D93A22-43CA-334D-9908-3413F8C488E9}"/>
                </a:ext>
              </a:extLst>
            </p:cNvPr>
            <p:cNvSpPr/>
            <p:nvPr/>
          </p:nvSpPr>
          <p:spPr>
            <a:xfrm>
              <a:off x="4500155" y="6438734"/>
              <a:ext cx="460980" cy="270763"/>
            </a:xfrm>
            <a:custGeom>
              <a:avLst/>
              <a:gdLst/>
              <a:ahLst/>
              <a:cxnLst>
                <a:cxn ang="0">
                  <a:pos x="wd2" y="hd2"/>
                </a:cxn>
                <a:cxn ang="5400000">
                  <a:pos x="wd2" y="hd2"/>
                </a:cxn>
                <a:cxn ang="10800000">
                  <a:pos x="wd2" y="hd2"/>
                </a:cxn>
                <a:cxn ang="16200000">
                  <a:pos x="wd2" y="hd2"/>
                </a:cxn>
              </a:cxnLst>
              <a:rect l="0" t="0" r="r" b="b"/>
              <a:pathLst>
                <a:path w="21600" h="19481" extrusionOk="0">
                  <a:moveTo>
                    <a:pt x="428" y="15819"/>
                  </a:moveTo>
                  <a:cubicBezTo>
                    <a:pt x="279" y="15162"/>
                    <a:pt x="130" y="14276"/>
                    <a:pt x="0" y="13848"/>
                  </a:cubicBezTo>
                  <a:cubicBezTo>
                    <a:pt x="0" y="13619"/>
                    <a:pt x="1135" y="13419"/>
                    <a:pt x="1135" y="13191"/>
                  </a:cubicBezTo>
                  <a:cubicBezTo>
                    <a:pt x="1135" y="12991"/>
                    <a:pt x="1265" y="9276"/>
                    <a:pt x="1414" y="8619"/>
                  </a:cubicBezTo>
                  <a:cubicBezTo>
                    <a:pt x="1563" y="8162"/>
                    <a:pt x="1991" y="6648"/>
                    <a:pt x="2121" y="5562"/>
                  </a:cubicBezTo>
                  <a:cubicBezTo>
                    <a:pt x="2549" y="5762"/>
                    <a:pt x="2828" y="6219"/>
                    <a:pt x="3126" y="5991"/>
                  </a:cubicBezTo>
                  <a:cubicBezTo>
                    <a:pt x="4540" y="5133"/>
                    <a:pt x="5823" y="3819"/>
                    <a:pt x="6958" y="2276"/>
                  </a:cubicBezTo>
                  <a:cubicBezTo>
                    <a:pt x="7386" y="1619"/>
                    <a:pt x="7237" y="1419"/>
                    <a:pt x="7665" y="762"/>
                  </a:cubicBezTo>
                  <a:cubicBezTo>
                    <a:pt x="9079" y="762"/>
                    <a:pt x="9935" y="-1209"/>
                    <a:pt x="10940" y="1191"/>
                  </a:cubicBezTo>
                  <a:cubicBezTo>
                    <a:pt x="11367" y="2048"/>
                    <a:pt x="11647" y="2933"/>
                    <a:pt x="12502" y="2505"/>
                  </a:cubicBezTo>
                  <a:cubicBezTo>
                    <a:pt x="13488" y="2048"/>
                    <a:pt x="14344" y="1191"/>
                    <a:pt x="15330" y="762"/>
                  </a:cubicBezTo>
                  <a:cubicBezTo>
                    <a:pt x="17470" y="1419"/>
                    <a:pt x="19181" y="-1638"/>
                    <a:pt x="20447" y="1848"/>
                  </a:cubicBezTo>
                  <a:cubicBezTo>
                    <a:pt x="20874" y="2933"/>
                    <a:pt x="21172" y="3819"/>
                    <a:pt x="21600" y="4905"/>
                  </a:cubicBezTo>
                  <a:cubicBezTo>
                    <a:pt x="19181" y="7305"/>
                    <a:pt x="19181" y="7305"/>
                    <a:pt x="19181" y="7305"/>
                  </a:cubicBezTo>
                  <a:cubicBezTo>
                    <a:pt x="18902" y="7305"/>
                    <a:pt x="18474" y="7076"/>
                    <a:pt x="18474" y="7533"/>
                  </a:cubicBezTo>
                  <a:cubicBezTo>
                    <a:pt x="18047" y="8619"/>
                    <a:pt x="18474" y="10562"/>
                    <a:pt x="17767" y="11219"/>
                  </a:cubicBezTo>
                  <a:cubicBezTo>
                    <a:pt x="16763" y="11876"/>
                    <a:pt x="15628" y="10362"/>
                    <a:pt x="14623" y="10562"/>
                  </a:cubicBezTo>
                  <a:cubicBezTo>
                    <a:pt x="14065" y="10791"/>
                    <a:pt x="13060" y="11448"/>
                    <a:pt x="13209" y="12533"/>
                  </a:cubicBezTo>
                  <a:cubicBezTo>
                    <a:pt x="13358" y="13419"/>
                    <a:pt x="14344" y="12333"/>
                    <a:pt x="14921" y="12533"/>
                  </a:cubicBezTo>
                  <a:cubicBezTo>
                    <a:pt x="15330" y="12991"/>
                    <a:pt x="16186" y="13619"/>
                    <a:pt x="15907" y="14276"/>
                  </a:cubicBezTo>
                  <a:cubicBezTo>
                    <a:pt x="15200" y="15162"/>
                    <a:pt x="14065" y="14276"/>
                    <a:pt x="13358" y="15162"/>
                  </a:cubicBezTo>
                  <a:cubicBezTo>
                    <a:pt x="12930" y="15591"/>
                    <a:pt x="13916" y="17133"/>
                    <a:pt x="13358" y="17562"/>
                  </a:cubicBezTo>
                  <a:cubicBezTo>
                    <a:pt x="12353" y="18648"/>
                    <a:pt x="10791" y="19962"/>
                    <a:pt x="9507" y="19305"/>
                  </a:cubicBezTo>
                  <a:cubicBezTo>
                    <a:pt x="8670" y="18648"/>
                    <a:pt x="9935" y="16019"/>
                    <a:pt x="9377" y="15162"/>
                  </a:cubicBezTo>
                  <a:cubicBezTo>
                    <a:pt x="8800" y="14076"/>
                    <a:pt x="7535" y="13419"/>
                    <a:pt x="6679" y="14076"/>
                  </a:cubicBezTo>
                  <a:cubicBezTo>
                    <a:pt x="5395" y="15162"/>
                    <a:pt x="4967" y="17562"/>
                    <a:pt x="4112" y="19305"/>
                  </a:cubicBezTo>
                  <a:cubicBezTo>
                    <a:pt x="3684" y="19076"/>
                    <a:pt x="3126" y="18648"/>
                    <a:pt x="2549" y="18648"/>
                  </a:cubicBezTo>
                  <a:cubicBezTo>
                    <a:pt x="1991" y="18419"/>
                    <a:pt x="1414" y="18876"/>
                    <a:pt x="856" y="18648"/>
                  </a:cubicBezTo>
                  <a:cubicBezTo>
                    <a:pt x="707" y="18419"/>
                    <a:pt x="1135" y="17991"/>
                    <a:pt x="1135" y="17762"/>
                  </a:cubicBezTo>
                  <a:cubicBezTo>
                    <a:pt x="986" y="17133"/>
                    <a:pt x="558" y="16476"/>
                    <a:pt x="428" y="15819"/>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83" name="Shape">
              <a:extLst>
                <a:ext uri="{FF2B5EF4-FFF2-40B4-BE49-F238E27FC236}">
                  <a16:creationId xmlns:a16="http://schemas.microsoft.com/office/drawing/2014/main" id="{2E2B80F5-43A4-C444-B8AC-C07AB0A13D48}"/>
                </a:ext>
              </a:extLst>
            </p:cNvPr>
            <p:cNvSpPr/>
            <p:nvPr/>
          </p:nvSpPr>
          <p:spPr>
            <a:xfrm>
              <a:off x="4909103" y="6506848"/>
              <a:ext cx="186604" cy="215411"/>
            </a:xfrm>
            <a:custGeom>
              <a:avLst/>
              <a:gdLst/>
              <a:ahLst/>
              <a:cxnLst>
                <a:cxn ang="0">
                  <a:pos x="wd2" y="hd2"/>
                </a:cxn>
                <a:cxn ang="5400000">
                  <a:pos x="wd2" y="hd2"/>
                </a:cxn>
                <a:cxn ang="10800000">
                  <a:pos x="wd2" y="hd2"/>
                </a:cxn>
                <a:cxn ang="16200000">
                  <a:pos x="wd2" y="hd2"/>
                </a:cxn>
              </a:cxnLst>
              <a:rect l="0" t="0" r="r" b="b"/>
              <a:pathLst>
                <a:path w="21600" h="21336" extrusionOk="0">
                  <a:moveTo>
                    <a:pt x="5937" y="0"/>
                  </a:moveTo>
                  <a:cubicBezTo>
                    <a:pt x="0" y="3299"/>
                    <a:pt x="0" y="3299"/>
                    <a:pt x="0" y="3299"/>
                  </a:cubicBezTo>
                  <a:cubicBezTo>
                    <a:pt x="2101" y="5105"/>
                    <a:pt x="4886" y="6284"/>
                    <a:pt x="5937" y="8404"/>
                  </a:cubicBezTo>
                  <a:cubicBezTo>
                    <a:pt x="6622" y="9583"/>
                    <a:pt x="4156" y="11114"/>
                    <a:pt x="4886" y="12292"/>
                  </a:cubicBezTo>
                  <a:cubicBezTo>
                    <a:pt x="5206" y="14413"/>
                    <a:pt x="7307" y="15905"/>
                    <a:pt x="8357" y="17673"/>
                  </a:cubicBezTo>
                  <a:cubicBezTo>
                    <a:pt x="9407" y="18890"/>
                    <a:pt x="9773" y="20697"/>
                    <a:pt x="11142" y="21286"/>
                  </a:cubicBezTo>
                  <a:cubicBezTo>
                    <a:pt x="12193" y="21600"/>
                    <a:pt x="13608" y="20383"/>
                    <a:pt x="13928" y="19479"/>
                  </a:cubicBezTo>
                  <a:cubicBezTo>
                    <a:pt x="13928" y="18576"/>
                    <a:pt x="12193" y="18301"/>
                    <a:pt x="12193" y="17673"/>
                  </a:cubicBezTo>
                  <a:cubicBezTo>
                    <a:pt x="12558" y="16809"/>
                    <a:pt x="14293" y="16180"/>
                    <a:pt x="14978" y="15277"/>
                  </a:cubicBezTo>
                  <a:cubicBezTo>
                    <a:pt x="15344" y="14688"/>
                    <a:pt x="14978" y="13510"/>
                    <a:pt x="16029" y="12881"/>
                  </a:cubicBezTo>
                  <a:cubicBezTo>
                    <a:pt x="17764" y="11389"/>
                    <a:pt x="19499" y="11389"/>
                    <a:pt x="21600" y="10211"/>
                  </a:cubicBezTo>
                  <a:cubicBezTo>
                    <a:pt x="21280" y="9897"/>
                    <a:pt x="20550" y="9308"/>
                    <a:pt x="19865" y="8679"/>
                  </a:cubicBezTo>
                  <a:cubicBezTo>
                    <a:pt x="18129" y="7187"/>
                    <a:pt x="15344" y="7187"/>
                    <a:pt x="13243" y="5695"/>
                  </a:cubicBezTo>
                  <a:cubicBezTo>
                    <a:pt x="12558" y="5695"/>
                    <a:pt x="7307" y="1807"/>
                    <a:pt x="6622" y="1178"/>
                  </a:cubicBezTo>
                  <a:cubicBezTo>
                    <a:pt x="6256" y="903"/>
                    <a:pt x="5937" y="314"/>
                    <a:pt x="5937" y="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84" name="Shape">
              <a:extLst>
                <a:ext uri="{FF2B5EF4-FFF2-40B4-BE49-F238E27FC236}">
                  <a16:creationId xmlns:a16="http://schemas.microsoft.com/office/drawing/2014/main" id="{83F5D428-BE7D-9346-8066-E4A645B5B0D9}"/>
                </a:ext>
              </a:extLst>
            </p:cNvPr>
            <p:cNvSpPr/>
            <p:nvPr/>
          </p:nvSpPr>
          <p:spPr>
            <a:xfrm>
              <a:off x="4540352" y="7385635"/>
              <a:ext cx="238050" cy="235881"/>
            </a:xfrm>
            <a:custGeom>
              <a:avLst/>
              <a:gdLst/>
              <a:ahLst/>
              <a:cxnLst>
                <a:cxn ang="0">
                  <a:pos x="wd2" y="hd2"/>
                </a:cxn>
                <a:cxn ang="5400000">
                  <a:pos x="wd2" y="hd2"/>
                </a:cxn>
                <a:cxn ang="10800000">
                  <a:pos x="wd2" y="hd2"/>
                </a:cxn>
                <a:cxn ang="16200000">
                  <a:pos x="wd2" y="hd2"/>
                </a:cxn>
              </a:cxnLst>
              <a:rect l="0" t="0" r="r" b="b"/>
              <a:pathLst>
                <a:path w="21511" h="21314" extrusionOk="0">
                  <a:moveTo>
                    <a:pt x="7916" y="0"/>
                  </a:moveTo>
                  <a:cubicBezTo>
                    <a:pt x="10137" y="286"/>
                    <a:pt x="12322" y="-286"/>
                    <a:pt x="14221" y="823"/>
                  </a:cubicBezTo>
                  <a:cubicBezTo>
                    <a:pt x="15582" y="1359"/>
                    <a:pt x="15582" y="3290"/>
                    <a:pt x="16693" y="4113"/>
                  </a:cubicBezTo>
                  <a:cubicBezTo>
                    <a:pt x="18054" y="4649"/>
                    <a:pt x="19701" y="3540"/>
                    <a:pt x="21063" y="4113"/>
                  </a:cubicBezTo>
                  <a:cubicBezTo>
                    <a:pt x="21600" y="4363"/>
                    <a:pt x="21600" y="5472"/>
                    <a:pt x="21349" y="5722"/>
                  </a:cubicBezTo>
                  <a:cubicBezTo>
                    <a:pt x="19988" y="7117"/>
                    <a:pt x="17230" y="6831"/>
                    <a:pt x="16119" y="8189"/>
                  </a:cubicBezTo>
                  <a:cubicBezTo>
                    <a:pt x="15582" y="9012"/>
                    <a:pt x="17516" y="9548"/>
                    <a:pt x="18054" y="10085"/>
                  </a:cubicBezTo>
                  <a:cubicBezTo>
                    <a:pt x="17230" y="10657"/>
                    <a:pt x="16406" y="11193"/>
                    <a:pt x="15582" y="11730"/>
                  </a:cubicBezTo>
                  <a:cubicBezTo>
                    <a:pt x="15582" y="11730"/>
                    <a:pt x="15045" y="14484"/>
                    <a:pt x="15045" y="14770"/>
                  </a:cubicBezTo>
                  <a:cubicBezTo>
                    <a:pt x="15045" y="15020"/>
                    <a:pt x="9851" y="16665"/>
                    <a:pt x="9851" y="16665"/>
                  </a:cubicBezTo>
                  <a:cubicBezTo>
                    <a:pt x="8740" y="18310"/>
                    <a:pt x="7666" y="19919"/>
                    <a:pt x="6555" y="21314"/>
                  </a:cubicBezTo>
                  <a:cubicBezTo>
                    <a:pt x="5731" y="20491"/>
                    <a:pt x="5194" y="19669"/>
                    <a:pt x="4370" y="18846"/>
                  </a:cubicBezTo>
                  <a:cubicBezTo>
                    <a:pt x="3546" y="17738"/>
                    <a:pt x="3009" y="16379"/>
                    <a:pt x="2185" y="15306"/>
                  </a:cubicBezTo>
                  <a:cubicBezTo>
                    <a:pt x="1648" y="14770"/>
                    <a:pt x="537" y="15306"/>
                    <a:pt x="537" y="14770"/>
                  </a:cubicBezTo>
                  <a:cubicBezTo>
                    <a:pt x="287" y="13375"/>
                    <a:pt x="1110" y="12016"/>
                    <a:pt x="1361" y="10907"/>
                  </a:cubicBezTo>
                  <a:cubicBezTo>
                    <a:pt x="1648" y="9548"/>
                    <a:pt x="2185" y="8189"/>
                    <a:pt x="1899" y="6831"/>
                  </a:cubicBezTo>
                  <a:cubicBezTo>
                    <a:pt x="1899" y="5722"/>
                    <a:pt x="824" y="4935"/>
                    <a:pt x="0" y="3827"/>
                  </a:cubicBezTo>
                  <a:cubicBezTo>
                    <a:pt x="0" y="3827"/>
                    <a:pt x="1361" y="2182"/>
                    <a:pt x="1361" y="1895"/>
                  </a:cubicBezTo>
                  <a:cubicBezTo>
                    <a:pt x="1648" y="1645"/>
                    <a:pt x="3546" y="2468"/>
                    <a:pt x="3546" y="2468"/>
                  </a:cubicBezTo>
                  <a:cubicBezTo>
                    <a:pt x="5194" y="1645"/>
                    <a:pt x="6555" y="823"/>
                    <a:pt x="7916" y="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85" name="Shape">
              <a:extLst>
                <a:ext uri="{FF2B5EF4-FFF2-40B4-BE49-F238E27FC236}">
                  <a16:creationId xmlns:a16="http://schemas.microsoft.com/office/drawing/2014/main" id="{67D171F3-B904-D24C-970C-8A7A6ED28BAB}"/>
                </a:ext>
              </a:extLst>
            </p:cNvPr>
            <p:cNvSpPr/>
            <p:nvPr/>
          </p:nvSpPr>
          <p:spPr>
            <a:xfrm>
              <a:off x="4251992" y="7497819"/>
              <a:ext cx="611855" cy="689939"/>
            </a:xfrm>
            <a:custGeom>
              <a:avLst/>
              <a:gdLst/>
              <a:ahLst/>
              <a:cxnLst>
                <a:cxn ang="0">
                  <a:pos x="wd2" y="hd2"/>
                </a:cxn>
                <a:cxn ang="5400000">
                  <a:pos x="wd2" y="hd2"/>
                </a:cxn>
                <a:cxn ang="10800000">
                  <a:pos x="wd2" y="hd2"/>
                </a:cxn>
                <a:cxn ang="16200000">
                  <a:pos x="wd2" y="hd2"/>
                </a:cxn>
              </a:cxnLst>
              <a:rect l="0" t="0" r="r" b="b"/>
              <a:pathLst>
                <a:path w="21498" h="21490" extrusionOk="0">
                  <a:moveTo>
                    <a:pt x="12659" y="3876"/>
                  </a:moveTo>
                  <a:cubicBezTo>
                    <a:pt x="13091" y="3394"/>
                    <a:pt x="13509" y="2839"/>
                    <a:pt x="13940" y="2271"/>
                  </a:cubicBezTo>
                  <a:cubicBezTo>
                    <a:pt x="13940" y="2271"/>
                    <a:pt x="15960" y="1703"/>
                    <a:pt x="15960" y="1617"/>
                  </a:cubicBezTo>
                  <a:cubicBezTo>
                    <a:pt x="15960" y="1518"/>
                    <a:pt x="16169" y="568"/>
                    <a:pt x="16169" y="568"/>
                  </a:cubicBezTo>
                  <a:cubicBezTo>
                    <a:pt x="16489" y="383"/>
                    <a:pt x="16809" y="197"/>
                    <a:pt x="17130" y="0"/>
                  </a:cubicBezTo>
                  <a:cubicBezTo>
                    <a:pt x="17561" y="383"/>
                    <a:pt x="18202" y="568"/>
                    <a:pt x="18299" y="1049"/>
                  </a:cubicBezTo>
                  <a:cubicBezTo>
                    <a:pt x="18411" y="1419"/>
                    <a:pt x="17770" y="1703"/>
                    <a:pt x="17770" y="2086"/>
                  </a:cubicBezTo>
                  <a:cubicBezTo>
                    <a:pt x="17882" y="2370"/>
                    <a:pt x="17979" y="2839"/>
                    <a:pt x="18411" y="2925"/>
                  </a:cubicBezTo>
                  <a:cubicBezTo>
                    <a:pt x="18731" y="3123"/>
                    <a:pt x="19149" y="2839"/>
                    <a:pt x="19581" y="2740"/>
                  </a:cubicBezTo>
                  <a:cubicBezTo>
                    <a:pt x="19901" y="3308"/>
                    <a:pt x="19998" y="3962"/>
                    <a:pt x="20319" y="4443"/>
                  </a:cubicBezTo>
                  <a:cubicBezTo>
                    <a:pt x="20639" y="4814"/>
                    <a:pt x="21280" y="4912"/>
                    <a:pt x="21391" y="5283"/>
                  </a:cubicBezTo>
                  <a:cubicBezTo>
                    <a:pt x="21600" y="5949"/>
                    <a:pt x="21489" y="6603"/>
                    <a:pt x="21168" y="7171"/>
                  </a:cubicBezTo>
                  <a:cubicBezTo>
                    <a:pt x="20848" y="7739"/>
                    <a:pt x="19998" y="8122"/>
                    <a:pt x="19358" y="8591"/>
                  </a:cubicBezTo>
                  <a:cubicBezTo>
                    <a:pt x="19051" y="8875"/>
                    <a:pt x="18202" y="8875"/>
                    <a:pt x="18202" y="9245"/>
                  </a:cubicBezTo>
                  <a:cubicBezTo>
                    <a:pt x="17979" y="9911"/>
                    <a:pt x="18620" y="10565"/>
                    <a:pt x="18829" y="11232"/>
                  </a:cubicBezTo>
                  <a:cubicBezTo>
                    <a:pt x="18299" y="11417"/>
                    <a:pt x="17770" y="11417"/>
                    <a:pt x="17450" y="11787"/>
                  </a:cubicBezTo>
                  <a:cubicBezTo>
                    <a:pt x="17241" y="12071"/>
                    <a:pt x="17338" y="12553"/>
                    <a:pt x="17338" y="12923"/>
                  </a:cubicBezTo>
                  <a:cubicBezTo>
                    <a:pt x="17338" y="12923"/>
                    <a:pt x="15960" y="12269"/>
                    <a:pt x="15848" y="12269"/>
                  </a:cubicBezTo>
                  <a:cubicBezTo>
                    <a:pt x="15751" y="12269"/>
                    <a:pt x="15110" y="12824"/>
                    <a:pt x="15110" y="12824"/>
                  </a:cubicBezTo>
                  <a:cubicBezTo>
                    <a:pt x="15222" y="13207"/>
                    <a:pt x="15431" y="13577"/>
                    <a:pt x="15319" y="13861"/>
                  </a:cubicBezTo>
                  <a:cubicBezTo>
                    <a:pt x="15222" y="14342"/>
                    <a:pt x="14581" y="14614"/>
                    <a:pt x="14581" y="14997"/>
                  </a:cubicBezTo>
                  <a:cubicBezTo>
                    <a:pt x="14581" y="15466"/>
                    <a:pt x="14999" y="15848"/>
                    <a:pt x="15222" y="16219"/>
                  </a:cubicBezTo>
                  <a:cubicBezTo>
                    <a:pt x="15222" y="16219"/>
                    <a:pt x="13188" y="16885"/>
                    <a:pt x="13091" y="16885"/>
                  </a:cubicBezTo>
                  <a:cubicBezTo>
                    <a:pt x="13091" y="16971"/>
                    <a:pt x="12659" y="17539"/>
                    <a:pt x="12659" y="17539"/>
                  </a:cubicBezTo>
                  <a:cubicBezTo>
                    <a:pt x="11810" y="17823"/>
                    <a:pt x="10751" y="17922"/>
                    <a:pt x="9999" y="18490"/>
                  </a:cubicBezTo>
                  <a:cubicBezTo>
                    <a:pt x="9679" y="18576"/>
                    <a:pt x="9999" y="19057"/>
                    <a:pt x="9999" y="19341"/>
                  </a:cubicBezTo>
                  <a:cubicBezTo>
                    <a:pt x="9790" y="19526"/>
                    <a:pt x="9470" y="20094"/>
                    <a:pt x="9261" y="19897"/>
                  </a:cubicBezTo>
                  <a:cubicBezTo>
                    <a:pt x="8621" y="19428"/>
                    <a:pt x="8941" y="18391"/>
                    <a:pt x="8300" y="18107"/>
                  </a:cubicBezTo>
                  <a:cubicBezTo>
                    <a:pt x="7771" y="17823"/>
                    <a:pt x="7130" y="18206"/>
                    <a:pt x="6713" y="18490"/>
                  </a:cubicBezTo>
                  <a:cubicBezTo>
                    <a:pt x="6601" y="18490"/>
                    <a:pt x="6713" y="18773"/>
                    <a:pt x="6601" y="18773"/>
                  </a:cubicBezTo>
                  <a:cubicBezTo>
                    <a:pt x="5961" y="19057"/>
                    <a:pt x="5222" y="18860"/>
                    <a:pt x="4679" y="19243"/>
                  </a:cubicBezTo>
                  <a:cubicBezTo>
                    <a:pt x="4359" y="19526"/>
                    <a:pt x="4679" y="19995"/>
                    <a:pt x="4679" y="20279"/>
                  </a:cubicBezTo>
                  <a:cubicBezTo>
                    <a:pt x="4582" y="20464"/>
                    <a:pt x="4470" y="20650"/>
                    <a:pt x="4359" y="20748"/>
                  </a:cubicBezTo>
                  <a:cubicBezTo>
                    <a:pt x="4039" y="21032"/>
                    <a:pt x="3830" y="21217"/>
                    <a:pt x="3509" y="21316"/>
                  </a:cubicBezTo>
                  <a:cubicBezTo>
                    <a:pt x="3189" y="21403"/>
                    <a:pt x="2660" y="21403"/>
                    <a:pt x="2242" y="21403"/>
                  </a:cubicBezTo>
                  <a:cubicBezTo>
                    <a:pt x="1922" y="21403"/>
                    <a:pt x="1490" y="21600"/>
                    <a:pt x="1170" y="21403"/>
                  </a:cubicBezTo>
                  <a:cubicBezTo>
                    <a:pt x="961" y="21316"/>
                    <a:pt x="1281" y="21032"/>
                    <a:pt x="1281" y="20847"/>
                  </a:cubicBezTo>
                  <a:cubicBezTo>
                    <a:pt x="1281" y="20464"/>
                    <a:pt x="1170" y="20094"/>
                    <a:pt x="1072" y="19712"/>
                  </a:cubicBezTo>
                  <a:cubicBezTo>
                    <a:pt x="850" y="19144"/>
                    <a:pt x="223" y="18675"/>
                    <a:pt x="432" y="18107"/>
                  </a:cubicBezTo>
                  <a:cubicBezTo>
                    <a:pt x="529" y="17737"/>
                    <a:pt x="1922" y="18206"/>
                    <a:pt x="1810" y="17737"/>
                  </a:cubicBezTo>
                  <a:cubicBezTo>
                    <a:pt x="1713" y="16885"/>
                    <a:pt x="641" y="16317"/>
                    <a:pt x="0" y="15663"/>
                  </a:cubicBezTo>
                  <a:cubicBezTo>
                    <a:pt x="111" y="15663"/>
                    <a:pt x="111" y="15663"/>
                    <a:pt x="111" y="15663"/>
                  </a:cubicBezTo>
                  <a:cubicBezTo>
                    <a:pt x="320" y="15379"/>
                    <a:pt x="432" y="15095"/>
                    <a:pt x="752" y="14811"/>
                  </a:cubicBezTo>
                  <a:cubicBezTo>
                    <a:pt x="961" y="14614"/>
                    <a:pt x="1602" y="14811"/>
                    <a:pt x="1713" y="14528"/>
                  </a:cubicBezTo>
                  <a:cubicBezTo>
                    <a:pt x="1810" y="14145"/>
                    <a:pt x="961" y="13775"/>
                    <a:pt x="1072" y="13392"/>
                  </a:cubicBezTo>
                  <a:cubicBezTo>
                    <a:pt x="1281" y="12923"/>
                    <a:pt x="2131" y="12923"/>
                    <a:pt x="2340" y="12454"/>
                  </a:cubicBezTo>
                  <a:cubicBezTo>
                    <a:pt x="2562" y="12170"/>
                    <a:pt x="2033" y="11886"/>
                    <a:pt x="2033" y="11504"/>
                  </a:cubicBezTo>
                  <a:cubicBezTo>
                    <a:pt x="2033" y="11232"/>
                    <a:pt x="2562" y="11035"/>
                    <a:pt x="2340" y="10849"/>
                  </a:cubicBezTo>
                  <a:cubicBezTo>
                    <a:pt x="2242" y="10565"/>
                    <a:pt x="1170" y="10664"/>
                    <a:pt x="1393" y="10282"/>
                  </a:cubicBezTo>
                  <a:cubicBezTo>
                    <a:pt x="1602" y="9813"/>
                    <a:pt x="2660" y="10096"/>
                    <a:pt x="2980" y="9627"/>
                  </a:cubicBezTo>
                  <a:cubicBezTo>
                    <a:pt x="3189" y="9245"/>
                    <a:pt x="2660" y="8776"/>
                    <a:pt x="2451" y="8393"/>
                  </a:cubicBezTo>
                  <a:cubicBezTo>
                    <a:pt x="2980" y="8307"/>
                    <a:pt x="3509" y="8393"/>
                    <a:pt x="3941" y="8122"/>
                  </a:cubicBezTo>
                  <a:cubicBezTo>
                    <a:pt x="4359" y="7924"/>
                    <a:pt x="4359" y="7270"/>
                    <a:pt x="4902" y="7072"/>
                  </a:cubicBezTo>
                  <a:cubicBezTo>
                    <a:pt x="5111" y="6986"/>
                    <a:pt x="5543" y="7554"/>
                    <a:pt x="5752" y="7356"/>
                  </a:cubicBezTo>
                  <a:cubicBezTo>
                    <a:pt x="6072" y="7171"/>
                    <a:pt x="5752" y="6702"/>
                    <a:pt x="5863" y="6418"/>
                  </a:cubicBezTo>
                  <a:cubicBezTo>
                    <a:pt x="6169" y="6036"/>
                    <a:pt x="6713" y="5764"/>
                    <a:pt x="7130" y="5665"/>
                  </a:cubicBezTo>
                  <a:cubicBezTo>
                    <a:pt x="7771" y="5567"/>
                    <a:pt x="8509" y="6233"/>
                    <a:pt x="8941" y="5851"/>
                  </a:cubicBezTo>
                  <a:cubicBezTo>
                    <a:pt x="9470" y="5381"/>
                    <a:pt x="8732" y="4160"/>
                    <a:pt x="9373" y="3876"/>
                  </a:cubicBezTo>
                  <a:cubicBezTo>
                    <a:pt x="9999" y="3493"/>
                    <a:pt x="10751" y="4345"/>
                    <a:pt x="11601" y="4345"/>
                  </a:cubicBezTo>
                  <a:cubicBezTo>
                    <a:pt x="11921" y="4443"/>
                    <a:pt x="12241" y="4061"/>
                    <a:pt x="12659" y="3876"/>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86" name="Shape">
              <a:extLst>
                <a:ext uri="{FF2B5EF4-FFF2-40B4-BE49-F238E27FC236}">
                  <a16:creationId xmlns:a16="http://schemas.microsoft.com/office/drawing/2014/main" id="{3FA1E766-6E63-5443-A3A2-FD970BF6D79B}"/>
                </a:ext>
              </a:extLst>
            </p:cNvPr>
            <p:cNvSpPr/>
            <p:nvPr/>
          </p:nvSpPr>
          <p:spPr>
            <a:xfrm>
              <a:off x="4739583" y="7493344"/>
              <a:ext cx="330658" cy="147990"/>
            </a:xfrm>
            <a:custGeom>
              <a:avLst/>
              <a:gdLst/>
              <a:ahLst/>
              <a:cxnLst>
                <a:cxn ang="0">
                  <a:pos x="wd2" y="hd2"/>
                </a:cxn>
                <a:cxn ang="5400000">
                  <a:pos x="wd2" y="hd2"/>
                </a:cxn>
                <a:cxn ang="10800000">
                  <a:pos x="wd2" y="hd2"/>
                </a:cxn>
                <a:cxn ang="16200000">
                  <a:pos x="wd2" y="hd2"/>
                </a:cxn>
              </a:cxnLst>
              <a:rect l="0" t="0" r="r" b="b"/>
              <a:pathLst>
                <a:path w="21200" h="21077" extrusionOk="0">
                  <a:moveTo>
                    <a:pt x="0" y="490"/>
                  </a:moveTo>
                  <a:cubicBezTo>
                    <a:pt x="1172" y="943"/>
                    <a:pt x="2343" y="490"/>
                    <a:pt x="3311" y="1395"/>
                  </a:cubicBezTo>
                  <a:cubicBezTo>
                    <a:pt x="4279" y="1791"/>
                    <a:pt x="4865" y="4392"/>
                    <a:pt x="5833" y="4392"/>
                  </a:cubicBezTo>
                  <a:cubicBezTo>
                    <a:pt x="7005" y="4392"/>
                    <a:pt x="7387" y="943"/>
                    <a:pt x="8380" y="490"/>
                  </a:cubicBezTo>
                  <a:cubicBezTo>
                    <a:pt x="9348" y="490"/>
                    <a:pt x="10112" y="3091"/>
                    <a:pt x="11080" y="3544"/>
                  </a:cubicBezTo>
                  <a:cubicBezTo>
                    <a:pt x="11666" y="3544"/>
                    <a:pt x="12074" y="1395"/>
                    <a:pt x="12634" y="1791"/>
                  </a:cubicBezTo>
                  <a:cubicBezTo>
                    <a:pt x="13627" y="1791"/>
                    <a:pt x="14213" y="3996"/>
                    <a:pt x="14977" y="3996"/>
                  </a:cubicBezTo>
                  <a:cubicBezTo>
                    <a:pt x="15945" y="3544"/>
                    <a:pt x="16531" y="490"/>
                    <a:pt x="17525" y="94"/>
                  </a:cubicBezTo>
                  <a:cubicBezTo>
                    <a:pt x="18492" y="-358"/>
                    <a:pt x="19460" y="943"/>
                    <a:pt x="20428" y="1395"/>
                  </a:cubicBezTo>
                  <a:cubicBezTo>
                    <a:pt x="20428" y="3091"/>
                    <a:pt x="20428" y="4392"/>
                    <a:pt x="20428" y="6145"/>
                  </a:cubicBezTo>
                  <a:cubicBezTo>
                    <a:pt x="20632" y="7897"/>
                    <a:pt x="21600" y="10894"/>
                    <a:pt x="21014" y="12195"/>
                  </a:cubicBezTo>
                  <a:cubicBezTo>
                    <a:pt x="19078" y="14796"/>
                    <a:pt x="16531" y="13495"/>
                    <a:pt x="14392" y="15644"/>
                  </a:cubicBezTo>
                  <a:cubicBezTo>
                    <a:pt x="13806" y="16040"/>
                    <a:pt x="14595" y="19093"/>
                    <a:pt x="14009" y="19941"/>
                  </a:cubicBezTo>
                  <a:cubicBezTo>
                    <a:pt x="13220" y="21242"/>
                    <a:pt x="12074" y="21242"/>
                    <a:pt x="10902" y="20846"/>
                  </a:cubicBezTo>
                  <a:cubicBezTo>
                    <a:pt x="10698" y="20846"/>
                    <a:pt x="11080" y="19546"/>
                    <a:pt x="10698" y="19093"/>
                  </a:cubicBezTo>
                  <a:cubicBezTo>
                    <a:pt x="10112" y="19093"/>
                    <a:pt x="9526" y="20846"/>
                    <a:pt x="8966" y="20394"/>
                  </a:cubicBezTo>
                  <a:cubicBezTo>
                    <a:pt x="8380" y="19546"/>
                    <a:pt x="8380" y="17340"/>
                    <a:pt x="7973" y="16040"/>
                  </a:cubicBezTo>
                  <a:cubicBezTo>
                    <a:pt x="7591" y="15192"/>
                    <a:pt x="7005" y="13891"/>
                    <a:pt x="6419" y="13495"/>
                  </a:cubicBezTo>
                  <a:cubicBezTo>
                    <a:pt x="5833" y="12591"/>
                    <a:pt x="5247" y="13043"/>
                    <a:pt x="4483" y="13043"/>
                  </a:cubicBezTo>
                  <a:cubicBezTo>
                    <a:pt x="3693" y="13495"/>
                    <a:pt x="2929" y="14796"/>
                    <a:pt x="2343" y="13891"/>
                  </a:cubicBezTo>
                  <a:cubicBezTo>
                    <a:pt x="1554" y="13495"/>
                    <a:pt x="1375" y="11347"/>
                    <a:pt x="1172" y="10046"/>
                  </a:cubicBezTo>
                  <a:cubicBezTo>
                    <a:pt x="1172" y="8293"/>
                    <a:pt x="2343" y="6993"/>
                    <a:pt x="2140" y="5296"/>
                  </a:cubicBezTo>
                  <a:cubicBezTo>
                    <a:pt x="1961" y="3091"/>
                    <a:pt x="790" y="2243"/>
                    <a:pt x="0" y="49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87" name="Shape">
              <a:extLst>
                <a:ext uri="{FF2B5EF4-FFF2-40B4-BE49-F238E27FC236}">
                  <a16:creationId xmlns:a16="http://schemas.microsoft.com/office/drawing/2014/main" id="{12E21F0F-4797-E243-A7AC-55DF4B925E1E}"/>
                </a:ext>
              </a:extLst>
            </p:cNvPr>
            <p:cNvSpPr/>
            <p:nvPr/>
          </p:nvSpPr>
          <p:spPr>
            <a:xfrm>
              <a:off x="4769065" y="7436649"/>
              <a:ext cx="611596" cy="738901"/>
            </a:xfrm>
            <a:custGeom>
              <a:avLst/>
              <a:gdLst/>
              <a:ahLst/>
              <a:cxnLst>
                <a:cxn ang="0">
                  <a:pos x="wd2" y="hd2"/>
                </a:cxn>
                <a:cxn ang="5400000">
                  <a:pos x="wd2" y="hd2"/>
                </a:cxn>
                <a:cxn ang="10800000">
                  <a:pos x="wd2" y="hd2"/>
                </a:cxn>
                <a:cxn ang="16200000">
                  <a:pos x="wd2" y="hd2"/>
                </a:cxn>
              </a:cxnLst>
              <a:rect l="0" t="0" r="r" b="b"/>
              <a:pathLst>
                <a:path w="21307" h="21600" extrusionOk="0">
                  <a:moveTo>
                    <a:pt x="10046" y="1948"/>
                  </a:moveTo>
                  <a:cubicBezTo>
                    <a:pt x="10473" y="1855"/>
                    <a:pt x="11094" y="1948"/>
                    <a:pt x="11411" y="1681"/>
                  </a:cubicBezTo>
                  <a:cubicBezTo>
                    <a:pt x="11728" y="1414"/>
                    <a:pt x="11411" y="881"/>
                    <a:pt x="11632" y="533"/>
                  </a:cubicBezTo>
                  <a:cubicBezTo>
                    <a:pt x="11839" y="267"/>
                    <a:pt x="12266" y="0"/>
                    <a:pt x="12680" y="0"/>
                  </a:cubicBezTo>
                  <a:cubicBezTo>
                    <a:pt x="13315" y="0"/>
                    <a:pt x="13839" y="267"/>
                    <a:pt x="14363" y="348"/>
                  </a:cubicBezTo>
                  <a:cubicBezTo>
                    <a:pt x="14253" y="800"/>
                    <a:pt x="13949" y="1241"/>
                    <a:pt x="14046" y="1681"/>
                  </a:cubicBezTo>
                  <a:cubicBezTo>
                    <a:pt x="14156" y="2122"/>
                    <a:pt x="14473" y="2481"/>
                    <a:pt x="14680" y="2829"/>
                  </a:cubicBezTo>
                  <a:cubicBezTo>
                    <a:pt x="14887" y="3096"/>
                    <a:pt x="15204" y="3188"/>
                    <a:pt x="15315" y="3455"/>
                  </a:cubicBezTo>
                  <a:cubicBezTo>
                    <a:pt x="15315" y="3803"/>
                    <a:pt x="14997" y="4070"/>
                    <a:pt x="14997" y="4429"/>
                  </a:cubicBezTo>
                  <a:cubicBezTo>
                    <a:pt x="14997" y="4870"/>
                    <a:pt x="14887" y="5403"/>
                    <a:pt x="15108" y="5843"/>
                  </a:cubicBezTo>
                  <a:cubicBezTo>
                    <a:pt x="15204" y="6110"/>
                    <a:pt x="15425" y="6470"/>
                    <a:pt x="15742" y="6551"/>
                  </a:cubicBezTo>
                  <a:cubicBezTo>
                    <a:pt x="16266" y="6643"/>
                    <a:pt x="16901" y="6284"/>
                    <a:pt x="17425" y="6377"/>
                  </a:cubicBezTo>
                  <a:cubicBezTo>
                    <a:pt x="18046" y="6470"/>
                    <a:pt x="18584" y="6817"/>
                    <a:pt x="19108" y="7084"/>
                  </a:cubicBezTo>
                  <a:cubicBezTo>
                    <a:pt x="19425" y="7351"/>
                    <a:pt x="19632" y="7699"/>
                    <a:pt x="19839" y="8058"/>
                  </a:cubicBezTo>
                  <a:cubicBezTo>
                    <a:pt x="19949" y="8325"/>
                    <a:pt x="20059" y="8672"/>
                    <a:pt x="20156" y="8939"/>
                  </a:cubicBezTo>
                  <a:cubicBezTo>
                    <a:pt x="19742" y="9206"/>
                    <a:pt x="19218" y="9299"/>
                    <a:pt x="18901" y="9565"/>
                  </a:cubicBezTo>
                  <a:cubicBezTo>
                    <a:pt x="18680" y="9739"/>
                    <a:pt x="18901" y="10099"/>
                    <a:pt x="19108" y="10272"/>
                  </a:cubicBezTo>
                  <a:cubicBezTo>
                    <a:pt x="19315" y="10539"/>
                    <a:pt x="19839" y="10713"/>
                    <a:pt x="19949" y="11072"/>
                  </a:cubicBezTo>
                  <a:cubicBezTo>
                    <a:pt x="20059" y="11246"/>
                    <a:pt x="19742" y="11594"/>
                    <a:pt x="19839" y="11780"/>
                  </a:cubicBezTo>
                  <a:cubicBezTo>
                    <a:pt x="19949" y="11954"/>
                    <a:pt x="20266" y="11861"/>
                    <a:pt x="20473" y="12046"/>
                  </a:cubicBezTo>
                  <a:cubicBezTo>
                    <a:pt x="20791" y="12220"/>
                    <a:pt x="20997" y="12487"/>
                    <a:pt x="21218" y="12754"/>
                  </a:cubicBezTo>
                  <a:cubicBezTo>
                    <a:pt x="21218" y="12928"/>
                    <a:pt x="21315" y="13194"/>
                    <a:pt x="21218" y="13287"/>
                  </a:cubicBezTo>
                  <a:cubicBezTo>
                    <a:pt x="20791" y="13554"/>
                    <a:pt x="20266" y="13809"/>
                    <a:pt x="19742" y="13728"/>
                  </a:cubicBezTo>
                  <a:cubicBezTo>
                    <a:pt x="19218" y="13554"/>
                    <a:pt x="18997" y="12928"/>
                    <a:pt x="18363" y="12661"/>
                  </a:cubicBezTo>
                  <a:cubicBezTo>
                    <a:pt x="18266" y="12568"/>
                    <a:pt x="18266" y="12928"/>
                    <a:pt x="18266" y="13020"/>
                  </a:cubicBezTo>
                  <a:cubicBezTo>
                    <a:pt x="18156" y="13287"/>
                    <a:pt x="17949" y="13554"/>
                    <a:pt x="17949" y="13809"/>
                  </a:cubicBezTo>
                  <a:cubicBezTo>
                    <a:pt x="18046" y="14168"/>
                    <a:pt x="18363" y="14435"/>
                    <a:pt x="18680" y="14516"/>
                  </a:cubicBezTo>
                  <a:cubicBezTo>
                    <a:pt x="19218" y="14609"/>
                    <a:pt x="19632" y="14075"/>
                    <a:pt x="20059" y="14075"/>
                  </a:cubicBezTo>
                  <a:cubicBezTo>
                    <a:pt x="20473" y="14075"/>
                    <a:pt x="20901" y="14261"/>
                    <a:pt x="21108" y="14516"/>
                  </a:cubicBezTo>
                  <a:cubicBezTo>
                    <a:pt x="21315" y="15142"/>
                    <a:pt x="21425" y="15849"/>
                    <a:pt x="21108" y="16383"/>
                  </a:cubicBezTo>
                  <a:cubicBezTo>
                    <a:pt x="20901" y="16649"/>
                    <a:pt x="20266" y="16209"/>
                    <a:pt x="19949" y="16383"/>
                  </a:cubicBezTo>
                  <a:cubicBezTo>
                    <a:pt x="19632" y="16557"/>
                    <a:pt x="19632" y="16916"/>
                    <a:pt x="19535" y="17264"/>
                  </a:cubicBezTo>
                  <a:cubicBezTo>
                    <a:pt x="19315" y="17623"/>
                    <a:pt x="19218" y="17971"/>
                    <a:pt x="19108" y="18330"/>
                  </a:cubicBezTo>
                  <a:cubicBezTo>
                    <a:pt x="19108" y="18864"/>
                    <a:pt x="19218" y="19304"/>
                    <a:pt x="19315" y="19838"/>
                  </a:cubicBezTo>
                  <a:cubicBezTo>
                    <a:pt x="19315" y="20012"/>
                    <a:pt x="19315" y="20186"/>
                    <a:pt x="19218" y="20278"/>
                  </a:cubicBezTo>
                  <a:cubicBezTo>
                    <a:pt x="19108" y="20371"/>
                    <a:pt x="18791" y="20371"/>
                    <a:pt x="18680" y="20278"/>
                  </a:cubicBezTo>
                  <a:cubicBezTo>
                    <a:pt x="18046" y="19745"/>
                    <a:pt x="17632" y="19038"/>
                    <a:pt x="16901" y="18678"/>
                  </a:cubicBezTo>
                  <a:cubicBezTo>
                    <a:pt x="16680" y="18504"/>
                    <a:pt x="16473" y="18945"/>
                    <a:pt x="16266" y="18945"/>
                  </a:cubicBezTo>
                  <a:cubicBezTo>
                    <a:pt x="15839" y="18864"/>
                    <a:pt x="15632" y="18238"/>
                    <a:pt x="15315" y="18423"/>
                  </a:cubicBezTo>
                  <a:cubicBezTo>
                    <a:pt x="14887" y="18597"/>
                    <a:pt x="15108" y="19130"/>
                    <a:pt x="14887" y="19478"/>
                  </a:cubicBezTo>
                  <a:cubicBezTo>
                    <a:pt x="14680" y="19664"/>
                    <a:pt x="14363" y="19745"/>
                    <a:pt x="14046" y="19838"/>
                  </a:cubicBezTo>
                  <a:cubicBezTo>
                    <a:pt x="13728" y="19838"/>
                    <a:pt x="13315" y="19478"/>
                    <a:pt x="13108" y="19745"/>
                  </a:cubicBezTo>
                  <a:cubicBezTo>
                    <a:pt x="12570" y="20278"/>
                    <a:pt x="12680" y="20986"/>
                    <a:pt x="12473" y="21600"/>
                  </a:cubicBezTo>
                  <a:cubicBezTo>
                    <a:pt x="12046" y="21345"/>
                    <a:pt x="11411" y="21252"/>
                    <a:pt x="11204" y="20893"/>
                  </a:cubicBezTo>
                  <a:cubicBezTo>
                    <a:pt x="11094" y="20545"/>
                    <a:pt x="11839" y="20012"/>
                    <a:pt x="11522" y="19745"/>
                  </a:cubicBezTo>
                  <a:cubicBezTo>
                    <a:pt x="11204" y="19397"/>
                    <a:pt x="10473" y="19304"/>
                    <a:pt x="9935" y="19478"/>
                  </a:cubicBezTo>
                  <a:cubicBezTo>
                    <a:pt x="9411" y="19664"/>
                    <a:pt x="9315" y="20638"/>
                    <a:pt x="8570" y="20638"/>
                  </a:cubicBezTo>
                  <a:cubicBezTo>
                    <a:pt x="8156" y="20638"/>
                    <a:pt x="8156" y="19838"/>
                    <a:pt x="7839" y="19478"/>
                  </a:cubicBezTo>
                  <a:cubicBezTo>
                    <a:pt x="7839" y="18771"/>
                    <a:pt x="8253" y="17890"/>
                    <a:pt x="7728" y="17264"/>
                  </a:cubicBezTo>
                  <a:cubicBezTo>
                    <a:pt x="7411" y="16823"/>
                    <a:pt x="6459" y="17449"/>
                    <a:pt x="5935" y="17264"/>
                  </a:cubicBezTo>
                  <a:cubicBezTo>
                    <a:pt x="5728" y="17183"/>
                    <a:pt x="6253" y="16823"/>
                    <a:pt x="6253" y="16649"/>
                  </a:cubicBezTo>
                  <a:cubicBezTo>
                    <a:pt x="6142" y="16383"/>
                    <a:pt x="5618" y="16383"/>
                    <a:pt x="5522" y="16209"/>
                  </a:cubicBezTo>
                  <a:cubicBezTo>
                    <a:pt x="5301" y="15942"/>
                    <a:pt x="5411" y="15675"/>
                    <a:pt x="5204" y="15409"/>
                  </a:cubicBezTo>
                  <a:cubicBezTo>
                    <a:pt x="4984" y="15235"/>
                    <a:pt x="4570" y="15316"/>
                    <a:pt x="4459" y="15049"/>
                  </a:cubicBezTo>
                  <a:cubicBezTo>
                    <a:pt x="4363" y="14875"/>
                    <a:pt x="4887" y="14435"/>
                    <a:pt x="4570" y="14261"/>
                  </a:cubicBezTo>
                  <a:cubicBezTo>
                    <a:pt x="4142" y="14075"/>
                    <a:pt x="3618" y="14783"/>
                    <a:pt x="3301" y="14516"/>
                  </a:cubicBezTo>
                  <a:cubicBezTo>
                    <a:pt x="2777" y="14261"/>
                    <a:pt x="3094" y="13554"/>
                    <a:pt x="2666" y="13101"/>
                  </a:cubicBezTo>
                  <a:cubicBezTo>
                    <a:pt x="2570" y="12928"/>
                    <a:pt x="2142" y="13101"/>
                    <a:pt x="1935" y="13020"/>
                  </a:cubicBezTo>
                  <a:cubicBezTo>
                    <a:pt x="1508" y="12835"/>
                    <a:pt x="1094" y="12487"/>
                    <a:pt x="666" y="12313"/>
                  </a:cubicBezTo>
                  <a:cubicBezTo>
                    <a:pt x="459" y="11687"/>
                    <a:pt x="-175" y="11072"/>
                    <a:pt x="46" y="10446"/>
                  </a:cubicBezTo>
                  <a:cubicBezTo>
                    <a:pt x="46" y="10099"/>
                    <a:pt x="887" y="10099"/>
                    <a:pt x="1191" y="9832"/>
                  </a:cubicBezTo>
                  <a:cubicBezTo>
                    <a:pt x="1825" y="9391"/>
                    <a:pt x="2666" y="9032"/>
                    <a:pt x="2984" y="8499"/>
                  </a:cubicBezTo>
                  <a:cubicBezTo>
                    <a:pt x="3301" y="7965"/>
                    <a:pt x="3411" y="7351"/>
                    <a:pt x="3204" y="6725"/>
                  </a:cubicBezTo>
                  <a:cubicBezTo>
                    <a:pt x="3094" y="6377"/>
                    <a:pt x="2459" y="6284"/>
                    <a:pt x="2142" y="5936"/>
                  </a:cubicBezTo>
                  <a:cubicBezTo>
                    <a:pt x="1825" y="5484"/>
                    <a:pt x="1728" y="4870"/>
                    <a:pt x="1411" y="4336"/>
                  </a:cubicBezTo>
                  <a:cubicBezTo>
                    <a:pt x="1825" y="4336"/>
                    <a:pt x="2142" y="4243"/>
                    <a:pt x="2459" y="4429"/>
                  </a:cubicBezTo>
                  <a:cubicBezTo>
                    <a:pt x="2777" y="4510"/>
                    <a:pt x="3094" y="4777"/>
                    <a:pt x="3301" y="4951"/>
                  </a:cubicBezTo>
                  <a:cubicBezTo>
                    <a:pt x="3522" y="5217"/>
                    <a:pt x="3522" y="5670"/>
                    <a:pt x="3839" y="5843"/>
                  </a:cubicBezTo>
                  <a:cubicBezTo>
                    <a:pt x="4142" y="5936"/>
                    <a:pt x="4459" y="5577"/>
                    <a:pt x="4777" y="5577"/>
                  </a:cubicBezTo>
                  <a:cubicBezTo>
                    <a:pt x="4984" y="5670"/>
                    <a:pt x="4777" y="5936"/>
                    <a:pt x="4887" y="5936"/>
                  </a:cubicBezTo>
                  <a:cubicBezTo>
                    <a:pt x="5522" y="6017"/>
                    <a:pt x="6142" y="6017"/>
                    <a:pt x="6570" y="5751"/>
                  </a:cubicBezTo>
                  <a:cubicBezTo>
                    <a:pt x="6887" y="5577"/>
                    <a:pt x="6459" y="4951"/>
                    <a:pt x="6777" y="4870"/>
                  </a:cubicBezTo>
                  <a:cubicBezTo>
                    <a:pt x="7935" y="4429"/>
                    <a:pt x="9315" y="4696"/>
                    <a:pt x="10363" y="4162"/>
                  </a:cubicBezTo>
                  <a:cubicBezTo>
                    <a:pt x="10680" y="3896"/>
                    <a:pt x="10156" y="3281"/>
                    <a:pt x="10046" y="2922"/>
                  </a:cubicBezTo>
                  <a:cubicBezTo>
                    <a:pt x="10046" y="2562"/>
                    <a:pt x="10046" y="2296"/>
                    <a:pt x="10046" y="1948"/>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88" name="Shape">
              <a:extLst>
                <a:ext uri="{FF2B5EF4-FFF2-40B4-BE49-F238E27FC236}">
                  <a16:creationId xmlns:a16="http://schemas.microsoft.com/office/drawing/2014/main" id="{A093BFFE-E148-5449-9C84-6952E6EA12FD}"/>
                </a:ext>
              </a:extLst>
            </p:cNvPr>
            <p:cNvSpPr/>
            <p:nvPr/>
          </p:nvSpPr>
          <p:spPr>
            <a:xfrm>
              <a:off x="5171736" y="7208097"/>
              <a:ext cx="1010997" cy="605110"/>
            </a:xfrm>
            <a:custGeom>
              <a:avLst/>
              <a:gdLst/>
              <a:ahLst/>
              <a:cxnLst>
                <a:cxn ang="0">
                  <a:pos x="wd2" y="hd2"/>
                </a:cxn>
                <a:cxn ang="5400000">
                  <a:pos x="wd2" y="hd2"/>
                </a:cxn>
                <a:cxn ang="10800000">
                  <a:pos x="wd2" y="hd2"/>
                </a:cxn>
                <a:cxn ang="16200000">
                  <a:pos x="wd2" y="hd2"/>
                </a:cxn>
              </a:cxnLst>
              <a:rect l="0" t="0" r="r" b="b"/>
              <a:pathLst>
                <a:path w="21552" h="21442" extrusionOk="0">
                  <a:moveTo>
                    <a:pt x="1759" y="5732"/>
                  </a:moveTo>
                  <a:cubicBezTo>
                    <a:pt x="1691" y="6055"/>
                    <a:pt x="1497" y="6379"/>
                    <a:pt x="1497" y="6688"/>
                  </a:cubicBezTo>
                  <a:cubicBezTo>
                    <a:pt x="1497" y="6913"/>
                    <a:pt x="1759" y="7124"/>
                    <a:pt x="1691" y="7335"/>
                  </a:cubicBezTo>
                  <a:cubicBezTo>
                    <a:pt x="1565" y="7771"/>
                    <a:pt x="1244" y="7883"/>
                    <a:pt x="982" y="8094"/>
                  </a:cubicBezTo>
                  <a:cubicBezTo>
                    <a:pt x="720" y="8305"/>
                    <a:pt x="467" y="8305"/>
                    <a:pt x="205" y="8516"/>
                  </a:cubicBezTo>
                  <a:cubicBezTo>
                    <a:pt x="138" y="9065"/>
                    <a:pt x="-48" y="9599"/>
                    <a:pt x="11" y="10133"/>
                  </a:cubicBezTo>
                  <a:cubicBezTo>
                    <a:pt x="79" y="10668"/>
                    <a:pt x="273" y="11104"/>
                    <a:pt x="400" y="11526"/>
                  </a:cubicBezTo>
                  <a:cubicBezTo>
                    <a:pt x="526" y="11849"/>
                    <a:pt x="720" y="11962"/>
                    <a:pt x="788" y="12285"/>
                  </a:cubicBezTo>
                  <a:cubicBezTo>
                    <a:pt x="788" y="12707"/>
                    <a:pt x="594" y="13030"/>
                    <a:pt x="594" y="13466"/>
                  </a:cubicBezTo>
                  <a:cubicBezTo>
                    <a:pt x="594" y="14001"/>
                    <a:pt x="526" y="14647"/>
                    <a:pt x="661" y="15182"/>
                  </a:cubicBezTo>
                  <a:cubicBezTo>
                    <a:pt x="720" y="15505"/>
                    <a:pt x="856" y="15941"/>
                    <a:pt x="1050" y="16040"/>
                  </a:cubicBezTo>
                  <a:cubicBezTo>
                    <a:pt x="1371" y="16152"/>
                    <a:pt x="1759" y="15716"/>
                    <a:pt x="2080" y="15829"/>
                  </a:cubicBezTo>
                  <a:cubicBezTo>
                    <a:pt x="2460" y="15941"/>
                    <a:pt x="2789" y="16363"/>
                    <a:pt x="3110" y="16686"/>
                  </a:cubicBezTo>
                  <a:cubicBezTo>
                    <a:pt x="3304" y="17010"/>
                    <a:pt x="3431" y="17432"/>
                    <a:pt x="3558" y="17868"/>
                  </a:cubicBezTo>
                  <a:cubicBezTo>
                    <a:pt x="3625" y="18191"/>
                    <a:pt x="3693" y="18613"/>
                    <a:pt x="3752" y="18936"/>
                  </a:cubicBezTo>
                  <a:cubicBezTo>
                    <a:pt x="3752" y="19049"/>
                    <a:pt x="3752" y="19049"/>
                    <a:pt x="3752" y="19049"/>
                  </a:cubicBezTo>
                  <a:cubicBezTo>
                    <a:pt x="4140" y="18838"/>
                    <a:pt x="4529" y="18515"/>
                    <a:pt x="4917" y="18402"/>
                  </a:cubicBezTo>
                  <a:cubicBezTo>
                    <a:pt x="5432" y="18191"/>
                    <a:pt x="6015" y="17966"/>
                    <a:pt x="6530" y="17966"/>
                  </a:cubicBezTo>
                  <a:cubicBezTo>
                    <a:pt x="6783" y="17966"/>
                    <a:pt x="7172" y="18079"/>
                    <a:pt x="7239" y="18515"/>
                  </a:cubicBezTo>
                  <a:cubicBezTo>
                    <a:pt x="7298" y="19049"/>
                    <a:pt x="6724" y="19583"/>
                    <a:pt x="6918" y="20118"/>
                  </a:cubicBezTo>
                  <a:cubicBezTo>
                    <a:pt x="7045" y="20666"/>
                    <a:pt x="7560" y="20441"/>
                    <a:pt x="7881" y="20441"/>
                  </a:cubicBezTo>
                  <a:cubicBezTo>
                    <a:pt x="8464" y="20554"/>
                    <a:pt x="9105" y="20343"/>
                    <a:pt x="9688" y="20441"/>
                  </a:cubicBezTo>
                  <a:cubicBezTo>
                    <a:pt x="10136" y="20441"/>
                    <a:pt x="10659" y="20765"/>
                    <a:pt x="11107" y="20877"/>
                  </a:cubicBezTo>
                  <a:cubicBezTo>
                    <a:pt x="11428" y="20976"/>
                    <a:pt x="11748" y="21088"/>
                    <a:pt x="12078" y="21201"/>
                  </a:cubicBezTo>
                  <a:cubicBezTo>
                    <a:pt x="12719" y="21299"/>
                    <a:pt x="13361" y="21524"/>
                    <a:pt x="14011" y="21412"/>
                  </a:cubicBezTo>
                  <a:cubicBezTo>
                    <a:pt x="14265" y="21412"/>
                    <a:pt x="14459" y="20877"/>
                    <a:pt x="14653" y="20666"/>
                  </a:cubicBezTo>
                  <a:cubicBezTo>
                    <a:pt x="14974" y="20343"/>
                    <a:pt x="15236" y="20118"/>
                    <a:pt x="15489" y="19794"/>
                  </a:cubicBezTo>
                  <a:cubicBezTo>
                    <a:pt x="15751" y="19372"/>
                    <a:pt x="15945" y="18838"/>
                    <a:pt x="16139" y="18402"/>
                  </a:cubicBezTo>
                  <a:cubicBezTo>
                    <a:pt x="16266" y="18079"/>
                    <a:pt x="16334" y="17544"/>
                    <a:pt x="16587" y="17432"/>
                  </a:cubicBezTo>
                  <a:cubicBezTo>
                    <a:pt x="17043" y="17333"/>
                    <a:pt x="17490" y="17657"/>
                    <a:pt x="17946" y="17657"/>
                  </a:cubicBezTo>
                  <a:cubicBezTo>
                    <a:pt x="18461" y="17657"/>
                    <a:pt x="18977" y="17868"/>
                    <a:pt x="19492" y="17544"/>
                  </a:cubicBezTo>
                  <a:cubicBezTo>
                    <a:pt x="19745" y="17333"/>
                    <a:pt x="20007" y="16686"/>
                    <a:pt x="20074" y="16152"/>
                  </a:cubicBezTo>
                  <a:cubicBezTo>
                    <a:pt x="20133" y="15941"/>
                    <a:pt x="19813" y="15716"/>
                    <a:pt x="19813" y="15393"/>
                  </a:cubicBezTo>
                  <a:cubicBezTo>
                    <a:pt x="19880" y="14971"/>
                    <a:pt x="20007" y="14535"/>
                    <a:pt x="20268" y="14324"/>
                  </a:cubicBezTo>
                  <a:cubicBezTo>
                    <a:pt x="20657" y="14099"/>
                    <a:pt x="21172" y="14211"/>
                    <a:pt x="21552" y="14211"/>
                  </a:cubicBezTo>
                  <a:cubicBezTo>
                    <a:pt x="21552" y="13143"/>
                    <a:pt x="21552" y="12285"/>
                    <a:pt x="21172" y="11202"/>
                  </a:cubicBezTo>
                  <a:cubicBezTo>
                    <a:pt x="21037" y="10780"/>
                    <a:pt x="21104" y="10344"/>
                    <a:pt x="21037" y="9922"/>
                  </a:cubicBezTo>
                  <a:cubicBezTo>
                    <a:pt x="20910" y="9163"/>
                    <a:pt x="20784" y="8840"/>
                    <a:pt x="20589" y="8305"/>
                  </a:cubicBezTo>
                  <a:cubicBezTo>
                    <a:pt x="19813" y="6379"/>
                    <a:pt x="18335" y="4649"/>
                    <a:pt x="17237" y="3046"/>
                  </a:cubicBezTo>
                  <a:cubicBezTo>
                    <a:pt x="16072" y="1218"/>
                    <a:pt x="14400" y="1865"/>
                    <a:pt x="12981" y="894"/>
                  </a:cubicBezTo>
                  <a:cubicBezTo>
                    <a:pt x="12137" y="360"/>
                    <a:pt x="10786" y="1105"/>
                    <a:pt x="10076" y="360"/>
                  </a:cubicBezTo>
                  <a:cubicBezTo>
                    <a:pt x="9367" y="-76"/>
                    <a:pt x="8852" y="-76"/>
                    <a:pt x="8075" y="149"/>
                  </a:cubicBezTo>
                  <a:cubicBezTo>
                    <a:pt x="7433" y="247"/>
                    <a:pt x="6657" y="-76"/>
                    <a:pt x="5947" y="149"/>
                  </a:cubicBezTo>
                  <a:cubicBezTo>
                    <a:pt x="4655" y="472"/>
                    <a:pt x="4461" y="2835"/>
                    <a:pt x="4334" y="4649"/>
                  </a:cubicBezTo>
                  <a:cubicBezTo>
                    <a:pt x="4267" y="5197"/>
                    <a:pt x="3431" y="5619"/>
                    <a:pt x="3304" y="6590"/>
                  </a:cubicBezTo>
                  <a:cubicBezTo>
                    <a:pt x="3043" y="6590"/>
                    <a:pt x="2274" y="6154"/>
                    <a:pt x="1759" y="5732"/>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89" name="Shape">
              <a:extLst>
                <a:ext uri="{FF2B5EF4-FFF2-40B4-BE49-F238E27FC236}">
                  <a16:creationId xmlns:a16="http://schemas.microsoft.com/office/drawing/2014/main" id="{8BF6EE8D-CDB3-3D4B-9DD2-769FA0DB0506}"/>
                </a:ext>
              </a:extLst>
            </p:cNvPr>
            <p:cNvSpPr/>
            <p:nvPr/>
          </p:nvSpPr>
          <p:spPr>
            <a:xfrm>
              <a:off x="5284844" y="7608559"/>
              <a:ext cx="905437" cy="658110"/>
            </a:xfrm>
            <a:custGeom>
              <a:avLst/>
              <a:gdLst/>
              <a:ahLst/>
              <a:cxnLst>
                <a:cxn ang="0">
                  <a:pos x="wd2" y="hd2"/>
                </a:cxn>
                <a:cxn ang="5400000">
                  <a:pos x="wd2" y="hd2"/>
                </a:cxn>
                <a:cxn ang="10800000">
                  <a:pos x="wd2" y="hd2"/>
                </a:cxn>
                <a:cxn ang="16200000">
                  <a:pos x="wd2" y="hd2"/>
                </a:cxn>
              </a:cxnLst>
              <a:rect l="0" t="0" r="r" b="b"/>
              <a:pathLst>
                <a:path w="21530" h="20761" extrusionOk="0">
                  <a:moveTo>
                    <a:pt x="933" y="15984"/>
                  </a:moveTo>
                  <a:cubicBezTo>
                    <a:pt x="867" y="15409"/>
                    <a:pt x="792" y="14934"/>
                    <a:pt x="792" y="14358"/>
                  </a:cubicBezTo>
                  <a:cubicBezTo>
                    <a:pt x="867" y="13971"/>
                    <a:pt x="933" y="13595"/>
                    <a:pt x="1084" y="13208"/>
                  </a:cubicBezTo>
                  <a:cubicBezTo>
                    <a:pt x="1150" y="12832"/>
                    <a:pt x="1150" y="12445"/>
                    <a:pt x="1367" y="12257"/>
                  </a:cubicBezTo>
                  <a:cubicBezTo>
                    <a:pt x="1584" y="12070"/>
                    <a:pt x="2018" y="12545"/>
                    <a:pt x="2159" y="12257"/>
                  </a:cubicBezTo>
                  <a:cubicBezTo>
                    <a:pt x="2376" y="11682"/>
                    <a:pt x="2300" y="10919"/>
                    <a:pt x="2159" y="10243"/>
                  </a:cubicBezTo>
                  <a:cubicBezTo>
                    <a:pt x="2018" y="9968"/>
                    <a:pt x="1725" y="9768"/>
                    <a:pt x="1443" y="9768"/>
                  </a:cubicBezTo>
                  <a:cubicBezTo>
                    <a:pt x="1150" y="9768"/>
                    <a:pt x="867" y="10344"/>
                    <a:pt x="500" y="10243"/>
                  </a:cubicBezTo>
                  <a:cubicBezTo>
                    <a:pt x="283" y="10156"/>
                    <a:pt x="66" y="9868"/>
                    <a:pt x="0" y="9481"/>
                  </a:cubicBezTo>
                  <a:cubicBezTo>
                    <a:pt x="0" y="9205"/>
                    <a:pt x="141" y="8918"/>
                    <a:pt x="217" y="8630"/>
                  </a:cubicBezTo>
                  <a:cubicBezTo>
                    <a:pt x="217" y="8530"/>
                    <a:pt x="217" y="8142"/>
                    <a:pt x="283" y="8242"/>
                  </a:cubicBezTo>
                  <a:cubicBezTo>
                    <a:pt x="717" y="8530"/>
                    <a:pt x="867" y="9205"/>
                    <a:pt x="1226" y="9393"/>
                  </a:cubicBezTo>
                  <a:cubicBezTo>
                    <a:pt x="1584" y="9481"/>
                    <a:pt x="1942" y="9205"/>
                    <a:pt x="2234" y="8918"/>
                  </a:cubicBezTo>
                  <a:cubicBezTo>
                    <a:pt x="2300" y="8818"/>
                    <a:pt x="2234" y="8530"/>
                    <a:pt x="2234" y="8342"/>
                  </a:cubicBezTo>
                  <a:cubicBezTo>
                    <a:pt x="2084" y="8055"/>
                    <a:pt x="1942" y="7767"/>
                    <a:pt x="1725" y="7579"/>
                  </a:cubicBezTo>
                  <a:cubicBezTo>
                    <a:pt x="1584" y="7379"/>
                    <a:pt x="1367" y="7479"/>
                    <a:pt x="1292" y="7292"/>
                  </a:cubicBezTo>
                  <a:cubicBezTo>
                    <a:pt x="1226" y="7092"/>
                    <a:pt x="1443" y="6716"/>
                    <a:pt x="1367" y="6529"/>
                  </a:cubicBezTo>
                  <a:cubicBezTo>
                    <a:pt x="1292" y="6141"/>
                    <a:pt x="933" y="5953"/>
                    <a:pt x="792" y="5666"/>
                  </a:cubicBezTo>
                  <a:cubicBezTo>
                    <a:pt x="651" y="5478"/>
                    <a:pt x="500" y="5090"/>
                    <a:pt x="651" y="4903"/>
                  </a:cubicBezTo>
                  <a:cubicBezTo>
                    <a:pt x="867" y="4615"/>
                    <a:pt x="1226" y="4515"/>
                    <a:pt x="1509" y="4227"/>
                  </a:cubicBezTo>
                  <a:cubicBezTo>
                    <a:pt x="1509" y="4328"/>
                    <a:pt x="1509" y="4328"/>
                    <a:pt x="1509" y="4328"/>
                  </a:cubicBezTo>
                  <a:cubicBezTo>
                    <a:pt x="1942" y="4140"/>
                    <a:pt x="2376" y="3852"/>
                    <a:pt x="2810" y="3752"/>
                  </a:cubicBezTo>
                  <a:cubicBezTo>
                    <a:pt x="3385" y="3565"/>
                    <a:pt x="4035" y="3364"/>
                    <a:pt x="4610" y="3364"/>
                  </a:cubicBezTo>
                  <a:cubicBezTo>
                    <a:pt x="4893" y="3364"/>
                    <a:pt x="5327" y="3465"/>
                    <a:pt x="5402" y="3852"/>
                  </a:cubicBezTo>
                  <a:cubicBezTo>
                    <a:pt x="5468" y="4328"/>
                    <a:pt x="4827" y="4803"/>
                    <a:pt x="5044" y="5278"/>
                  </a:cubicBezTo>
                  <a:cubicBezTo>
                    <a:pt x="5186" y="5766"/>
                    <a:pt x="5761" y="5566"/>
                    <a:pt x="6119" y="5566"/>
                  </a:cubicBezTo>
                  <a:cubicBezTo>
                    <a:pt x="6769" y="5666"/>
                    <a:pt x="7486" y="5478"/>
                    <a:pt x="8137" y="5566"/>
                  </a:cubicBezTo>
                  <a:cubicBezTo>
                    <a:pt x="8636" y="5566"/>
                    <a:pt x="9221" y="5853"/>
                    <a:pt x="9720" y="5953"/>
                  </a:cubicBezTo>
                  <a:cubicBezTo>
                    <a:pt x="10079" y="6041"/>
                    <a:pt x="10437" y="6141"/>
                    <a:pt x="10805" y="6241"/>
                  </a:cubicBezTo>
                  <a:cubicBezTo>
                    <a:pt x="11521" y="6329"/>
                    <a:pt x="12238" y="6529"/>
                    <a:pt x="12964" y="6429"/>
                  </a:cubicBezTo>
                  <a:cubicBezTo>
                    <a:pt x="13247" y="6429"/>
                    <a:pt x="13463" y="5953"/>
                    <a:pt x="13680" y="5766"/>
                  </a:cubicBezTo>
                  <a:cubicBezTo>
                    <a:pt x="14039" y="5478"/>
                    <a:pt x="14331" y="5278"/>
                    <a:pt x="14614" y="4990"/>
                  </a:cubicBezTo>
                  <a:cubicBezTo>
                    <a:pt x="14906" y="4615"/>
                    <a:pt x="15123" y="4140"/>
                    <a:pt x="15340" y="3752"/>
                  </a:cubicBezTo>
                  <a:cubicBezTo>
                    <a:pt x="15481" y="3465"/>
                    <a:pt x="15557" y="2989"/>
                    <a:pt x="15839" y="2889"/>
                  </a:cubicBezTo>
                  <a:cubicBezTo>
                    <a:pt x="16348" y="2802"/>
                    <a:pt x="16848" y="3089"/>
                    <a:pt x="17357" y="3089"/>
                  </a:cubicBezTo>
                  <a:cubicBezTo>
                    <a:pt x="17932" y="3089"/>
                    <a:pt x="18508" y="3277"/>
                    <a:pt x="19083" y="2989"/>
                  </a:cubicBezTo>
                  <a:cubicBezTo>
                    <a:pt x="19366" y="2802"/>
                    <a:pt x="19658" y="2226"/>
                    <a:pt x="19733" y="1751"/>
                  </a:cubicBezTo>
                  <a:cubicBezTo>
                    <a:pt x="19799" y="1563"/>
                    <a:pt x="19441" y="1363"/>
                    <a:pt x="19441" y="1076"/>
                  </a:cubicBezTo>
                  <a:cubicBezTo>
                    <a:pt x="19516" y="700"/>
                    <a:pt x="19658" y="313"/>
                    <a:pt x="19950" y="125"/>
                  </a:cubicBezTo>
                  <a:cubicBezTo>
                    <a:pt x="20384" y="-75"/>
                    <a:pt x="20959" y="25"/>
                    <a:pt x="21383" y="25"/>
                  </a:cubicBezTo>
                  <a:cubicBezTo>
                    <a:pt x="21383" y="500"/>
                    <a:pt x="21317" y="988"/>
                    <a:pt x="21459" y="1463"/>
                  </a:cubicBezTo>
                  <a:cubicBezTo>
                    <a:pt x="21600" y="2889"/>
                    <a:pt x="21534" y="4715"/>
                    <a:pt x="21242" y="6141"/>
                  </a:cubicBezTo>
                  <a:cubicBezTo>
                    <a:pt x="19950" y="9581"/>
                    <a:pt x="19950" y="9581"/>
                    <a:pt x="19950" y="9581"/>
                  </a:cubicBezTo>
                  <a:cubicBezTo>
                    <a:pt x="19733" y="10243"/>
                    <a:pt x="19658" y="11682"/>
                    <a:pt x="19658" y="12357"/>
                  </a:cubicBezTo>
                  <a:cubicBezTo>
                    <a:pt x="19658" y="12920"/>
                    <a:pt x="19158" y="16172"/>
                    <a:pt x="18941" y="16360"/>
                  </a:cubicBezTo>
                  <a:cubicBezTo>
                    <a:pt x="18432" y="16747"/>
                    <a:pt x="17857" y="17035"/>
                    <a:pt x="17423" y="17510"/>
                  </a:cubicBezTo>
                  <a:cubicBezTo>
                    <a:pt x="16990" y="17885"/>
                    <a:pt x="16924" y="18949"/>
                    <a:pt x="16565" y="19524"/>
                  </a:cubicBezTo>
                  <a:cubicBezTo>
                    <a:pt x="15990" y="19999"/>
                    <a:pt x="15123" y="21525"/>
                    <a:pt x="14614" y="20287"/>
                  </a:cubicBezTo>
                  <a:cubicBezTo>
                    <a:pt x="14255" y="19324"/>
                    <a:pt x="14472" y="19036"/>
                    <a:pt x="13397" y="18661"/>
                  </a:cubicBezTo>
                  <a:cubicBezTo>
                    <a:pt x="14114" y="18661"/>
                    <a:pt x="14548" y="19899"/>
                    <a:pt x="14039" y="20287"/>
                  </a:cubicBezTo>
                  <a:cubicBezTo>
                    <a:pt x="13030" y="19799"/>
                    <a:pt x="12747" y="19524"/>
                    <a:pt x="11738" y="19236"/>
                  </a:cubicBezTo>
                  <a:cubicBezTo>
                    <a:pt x="11012" y="19036"/>
                    <a:pt x="10296" y="19136"/>
                    <a:pt x="9654" y="18949"/>
                  </a:cubicBezTo>
                  <a:cubicBezTo>
                    <a:pt x="9504" y="18949"/>
                    <a:pt x="9362" y="18748"/>
                    <a:pt x="9221" y="18748"/>
                  </a:cubicBezTo>
                  <a:cubicBezTo>
                    <a:pt x="8419" y="18748"/>
                    <a:pt x="7561" y="19424"/>
                    <a:pt x="6769" y="19036"/>
                  </a:cubicBezTo>
                  <a:cubicBezTo>
                    <a:pt x="6336" y="18848"/>
                    <a:pt x="6411" y="17885"/>
                    <a:pt x="6194" y="17323"/>
                  </a:cubicBezTo>
                  <a:cubicBezTo>
                    <a:pt x="5902" y="16747"/>
                    <a:pt x="5761" y="15797"/>
                    <a:pt x="5252" y="15597"/>
                  </a:cubicBezTo>
                  <a:cubicBezTo>
                    <a:pt x="4535" y="15309"/>
                    <a:pt x="3743" y="16172"/>
                    <a:pt x="2951" y="16172"/>
                  </a:cubicBezTo>
                  <a:cubicBezTo>
                    <a:pt x="2810" y="16172"/>
                    <a:pt x="2659" y="15797"/>
                    <a:pt x="2451" y="15697"/>
                  </a:cubicBezTo>
                  <a:cubicBezTo>
                    <a:pt x="1942" y="15697"/>
                    <a:pt x="1443" y="15884"/>
                    <a:pt x="933" y="15984"/>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90" name="Shape">
              <a:extLst>
                <a:ext uri="{FF2B5EF4-FFF2-40B4-BE49-F238E27FC236}">
                  <a16:creationId xmlns:a16="http://schemas.microsoft.com/office/drawing/2014/main" id="{D5F3B036-EDE0-6F49-9263-A0397DD8C782}"/>
                </a:ext>
              </a:extLst>
            </p:cNvPr>
            <p:cNvSpPr/>
            <p:nvPr/>
          </p:nvSpPr>
          <p:spPr>
            <a:xfrm>
              <a:off x="5077564" y="8065765"/>
              <a:ext cx="824446" cy="639354"/>
            </a:xfrm>
            <a:custGeom>
              <a:avLst/>
              <a:gdLst/>
              <a:ahLst/>
              <a:cxnLst>
                <a:cxn ang="0">
                  <a:pos x="wd2" y="hd2"/>
                </a:cxn>
                <a:cxn ang="5400000">
                  <a:pos x="wd2" y="hd2"/>
                </a:cxn>
                <a:cxn ang="10800000">
                  <a:pos x="wd2" y="hd2"/>
                </a:cxn>
                <a:cxn ang="16200000">
                  <a:pos x="wd2" y="hd2"/>
                </a:cxn>
              </a:cxnLst>
              <a:rect l="0" t="0" r="r" b="b"/>
              <a:pathLst>
                <a:path w="21020" h="21427" extrusionOk="0">
                  <a:moveTo>
                    <a:pt x="1251" y="3677"/>
                  </a:moveTo>
                  <a:cubicBezTo>
                    <a:pt x="1402" y="2973"/>
                    <a:pt x="1321" y="2164"/>
                    <a:pt x="1715" y="1553"/>
                  </a:cubicBezTo>
                  <a:cubicBezTo>
                    <a:pt x="1867" y="1248"/>
                    <a:pt x="2170" y="1659"/>
                    <a:pt x="2402" y="1659"/>
                  </a:cubicBezTo>
                  <a:cubicBezTo>
                    <a:pt x="2634" y="1553"/>
                    <a:pt x="2866" y="1460"/>
                    <a:pt x="3018" y="1248"/>
                  </a:cubicBezTo>
                  <a:cubicBezTo>
                    <a:pt x="3180" y="849"/>
                    <a:pt x="3018" y="239"/>
                    <a:pt x="3331" y="39"/>
                  </a:cubicBezTo>
                  <a:cubicBezTo>
                    <a:pt x="3563" y="-173"/>
                    <a:pt x="3715" y="544"/>
                    <a:pt x="4028" y="637"/>
                  </a:cubicBezTo>
                  <a:cubicBezTo>
                    <a:pt x="4179" y="637"/>
                    <a:pt x="4331" y="132"/>
                    <a:pt x="4492" y="331"/>
                  </a:cubicBezTo>
                  <a:cubicBezTo>
                    <a:pt x="5027" y="743"/>
                    <a:pt x="5330" y="1553"/>
                    <a:pt x="5795" y="2164"/>
                  </a:cubicBezTo>
                  <a:cubicBezTo>
                    <a:pt x="5876" y="2270"/>
                    <a:pt x="6108" y="2270"/>
                    <a:pt x="6189" y="2164"/>
                  </a:cubicBezTo>
                  <a:cubicBezTo>
                    <a:pt x="6259" y="2057"/>
                    <a:pt x="6259" y="1858"/>
                    <a:pt x="6259" y="1659"/>
                  </a:cubicBezTo>
                  <a:cubicBezTo>
                    <a:pt x="6805" y="1553"/>
                    <a:pt x="7340" y="1354"/>
                    <a:pt x="7885" y="1354"/>
                  </a:cubicBezTo>
                  <a:cubicBezTo>
                    <a:pt x="8107" y="1460"/>
                    <a:pt x="8269" y="1858"/>
                    <a:pt x="8420" y="1858"/>
                  </a:cubicBezTo>
                  <a:cubicBezTo>
                    <a:pt x="9269" y="1858"/>
                    <a:pt x="10117" y="942"/>
                    <a:pt x="10884" y="1248"/>
                  </a:cubicBezTo>
                  <a:cubicBezTo>
                    <a:pt x="11430" y="1460"/>
                    <a:pt x="11581" y="2469"/>
                    <a:pt x="11894" y="3080"/>
                  </a:cubicBezTo>
                  <a:cubicBezTo>
                    <a:pt x="12126" y="3677"/>
                    <a:pt x="12046" y="4699"/>
                    <a:pt x="12510" y="4898"/>
                  </a:cubicBezTo>
                  <a:cubicBezTo>
                    <a:pt x="13358" y="5310"/>
                    <a:pt x="14277" y="4593"/>
                    <a:pt x="15136" y="4593"/>
                  </a:cubicBezTo>
                  <a:cubicBezTo>
                    <a:pt x="15287" y="4593"/>
                    <a:pt x="15439" y="4805"/>
                    <a:pt x="15600" y="4805"/>
                  </a:cubicBezTo>
                  <a:cubicBezTo>
                    <a:pt x="16287" y="5005"/>
                    <a:pt x="17054" y="4898"/>
                    <a:pt x="17832" y="5111"/>
                  </a:cubicBezTo>
                  <a:cubicBezTo>
                    <a:pt x="18912" y="5416"/>
                    <a:pt x="19215" y="5708"/>
                    <a:pt x="20296" y="6226"/>
                  </a:cubicBezTo>
                  <a:cubicBezTo>
                    <a:pt x="20064" y="6425"/>
                    <a:pt x="19761" y="6425"/>
                    <a:pt x="19215" y="6226"/>
                  </a:cubicBezTo>
                  <a:cubicBezTo>
                    <a:pt x="18993" y="6120"/>
                    <a:pt x="18296" y="6425"/>
                    <a:pt x="17983" y="6518"/>
                  </a:cubicBezTo>
                  <a:cubicBezTo>
                    <a:pt x="17680" y="6624"/>
                    <a:pt x="19064" y="6731"/>
                    <a:pt x="19296" y="6731"/>
                  </a:cubicBezTo>
                  <a:cubicBezTo>
                    <a:pt x="20296" y="6731"/>
                    <a:pt x="21073" y="6731"/>
                    <a:pt x="20064" y="8045"/>
                  </a:cubicBezTo>
                  <a:cubicBezTo>
                    <a:pt x="19912" y="8244"/>
                    <a:pt x="19609" y="8961"/>
                    <a:pt x="19761" y="9266"/>
                  </a:cubicBezTo>
                  <a:cubicBezTo>
                    <a:pt x="19993" y="9771"/>
                    <a:pt x="20457" y="9054"/>
                    <a:pt x="20690" y="8961"/>
                  </a:cubicBezTo>
                  <a:cubicBezTo>
                    <a:pt x="21538" y="8549"/>
                    <a:pt x="20528" y="10381"/>
                    <a:pt x="20144" y="10687"/>
                  </a:cubicBezTo>
                  <a:cubicBezTo>
                    <a:pt x="19215" y="11696"/>
                    <a:pt x="17832" y="13315"/>
                    <a:pt x="16751" y="11696"/>
                  </a:cubicBezTo>
                  <a:cubicBezTo>
                    <a:pt x="16671" y="11497"/>
                    <a:pt x="16055" y="12200"/>
                    <a:pt x="15822" y="12399"/>
                  </a:cubicBezTo>
                  <a:cubicBezTo>
                    <a:pt x="15439" y="12705"/>
                    <a:pt x="14974" y="12399"/>
                    <a:pt x="14590" y="12811"/>
                  </a:cubicBezTo>
                  <a:cubicBezTo>
                    <a:pt x="13974" y="13727"/>
                    <a:pt x="13823" y="13315"/>
                    <a:pt x="13045" y="13727"/>
                  </a:cubicBezTo>
                  <a:cubicBezTo>
                    <a:pt x="11117" y="14630"/>
                    <a:pt x="13823" y="14736"/>
                    <a:pt x="14358" y="14537"/>
                  </a:cubicBezTo>
                  <a:cubicBezTo>
                    <a:pt x="14590" y="14431"/>
                    <a:pt x="15600" y="13315"/>
                    <a:pt x="15752" y="13926"/>
                  </a:cubicBezTo>
                  <a:cubicBezTo>
                    <a:pt x="15822" y="14736"/>
                    <a:pt x="15671" y="15957"/>
                    <a:pt x="15671" y="16767"/>
                  </a:cubicBezTo>
                  <a:cubicBezTo>
                    <a:pt x="15519" y="17776"/>
                    <a:pt x="14742" y="19608"/>
                    <a:pt x="13823" y="20524"/>
                  </a:cubicBezTo>
                  <a:cubicBezTo>
                    <a:pt x="13510" y="20219"/>
                    <a:pt x="12975" y="19303"/>
                    <a:pt x="12591" y="19104"/>
                  </a:cubicBezTo>
                  <a:cubicBezTo>
                    <a:pt x="11965" y="18798"/>
                    <a:pt x="11278" y="18281"/>
                    <a:pt x="10581" y="18586"/>
                  </a:cubicBezTo>
                  <a:cubicBezTo>
                    <a:pt x="10268" y="18692"/>
                    <a:pt x="10733" y="20418"/>
                    <a:pt x="10733" y="20830"/>
                  </a:cubicBezTo>
                  <a:cubicBezTo>
                    <a:pt x="10349" y="20923"/>
                    <a:pt x="9965" y="21228"/>
                    <a:pt x="9582" y="21427"/>
                  </a:cubicBezTo>
                  <a:cubicBezTo>
                    <a:pt x="9117" y="20923"/>
                    <a:pt x="8501" y="19807"/>
                    <a:pt x="7956" y="19502"/>
                  </a:cubicBezTo>
                  <a:cubicBezTo>
                    <a:pt x="7724" y="19396"/>
                    <a:pt x="7491" y="19701"/>
                    <a:pt x="7188" y="19608"/>
                  </a:cubicBezTo>
                  <a:cubicBezTo>
                    <a:pt x="7037" y="19608"/>
                    <a:pt x="6956" y="19197"/>
                    <a:pt x="6805" y="19197"/>
                  </a:cubicBezTo>
                  <a:cubicBezTo>
                    <a:pt x="6340" y="19104"/>
                    <a:pt x="5957" y="19197"/>
                    <a:pt x="5492" y="19303"/>
                  </a:cubicBezTo>
                  <a:cubicBezTo>
                    <a:pt x="5563" y="19303"/>
                    <a:pt x="5563" y="19303"/>
                    <a:pt x="5563" y="19303"/>
                  </a:cubicBezTo>
                  <a:cubicBezTo>
                    <a:pt x="5330" y="18997"/>
                    <a:pt x="5027" y="18692"/>
                    <a:pt x="4795" y="18387"/>
                  </a:cubicBezTo>
                  <a:cubicBezTo>
                    <a:pt x="4714" y="18188"/>
                    <a:pt x="4876" y="18081"/>
                    <a:pt x="4795" y="17882"/>
                  </a:cubicBezTo>
                  <a:cubicBezTo>
                    <a:pt x="4714" y="17577"/>
                    <a:pt x="4563" y="17179"/>
                    <a:pt x="4331" y="16966"/>
                  </a:cubicBezTo>
                  <a:cubicBezTo>
                    <a:pt x="4179" y="16873"/>
                    <a:pt x="4028" y="17179"/>
                    <a:pt x="3876" y="17179"/>
                  </a:cubicBezTo>
                  <a:cubicBezTo>
                    <a:pt x="3644" y="17272"/>
                    <a:pt x="3412" y="17072"/>
                    <a:pt x="3180" y="17179"/>
                  </a:cubicBezTo>
                  <a:cubicBezTo>
                    <a:pt x="2715" y="17272"/>
                    <a:pt x="2331" y="17989"/>
                    <a:pt x="1867" y="17882"/>
                  </a:cubicBezTo>
                  <a:cubicBezTo>
                    <a:pt x="1483" y="17776"/>
                    <a:pt x="1321" y="16966"/>
                    <a:pt x="1019" y="16661"/>
                  </a:cubicBezTo>
                  <a:cubicBezTo>
                    <a:pt x="867" y="16568"/>
                    <a:pt x="554" y="16767"/>
                    <a:pt x="473" y="16568"/>
                  </a:cubicBezTo>
                  <a:cubicBezTo>
                    <a:pt x="322" y="16263"/>
                    <a:pt x="473" y="15851"/>
                    <a:pt x="473" y="15453"/>
                  </a:cubicBezTo>
                  <a:cubicBezTo>
                    <a:pt x="322" y="14842"/>
                    <a:pt x="-62" y="14231"/>
                    <a:pt x="9" y="13621"/>
                  </a:cubicBezTo>
                  <a:cubicBezTo>
                    <a:pt x="9" y="12811"/>
                    <a:pt x="241" y="12001"/>
                    <a:pt x="705" y="11497"/>
                  </a:cubicBezTo>
                  <a:cubicBezTo>
                    <a:pt x="1099" y="10979"/>
                    <a:pt x="1867" y="11191"/>
                    <a:pt x="2331" y="10886"/>
                  </a:cubicBezTo>
                  <a:cubicBezTo>
                    <a:pt x="2634" y="10780"/>
                    <a:pt x="2866" y="10381"/>
                    <a:pt x="2947" y="10076"/>
                  </a:cubicBezTo>
                  <a:cubicBezTo>
                    <a:pt x="3099" y="9359"/>
                    <a:pt x="3331" y="8549"/>
                    <a:pt x="3099" y="7939"/>
                  </a:cubicBezTo>
                  <a:cubicBezTo>
                    <a:pt x="3018" y="7633"/>
                    <a:pt x="2483" y="8045"/>
                    <a:pt x="2331" y="7739"/>
                  </a:cubicBezTo>
                  <a:cubicBezTo>
                    <a:pt x="2099" y="7328"/>
                    <a:pt x="2250" y="6624"/>
                    <a:pt x="2170" y="6120"/>
                  </a:cubicBezTo>
                  <a:cubicBezTo>
                    <a:pt x="2099" y="5509"/>
                    <a:pt x="2018" y="5005"/>
                    <a:pt x="1786" y="4500"/>
                  </a:cubicBezTo>
                  <a:cubicBezTo>
                    <a:pt x="1715" y="4195"/>
                    <a:pt x="1402" y="3889"/>
                    <a:pt x="1251" y="3677"/>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91" name="Shape">
              <a:extLst>
                <a:ext uri="{FF2B5EF4-FFF2-40B4-BE49-F238E27FC236}">
                  <a16:creationId xmlns:a16="http://schemas.microsoft.com/office/drawing/2014/main" id="{944738DC-FC3A-C845-B60E-6769B9C4E529}"/>
                </a:ext>
              </a:extLst>
            </p:cNvPr>
            <p:cNvSpPr/>
            <p:nvPr/>
          </p:nvSpPr>
          <p:spPr>
            <a:xfrm>
              <a:off x="4533185" y="8018648"/>
              <a:ext cx="192020" cy="218074"/>
            </a:xfrm>
            <a:custGeom>
              <a:avLst/>
              <a:gdLst/>
              <a:ahLst/>
              <a:cxnLst>
                <a:cxn ang="0">
                  <a:pos x="wd2" y="hd2"/>
                </a:cxn>
                <a:cxn ang="5400000">
                  <a:pos x="wd2" y="hd2"/>
                </a:cxn>
                <a:cxn ang="10800000">
                  <a:pos x="wd2" y="hd2"/>
                </a:cxn>
                <a:cxn ang="16200000">
                  <a:pos x="wd2" y="hd2"/>
                </a:cxn>
              </a:cxnLst>
              <a:rect l="0" t="0" r="r" b="b"/>
              <a:pathLst>
                <a:path w="21045" h="21600" extrusionOk="0">
                  <a:moveTo>
                    <a:pt x="445" y="9936"/>
                  </a:moveTo>
                  <a:cubicBezTo>
                    <a:pt x="445" y="9033"/>
                    <a:pt x="-555" y="7501"/>
                    <a:pt x="445" y="7226"/>
                  </a:cubicBezTo>
                  <a:cubicBezTo>
                    <a:pt x="2791" y="5420"/>
                    <a:pt x="6094" y="5105"/>
                    <a:pt x="8746" y="4202"/>
                  </a:cubicBezTo>
                  <a:cubicBezTo>
                    <a:pt x="8746" y="4202"/>
                    <a:pt x="10093" y="2396"/>
                    <a:pt x="10093" y="2121"/>
                  </a:cubicBezTo>
                  <a:cubicBezTo>
                    <a:pt x="10397" y="2121"/>
                    <a:pt x="16742" y="0"/>
                    <a:pt x="16742" y="0"/>
                  </a:cubicBezTo>
                  <a:cubicBezTo>
                    <a:pt x="17394" y="1217"/>
                    <a:pt x="18046" y="2396"/>
                    <a:pt x="18698" y="3927"/>
                  </a:cubicBezTo>
                  <a:cubicBezTo>
                    <a:pt x="18698" y="4831"/>
                    <a:pt x="18046" y="5695"/>
                    <a:pt x="18394" y="6323"/>
                  </a:cubicBezTo>
                  <a:cubicBezTo>
                    <a:pt x="19046" y="7501"/>
                    <a:pt x="21045" y="7501"/>
                    <a:pt x="21045" y="8719"/>
                  </a:cubicBezTo>
                  <a:cubicBezTo>
                    <a:pt x="21045" y="10211"/>
                    <a:pt x="18698" y="11114"/>
                    <a:pt x="17699" y="12332"/>
                  </a:cubicBezTo>
                  <a:cubicBezTo>
                    <a:pt x="17394" y="13196"/>
                    <a:pt x="16742" y="14413"/>
                    <a:pt x="16742" y="15316"/>
                  </a:cubicBezTo>
                  <a:cubicBezTo>
                    <a:pt x="16395" y="17398"/>
                    <a:pt x="16395" y="19519"/>
                    <a:pt x="16395" y="21600"/>
                  </a:cubicBezTo>
                  <a:cubicBezTo>
                    <a:pt x="15047" y="21011"/>
                    <a:pt x="13744" y="19833"/>
                    <a:pt x="12396" y="19519"/>
                  </a:cubicBezTo>
                  <a:cubicBezTo>
                    <a:pt x="11092" y="19519"/>
                    <a:pt x="10093" y="21325"/>
                    <a:pt x="9093" y="21011"/>
                  </a:cubicBezTo>
                  <a:cubicBezTo>
                    <a:pt x="6746" y="20422"/>
                    <a:pt x="5095" y="18615"/>
                    <a:pt x="3791" y="17123"/>
                  </a:cubicBezTo>
                  <a:cubicBezTo>
                    <a:pt x="2791" y="16220"/>
                    <a:pt x="2444" y="14727"/>
                    <a:pt x="2140" y="13510"/>
                  </a:cubicBezTo>
                  <a:cubicBezTo>
                    <a:pt x="1444" y="12332"/>
                    <a:pt x="1140" y="11114"/>
                    <a:pt x="445" y="9936"/>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92" name="Shape">
              <a:extLst>
                <a:ext uri="{FF2B5EF4-FFF2-40B4-BE49-F238E27FC236}">
                  <a16:creationId xmlns:a16="http://schemas.microsoft.com/office/drawing/2014/main" id="{043D6802-AF96-3348-AC56-C139591AD089}"/>
                </a:ext>
              </a:extLst>
            </p:cNvPr>
            <p:cNvSpPr/>
            <p:nvPr/>
          </p:nvSpPr>
          <p:spPr>
            <a:xfrm>
              <a:off x="4654687" y="7857857"/>
              <a:ext cx="344444" cy="548397"/>
            </a:xfrm>
            <a:custGeom>
              <a:avLst/>
              <a:gdLst/>
              <a:ahLst/>
              <a:cxnLst>
                <a:cxn ang="0">
                  <a:pos x="wd2" y="hd2"/>
                </a:cxn>
                <a:cxn ang="5400000">
                  <a:pos x="wd2" y="hd2"/>
                </a:cxn>
                <a:cxn ang="10800000">
                  <a:pos x="wd2" y="hd2"/>
                </a:cxn>
                <a:cxn ang="16200000">
                  <a:pos x="wd2" y="hd2"/>
                </a:cxn>
              </a:cxnLst>
              <a:rect l="0" t="0" r="r" b="b"/>
              <a:pathLst>
                <a:path w="20995" h="21600" extrusionOk="0">
                  <a:moveTo>
                    <a:pt x="8145" y="0"/>
                  </a:moveTo>
                  <a:cubicBezTo>
                    <a:pt x="8894" y="234"/>
                    <a:pt x="9620" y="703"/>
                    <a:pt x="10370" y="953"/>
                  </a:cubicBezTo>
                  <a:cubicBezTo>
                    <a:pt x="10733" y="1063"/>
                    <a:pt x="11482" y="828"/>
                    <a:pt x="11652" y="1063"/>
                  </a:cubicBezTo>
                  <a:cubicBezTo>
                    <a:pt x="12402" y="1672"/>
                    <a:pt x="11845" y="2626"/>
                    <a:pt x="12764" y="2970"/>
                  </a:cubicBezTo>
                  <a:cubicBezTo>
                    <a:pt x="13321" y="3329"/>
                    <a:pt x="14240" y="2376"/>
                    <a:pt x="14990" y="2626"/>
                  </a:cubicBezTo>
                  <a:cubicBezTo>
                    <a:pt x="15546" y="2860"/>
                    <a:pt x="14627" y="3454"/>
                    <a:pt x="14796" y="3689"/>
                  </a:cubicBezTo>
                  <a:cubicBezTo>
                    <a:pt x="14990" y="4048"/>
                    <a:pt x="15715" y="3939"/>
                    <a:pt x="16102" y="4173"/>
                  </a:cubicBezTo>
                  <a:cubicBezTo>
                    <a:pt x="16465" y="4533"/>
                    <a:pt x="16272" y="4892"/>
                    <a:pt x="16659" y="5252"/>
                  </a:cubicBezTo>
                  <a:cubicBezTo>
                    <a:pt x="16828" y="5486"/>
                    <a:pt x="17747" y="5486"/>
                    <a:pt x="17941" y="5845"/>
                  </a:cubicBezTo>
                  <a:cubicBezTo>
                    <a:pt x="17941" y="6080"/>
                    <a:pt x="17022" y="6564"/>
                    <a:pt x="17384" y="6674"/>
                  </a:cubicBezTo>
                  <a:cubicBezTo>
                    <a:pt x="18304" y="6924"/>
                    <a:pt x="19973" y="6080"/>
                    <a:pt x="20529" y="6674"/>
                  </a:cubicBezTo>
                  <a:cubicBezTo>
                    <a:pt x="21448" y="7518"/>
                    <a:pt x="20722" y="8706"/>
                    <a:pt x="20722" y="9659"/>
                  </a:cubicBezTo>
                  <a:cubicBezTo>
                    <a:pt x="20335" y="10269"/>
                    <a:pt x="19779" y="10737"/>
                    <a:pt x="19416" y="11331"/>
                  </a:cubicBezTo>
                  <a:cubicBezTo>
                    <a:pt x="19247" y="11925"/>
                    <a:pt x="19779" y="12769"/>
                    <a:pt x="19053" y="13004"/>
                  </a:cubicBezTo>
                  <a:cubicBezTo>
                    <a:pt x="17941" y="13488"/>
                    <a:pt x="16272" y="12879"/>
                    <a:pt x="14990" y="13238"/>
                  </a:cubicBezTo>
                  <a:cubicBezTo>
                    <a:pt x="14071" y="13488"/>
                    <a:pt x="14071" y="14442"/>
                    <a:pt x="13321" y="14801"/>
                  </a:cubicBezTo>
                  <a:cubicBezTo>
                    <a:pt x="12595" y="14911"/>
                    <a:pt x="12039" y="13957"/>
                    <a:pt x="11482" y="14207"/>
                  </a:cubicBezTo>
                  <a:cubicBezTo>
                    <a:pt x="10926" y="14442"/>
                    <a:pt x="11289" y="15161"/>
                    <a:pt x="11482" y="15630"/>
                  </a:cubicBezTo>
                  <a:cubicBezTo>
                    <a:pt x="11652" y="16223"/>
                    <a:pt x="12208" y="16817"/>
                    <a:pt x="12595" y="17427"/>
                  </a:cubicBezTo>
                  <a:cubicBezTo>
                    <a:pt x="12039" y="17427"/>
                    <a:pt x="11482" y="17661"/>
                    <a:pt x="11095" y="17536"/>
                  </a:cubicBezTo>
                  <a:cubicBezTo>
                    <a:pt x="10733" y="17302"/>
                    <a:pt x="10926" y="16817"/>
                    <a:pt x="10539" y="16708"/>
                  </a:cubicBezTo>
                  <a:cubicBezTo>
                    <a:pt x="10176" y="16583"/>
                    <a:pt x="9451" y="16817"/>
                    <a:pt x="9064" y="16942"/>
                  </a:cubicBezTo>
                  <a:cubicBezTo>
                    <a:pt x="8894" y="17067"/>
                    <a:pt x="9257" y="17302"/>
                    <a:pt x="9257" y="17536"/>
                  </a:cubicBezTo>
                  <a:cubicBezTo>
                    <a:pt x="9064" y="17786"/>
                    <a:pt x="8338" y="17786"/>
                    <a:pt x="8532" y="18021"/>
                  </a:cubicBezTo>
                  <a:cubicBezTo>
                    <a:pt x="9064" y="18615"/>
                    <a:pt x="10007" y="19209"/>
                    <a:pt x="11095" y="19334"/>
                  </a:cubicBezTo>
                  <a:cubicBezTo>
                    <a:pt x="12208" y="19334"/>
                    <a:pt x="12958" y="18849"/>
                    <a:pt x="13877" y="18615"/>
                  </a:cubicBezTo>
                  <a:cubicBezTo>
                    <a:pt x="14071" y="19099"/>
                    <a:pt x="14240" y="19568"/>
                    <a:pt x="14240" y="20053"/>
                  </a:cubicBezTo>
                  <a:cubicBezTo>
                    <a:pt x="14240" y="20287"/>
                    <a:pt x="14433" y="20647"/>
                    <a:pt x="14071" y="20647"/>
                  </a:cubicBezTo>
                  <a:cubicBezTo>
                    <a:pt x="13514" y="20772"/>
                    <a:pt x="12764" y="20522"/>
                    <a:pt x="12039" y="20412"/>
                  </a:cubicBezTo>
                  <a:cubicBezTo>
                    <a:pt x="11095" y="20162"/>
                    <a:pt x="10370" y="19818"/>
                    <a:pt x="9451" y="19818"/>
                  </a:cubicBezTo>
                  <a:cubicBezTo>
                    <a:pt x="9257" y="19818"/>
                    <a:pt x="9064" y="20053"/>
                    <a:pt x="8894" y="20162"/>
                  </a:cubicBezTo>
                  <a:cubicBezTo>
                    <a:pt x="8701" y="20522"/>
                    <a:pt x="8701" y="21006"/>
                    <a:pt x="8338" y="21241"/>
                  </a:cubicBezTo>
                  <a:cubicBezTo>
                    <a:pt x="8145" y="21475"/>
                    <a:pt x="7782" y="21600"/>
                    <a:pt x="7419" y="21600"/>
                  </a:cubicBezTo>
                  <a:cubicBezTo>
                    <a:pt x="6863" y="21475"/>
                    <a:pt x="6669" y="21115"/>
                    <a:pt x="6306" y="20881"/>
                  </a:cubicBezTo>
                  <a:cubicBezTo>
                    <a:pt x="5943" y="20162"/>
                    <a:pt x="5750" y="19334"/>
                    <a:pt x="5000" y="18849"/>
                  </a:cubicBezTo>
                  <a:cubicBezTo>
                    <a:pt x="4081" y="18380"/>
                    <a:pt x="2799" y="18255"/>
                    <a:pt x="1880" y="17896"/>
                  </a:cubicBezTo>
                  <a:cubicBezTo>
                    <a:pt x="1130" y="17661"/>
                    <a:pt x="17" y="17661"/>
                    <a:pt x="17" y="17177"/>
                  </a:cubicBezTo>
                  <a:cubicBezTo>
                    <a:pt x="-152" y="16474"/>
                    <a:pt x="936" y="15989"/>
                    <a:pt x="1323" y="15395"/>
                  </a:cubicBezTo>
                  <a:cubicBezTo>
                    <a:pt x="1493" y="15270"/>
                    <a:pt x="1493" y="15036"/>
                    <a:pt x="1686" y="14911"/>
                  </a:cubicBezTo>
                  <a:cubicBezTo>
                    <a:pt x="1686" y="14082"/>
                    <a:pt x="1686" y="13238"/>
                    <a:pt x="1880" y="12410"/>
                  </a:cubicBezTo>
                  <a:cubicBezTo>
                    <a:pt x="1880" y="12050"/>
                    <a:pt x="2243" y="11566"/>
                    <a:pt x="2412" y="11222"/>
                  </a:cubicBezTo>
                  <a:cubicBezTo>
                    <a:pt x="2968" y="10737"/>
                    <a:pt x="4274" y="10378"/>
                    <a:pt x="4274" y="9784"/>
                  </a:cubicBezTo>
                  <a:cubicBezTo>
                    <a:pt x="4274" y="9300"/>
                    <a:pt x="3162" y="9300"/>
                    <a:pt x="2799" y="8831"/>
                  </a:cubicBezTo>
                  <a:cubicBezTo>
                    <a:pt x="2605" y="8581"/>
                    <a:pt x="2968" y="8237"/>
                    <a:pt x="2968" y="7877"/>
                  </a:cubicBezTo>
                  <a:cubicBezTo>
                    <a:pt x="2605" y="7268"/>
                    <a:pt x="2243" y="6799"/>
                    <a:pt x="1880" y="6314"/>
                  </a:cubicBezTo>
                  <a:cubicBezTo>
                    <a:pt x="1493" y="5845"/>
                    <a:pt x="767" y="5361"/>
                    <a:pt x="767" y="4767"/>
                  </a:cubicBezTo>
                  <a:cubicBezTo>
                    <a:pt x="767" y="4282"/>
                    <a:pt x="1880" y="3939"/>
                    <a:pt x="2049" y="3329"/>
                  </a:cubicBezTo>
                  <a:cubicBezTo>
                    <a:pt x="2243" y="2970"/>
                    <a:pt x="1880" y="2501"/>
                    <a:pt x="1686" y="2016"/>
                  </a:cubicBezTo>
                  <a:cubicBezTo>
                    <a:pt x="1686" y="2016"/>
                    <a:pt x="2799" y="1313"/>
                    <a:pt x="2968" y="1313"/>
                  </a:cubicBezTo>
                  <a:cubicBezTo>
                    <a:pt x="3162" y="1313"/>
                    <a:pt x="5556" y="2141"/>
                    <a:pt x="5556" y="2141"/>
                  </a:cubicBezTo>
                  <a:cubicBezTo>
                    <a:pt x="5556" y="1672"/>
                    <a:pt x="5387" y="1063"/>
                    <a:pt x="5750" y="703"/>
                  </a:cubicBezTo>
                  <a:cubicBezTo>
                    <a:pt x="6306" y="234"/>
                    <a:pt x="7225" y="234"/>
                    <a:pt x="8145" y="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93" name="Shape">
              <a:extLst>
                <a:ext uri="{FF2B5EF4-FFF2-40B4-BE49-F238E27FC236}">
                  <a16:creationId xmlns:a16="http://schemas.microsoft.com/office/drawing/2014/main" id="{2F348FC3-D826-E541-A34B-5F8D3CF9FBB9}"/>
                </a:ext>
              </a:extLst>
            </p:cNvPr>
            <p:cNvSpPr/>
            <p:nvPr/>
          </p:nvSpPr>
          <p:spPr>
            <a:xfrm>
              <a:off x="4794641" y="8281323"/>
              <a:ext cx="87853" cy="67256"/>
            </a:xfrm>
            <a:custGeom>
              <a:avLst/>
              <a:gdLst/>
              <a:ahLst/>
              <a:cxnLst>
                <a:cxn ang="0">
                  <a:pos x="wd2" y="hd2"/>
                </a:cxn>
                <a:cxn ang="5400000">
                  <a:pos x="wd2" y="hd2"/>
                </a:cxn>
                <a:cxn ang="10800000">
                  <a:pos x="wd2" y="hd2"/>
                </a:cxn>
                <a:cxn ang="16200000">
                  <a:pos x="wd2" y="hd2"/>
                </a:cxn>
              </a:cxnLst>
              <a:rect l="0" t="0" r="r" b="b"/>
              <a:pathLst>
                <a:path w="20972" h="20898" extrusionOk="0">
                  <a:moveTo>
                    <a:pt x="20972" y="15253"/>
                  </a:moveTo>
                  <a:cubicBezTo>
                    <a:pt x="15973" y="5925"/>
                    <a:pt x="15973" y="5925"/>
                    <a:pt x="15973" y="5925"/>
                  </a:cubicBezTo>
                  <a:cubicBezTo>
                    <a:pt x="13803" y="5925"/>
                    <a:pt x="11634" y="7766"/>
                    <a:pt x="10125" y="6784"/>
                  </a:cubicBezTo>
                  <a:cubicBezTo>
                    <a:pt x="8710" y="4943"/>
                    <a:pt x="9465" y="1139"/>
                    <a:pt x="7955" y="280"/>
                  </a:cubicBezTo>
                  <a:cubicBezTo>
                    <a:pt x="6541" y="-702"/>
                    <a:pt x="3711" y="1139"/>
                    <a:pt x="2202" y="2121"/>
                  </a:cubicBezTo>
                  <a:cubicBezTo>
                    <a:pt x="1541" y="3103"/>
                    <a:pt x="2956" y="4943"/>
                    <a:pt x="2956" y="6784"/>
                  </a:cubicBezTo>
                  <a:cubicBezTo>
                    <a:pt x="2202" y="8748"/>
                    <a:pt x="-628" y="8748"/>
                    <a:pt x="127" y="10589"/>
                  </a:cubicBezTo>
                  <a:cubicBezTo>
                    <a:pt x="2202" y="15253"/>
                    <a:pt x="5880" y="19916"/>
                    <a:pt x="10125" y="20898"/>
                  </a:cubicBezTo>
                  <a:cubicBezTo>
                    <a:pt x="14464" y="20898"/>
                    <a:pt x="17388" y="17093"/>
                    <a:pt x="20972" y="15253"/>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94" name="Shape">
              <a:extLst>
                <a:ext uri="{FF2B5EF4-FFF2-40B4-BE49-F238E27FC236}">
                  <a16:creationId xmlns:a16="http://schemas.microsoft.com/office/drawing/2014/main" id="{B42F0613-C363-5D48-B5E2-F3BDD81B8411}"/>
                </a:ext>
              </a:extLst>
            </p:cNvPr>
            <p:cNvSpPr/>
            <p:nvPr/>
          </p:nvSpPr>
          <p:spPr>
            <a:xfrm>
              <a:off x="4638984" y="8100325"/>
              <a:ext cx="565055" cy="508854"/>
            </a:xfrm>
            <a:custGeom>
              <a:avLst/>
              <a:gdLst/>
              <a:ahLst/>
              <a:cxnLst>
                <a:cxn ang="0">
                  <a:pos x="wd2" y="hd2"/>
                </a:cxn>
                <a:cxn ang="5400000">
                  <a:pos x="wd2" y="hd2"/>
                </a:cxn>
                <a:cxn ang="10800000">
                  <a:pos x="wd2" y="hd2"/>
                </a:cxn>
                <a:cxn ang="16200000">
                  <a:pos x="wd2" y="hd2"/>
                </a:cxn>
              </a:cxnLst>
              <a:rect l="0" t="0" r="r" b="b"/>
              <a:pathLst>
                <a:path w="21307" h="21334" extrusionOk="0">
                  <a:moveTo>
                    <a:pt x="9164" y="9658"/>
                  </a:moveTo>
                  <a:cubicBezTo>
                    <a:pt x="8371" y="8393"/>
                    <a:pt x="8371" y="8393"/>
                    <a:pt x="8371" y="8393"/>
                  </a:cubicBezTo>
                  <a:cubicBezTo>
                    <a:pt x="8132" y="7744"/>
                    <a:pt x="7788" y="7112"/>
                    <a:pt x="7683" y="6479"/>
                  </a:cubicBezTo>
                  <a:cubicBezTo>
                    <a:pt x="7564" y="5980"/>
                    <a:pt x="7339" y="5215"/>
                    <a:pt x="7683" y="4965"/>
                  </a:cubicBezTo>
                  <a:cubicBezTo>
                    <a:pt x="8027" y="4699"/>
                    <a:pt x="8371" y="5714"/>
                    <a:pt x="8820" y="5597"/>
                  </a:cubicBezTo>
                  <a:cubicBezTo>
                    <a:pt x="9284" y="5215"/>
                    <a:pt x="9284" y="4200"/>
                    <a:pt x="9852" y="3933"/>
                  </a:cubicBezTo>
                  <a:cubicBezTo>
                    <a:pt x="10645" y="3551"/>
                    <a:pt x="11677" y="4200"/>
                    <a:pt x="12365" y="3684"/>
                  </a:cubicBezTo>
                  <a:cubicBezTo>
                    <a:pt x="12814" y="3434"/>
                    <a:pt x="12485" y="2536"/>
                    <a:pt x="12590" y="1903"/>
                  </a:cubicBezTo>
                  <a:cubicBezTo>
                    <a:pt x="12814" y="1271"/>
                    <a:pt x="13158" y="772"/>
                    <a:pt x="13398" y="123"/>
                  </a:cubicBezTo>
                  <a:cubicBezTo>
                    <a:pt x="13742" y="638"/>
                    <a:pt x="13742" y="1787"/>
                    <a:pt x="14190" y="1787"/>
                  </a:cubicBezTo>
                  <a:cubicBezTo>
                    <a:pt x="14998" y="1787"/>
                    <a:pt x="15103" y="389"/>
                    <a:pt x="15671" y="123"/>
                  </a:cubicBezTo>
                  <a:cubicBezTo>
                    <a:pt x="16255" y="-127"/>
                    <a:pt x="17047" y="6"/>
                    <a:pt x="17391" y="505"/>
                  </a:cubicBezTo>
                  <a:cubicBezTo>
                    <a:pt x="17735" y="888"/>
                    <a:pt x="16928" y="1654"/>
                    <a:pt x="17047" y="2153"/>
                  </a:cubicBezTo>
                  <a:cubicBezTo>
                    <a:pt x="17272" y="2669"/>
                    <a:pt x="17960" y="2802"/>
                    <a:pt x="18424" y="3168"/>
                  </a:cubicBezTo>
                  <a:cubicBezTo>
                    <a:pt x="18648" y="3434"/>
                    <a:pt x="19112" y="3817"/>
                    <a:pt x="19216" y="4200"/>
                  </a:cubicBezTo>
                  <a:cubicBezTo>
                    <a:pt x="19560" y="4832"/>
                    <a:pt x="19680" y="5464"/>
                    <a:pt x="19785" y="6230"/>
                  </a:cubicBezTo>
                  <a:cubicBezTo>
                    <a:pt x="19904" y="6862"/>
                    <a:pt x="19680" y="7744"/>
                    <a:pt x="20024" y="8260"/>
                  </a:cubicBezTo>
                  <a:cubicBezTo>
                    <a:pt x="20248" y="8643"/>
                    <a:pt x="21041" y="8127"/>
                    <a:pt x="21161" y="8510"/>
                  </a:cubicBezTo>
                  <a:cubicBezTo>
                    <a:pt x="21505" y="9275"/>
                    <a:pt x="21161" y="10290"/>
                    <a:pt x="20937" y="11189"/>
                  </a:cubicBezTo>
                  <a:cubicBezTo>
                    <a:pt x="20817" y="11572"/>
                    <a:pt x="20473" y="12071"/>
                    <a:pt x="20024" y="12204"/>
                  </a:cubicBezTo>
                  <a:cubicBezTo>
                    <a:pt x="19336" y="12587"/>
                    <a:pt x="18199" y="12320"/>
                    <a:pt x="17616" y="12969"/>
                  </a:cubicBezTo>
                  <a:cubicBezTo>
                    <a:pt x="16928" y="13602"/>
                    <a:pt x="16584" y="14617"/>
                    <a:pt x="16584" y="15632"/>
                  </a:cubicBezTo>
                  <a:cubicBezTo>
                    <a:pt x="16479" y="16397"/>
                    <a:pt x="17047" y="17163"/>
                    <a:pt x="17272" y="17928"/>
                  </a:cubicBezTo>
                  <a:cubicBezTo>
                    <a:pt x="16928" y="17795"/>
                    <a:pt x="16584" y="17662"/>
                    <a:pt x="16255" y="17546"/>
                  </a:cubicBezTo>
                  <a:cubicBezTo>
                    <a:pt x="16255" y="17546"/>
                    <a:pt x="14086" y="17662"/>
                    <a:pt x="13846" y="17662"/>
                  </a:cubicBezTo>
                  <a:cubicBezTo>
                    <a:pt x="13742" y="17662"/>
                    <a:pt x="13398" y="18428"/>
                    <a:pt x="13398" y="18428"/>
                  </a:cubicBezTo>
                  <a:cubicBezTo>
                    <a:pt x="12814" y="18810"/>
                    <a:pt x="12365" y="19326"/>
                    <a:pt x="11797" y="19576"/>
                  </a:cubicBezTo>
                  <a:cubicBezTo>
                    <a:pt x="11333" y="19709"/>
                    <a:pt x="10885" y="19576"/>
                    <a:pt x="10301" y="19709"/>
                  </a:cubicBezTo>
                  <a:cubicBezTo>
                    <a:pt x="9733" y="19959"/>
                    <a:pt x="9164" y="20458"/>
                    <a:pt x="8596" y="20591"/>
                  </a:cubicBezTo>
                  <a:cubicBezTo>
                    <a:pt x="8132" y="20724"/>
                    <a:pt x="7564" y="20841"/>
                    <a:pt x="6995" y="20724"/>
                  </a:cubicBezTo>
                  <a:cubicBezTo>
                    <a:pt x="6771" y="20591"/>
                    <a:pt x="6651" y="19959"/>
                    <a:pt x="6427" y="20092"/>
                  </a:cubicBezTo>
                  <a:cubicBezTo>
                    <a:pt x="5963" y="20208"/>
                    <a:pt x="6083" y="20841"/>
                    <a:pt x="5963" y="21223"/>
                  </a:cubicBezTo>
                  <a:cubicBezTo>
                    <a:pt x="5739" y="21223"/>
                    <a:pt x="5395" y="21473"/>
                    <a:pt x="5275" y="21223"/>
                  </a:cubicBezTo>
                  <a:cubicBezTo>
                    <a:pt x="4826" y="20591"/>
                    <a:pt x="4707" y="19709"/>
                    <a:pt x="4826" y="18944"/>
                  </a:cubicBezTo>
                  <a:cubicBezTo>
                    <a:pt x="4826" y="18561"/>
                    <a:pt x="5739" y="18677"/>
                    <a:pt x="5619" y="18178"/>
                  </a:cubicBezTo>
                  <a:cubicBezTo>
                    <a:pt x="5619" y="17795"/>
                    <a:pt x="4826" y="18045"/>
                    <a:pt x="4602" y="17662"/>
                  </a:cubicBezTo>
                  <a:cubicBezTo>
                    <a:pt x="4258" y="17163"/>
                    <a:pt x="4707" y="16264"/>
                    <a:pt x="4258" y="15765"/>
                  </a:cubicBezTo>
                  <a:cubicBezTo>
                    <a:pt x="3675" y="15133"/>
                    <a:pt x="2418" y="15249"/>
                    <a:pt x="1745" y="14617"/>
                  </a:cubicBezTo>
                  <a:cubicBezTo>
                    <a:pt x="1401" y="14234"/>
                    <a:pt x="1625" y="13469"/>
                    <a:pt x="1401" y="12969"/>
                  </a:cubicBezTo>
                  <a:cubicBezTo>
                    <a:pt x="1162" y="12587"/>
                    <a:pt x="713" y="12320"/>
                    <a:pt x="369" y="11954"/>
                  </a:cubicBezTo>
                  <a:cubicBezTo>
                    <a:pt x="249" y="11688"/>
                    <a:pt x="-95" y="11438"/>
                    <a:pt x="25" y="11189"/>
                  </a:cubicBezTo>
                  <a:cubicBezTo>
                    <a:pt x="144" y="10806"/>
                    <a:pt x="713" y="10423"/>
                    <a:pt x="1057" y="10673"/>
                  </a:cubicBezTo>
                  <a:cubicBezTo>
                    <a:pt x="1506" y="10939"/>
                    <a:pt x="1401" y="11821"/>
                    <a:pt x="1850" y="12204"/>
                  </a:cubicBezTo>
                  <a:cubicBezTo>
                    <a:pt x="2313" y="12587"/>
                    <a:pt x="2882" y="12836"/>
                    <a:pt x="3450" y="12703"/>
                  </a:cubicBezTo>
                  <a:cubicBezTo>
                    <a:pt x="3914" y="12703"/>
                    <a:pt x="4138" y="12320"/>
                    <a:pt x="4482" y="12071"/>
                  </a:cubicBezTo>
                  <a:cubicBezTo>
                    <a:pt x="4707" y="12320"/>
                    <a:pt x="4826" y="12703"/>
                    <a:pt x="5170" y="12836"/>
                  </a:cubicBezTo>
                  <a:cubicBezTo>
                    <a:pt x="5395" y="12836"/>
                    <a:pt x="5619" y="12703"/>
                    <a:pt x="5739" y="12454"/>
                  </a:cubicBezTo>
                  <a:cubicBezTo>
                    <a:pt x="5963" y="12204"/>
                    <a:pt x="5963" y="11688"/>
                    <a:pt x="6083" y="11305"/>
                  </a:cubicBezTo>
                  <a:cubicBezTo>
                    <a:pt x="6188" y="11189"/>
                    <a:pt x="6307" y="10939"/>
                    <a:pt x="6427" y="10939"/>
                  </a:cubicBezTo>
                  <a:cubicBezTo>
                    <a:pt x="6995" y="10939"/>
                    <a:pt x="7444" y="11305"/>
                    <a:pt x="8027" y="11572"/>
                  </a:cubicBezTo>
                  <a:cubicBezTo>
                    <a:pt x="8476" y="11688"/>
                    <a:pt x="8940" y="11954"/>
                    <a:pt x="9284" y="11821"/>
                  </a:cubicBezTo>
                  <a:cubicBezTo>
                    <a:pt x="9508" y="11821"/>
                    <a:pt x="9389" y="11438"/>
                    <a:pt x="9389" y="11189"/>
                  </a:cubicBezTo>
                  <a:cubicBezTo>
                    <a:pt x="9389" y="10673"/>
                    <a:pt x="9284" y="10174"/>
                    <a:pt x="9164" y="9658"/>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95" name="Shape">
              <a:extLst>
                <a:ext uri="{FF2B5EF4-FFF2-40B4-BE49-F238E27FC236}">
                  <a16:creationId xmlns:a16="http://schemas.microsoft.com/office/drawing/2014/main" id="{42655C99-6D9C-D54B-8A17-8E7765E0D0B2}"/>
                </a:ext>
              </a:extLst>
            </p:cNvPr>
            <p:cNvSpPr/>
            <p:nvPr/>
          </p:nvSpPr>
          <p:spPr>
            <a:xfrm>
              <a:off x="4381137" y="8075240"/>
              <a:ext cx="427955" cy="638618"/>
            </a:xfrm>
            <a:custGeom>
              <a:avLst/>
              <a:gdLst/>
              <a:ahLst/>
              <a:cxnLst>
                <a:cxn ang="0">
                  <a:pos x="wd2" y="hd2"/>
                </a:cxn>
                <a:cxn ang="5400000">
                  <a:pos x="wd2" y="hd2"/>
                </a:cxn>
                <a:cxn ang="10800000">
                  <a:pos x="wd2" y="hd2"/>
                </a:cxn>
                <a:cxn ang="16200000">
                  <a:pos x="wd2" y="hd2"/>
                </a:cxn>
              </a:cxnLst>
              <a:rect l="0" t="0" r="r" b="b"/>
              <a:pathLst>
                <a:path w="21347" h="21402" extrusionOk="0">
                  <a:moveTo>
                    <a:pt x="202" y="2444"/>
                  </a:moveTo>
                  <a:cubicBezTo>
                    <a:pt x="202" y="2139"/>
                    <a:pt x="-253" y="1634"/>
                    <a:pt x="202" y="1329"/>
                  </a:cubicBezTo>
                  <a:cubicBezTo>
                    <a:pt x="972" y="917"/>
                    <a:pt x="2020" y="1130"/>
                    <a:pt x="2929" y="824"/>
                  </a:cubicBezTo>
                  <a:cubicBezTo>
                    <a:pt x="3087" y="824"/>
                    <a:pt x="2929" y="519"/>
                    <a:pt x="3087" y="519"/>
                  </a:cubicBezTo>
                  <a:cubicBezTo>
                    <a:pt x="3680" y="214"/>
                    <a:pt x="4589" y="-198"/>
                    <a:pt x="5340" y="107"/>
                  </a:cubicBezTo>
                  <a:cubicBezTo>
                    <a:pt x="6249" y="413"/>
                    <a:pt x="5794" y="1528"/>
                    <a:pt x="6703" y="2032"/>
                  </a:cubicBezTo>
                  <a:cubicBezTo>
                    <a:pt x="7000" y="2245"/>
                    <a:pt x="7454" y="1634"/>
                    <a:pt x="7751" y="1435"/>
                  </a:cubicBezTo>
                  <a:cubicBezTo>
                    <a:pt x="8067" y="1833"/>
                    <a:pt x="8205" y="2245"/>
                    <a:pt x="8521" y="2643"/>
                  </a:cubicBezTo>
                  <a:cubicBezTo>
                    <a:pt x="8660" y="3055"/>
                    <a:pt x="8818" y="3559"/>
                    <a:pt x="9272" y="3864"/>
                  </a:cubicBezTo>
                  <a:cubicBezTo>
                    <a:pt x="9865" y="4369"/>
                    <a:pt x="10616" y="4980"/>
                    <a:pt x="11683" y="5179"/>
                  </a:cubicBezTo>
                  <a:cubicBezTo>
                    <a:pt x="12138" y="5285"/>
                    <a:pt x="12592" y="4674"/>
                    <a:pt x="13185" y="4674"/>
                  </a:cubicBezTo>
                  <a:cubicBezTo>
                    <a:pt x="13798" y="4780"/>
                    <a:pt x="14391" y="5179"/>
                    <a:pt x="15003" y="5378"/>
                  </a:cubicBezTo>
                  <a:cubicBezTo>
                    <a:pt x="14845" y="5484"/>
                    <a:pt x="14845" y="5683"/>
                    <a:pt x="14707" y="5789"/>
                  </a:cubicBezTo>
                  <a:cubicBezTo>
                    <a:pt x="14391" y="6294"/>
                    <a:pt x="13501" y="6706"/>
                    <a:pt x="13640" y="7303"/>
                  </a:cubicBezTo>
                  <a:cubicBezTo>
                    <a:pt x="13640" y="7714"/>
                    <a:pt x="14549" y="7714"/>
                    <a:pt x="15161" y="7914"/>
                  </a:cubicBezTo>
                  <a:cubicBezTo>
                    <a:pt x="15912" y="8219"/>
                    <a:pt x="16960" y="8325"/>
                    <a:pt x="17711" y="8723"/>
                  </a:cubicBezTo>
                  <a:cubicBezTo>
                    <a:pt x="18323" y="9135"/>
                    <a:pt x="18481" y="9839"/>
                    <a:pt x="18778" y="10449"/>
                  </a:cubicBezTo>
                  <a:cubicBezTo>
                    <a:pt x="18323" y="10648"/>
                    <a:pt x="18027" y="10954"/>
                    <a:pt x="17414" y="10954"/>
                  </a:cubicBezTo>
                  <a:cubicBezTo>
                    <a:pt x="16663" y="11060"/>
                    <a:pt x="15912" y="10861"/>
                    <a:pt x="15300" y="10556"/>
                  </a:cubicBezTo>
                  <a:cubicBezTo>
                    <a:pt x="14707" y="10250"/>
                    <a:pt x="14845" y="9547"/>
                    <a:pt x="14252" y="9334"/>
                  </a:cubicBezTo>
                  <a:cubicBezTo>
                    <a:pt x="13798" y="9135"/>
                    <a:pt x="13047" y="9440"/>
                    <a:pt x="12889" y="9746"/>
                  </a:cubicBezTo>
                  <a:cubicBezTo>
                    <a:pt x="12731" y="9945"/>
                    <a:pt x="13185" y="10144"/>
                    <a:pt x="13343" y="10356"/>
                  </a:cubicBezTo>
                  <a:cubicBezTo>
                    <a:pt x="13798" y="10648"/>
                    <a:pt x="14391" y="10861"/>
                    <a:pt x="14707" y="11166"/>
                  </a:cubicBezTo>
                  <a:cubicBezTo>
                    <a:pt x="15003" y="11565"/>
                    <a:pt x="14707" y="12175"/>
                    <a:pt x="15161" y="12481"/>
                  </a:cubicBezTo>
                  <a:cubicBezTo>
                    <a:pt x="16051" y="12985"/>
                    <a:pt x="17711" y="12892"/>
                    <a:pt x="18481" y="13397"/>
                  </a:cubicBezTo>
                  <a:cubicBezTo>
                    <a:pt x="19074" y="13795"/>
                    <a:pt x="18481" y="14512"/>
                    <a:pt x="18936" y="14910"/>
                  </a:cubicBezTo>
                  <a:cubicBezTo>
                    <a:pt x="19232" y="15215"/>
                    <a:pt x="20280" y="15016"/>
                    <a:pt x="20280" y="15322"/>
                  </a:cubicBezTo>
                  <a:cubicBezTo>
                    <a:pt x="20438" y="15720"/>
                    <a:pt x="19232" y="15627"/>
                    <a:pt x="19232" y="15932"/>
                  </a:cubicBezTo>
                  <a:cubicBezTo>
                    <a:pt x="19074" y="16543"/>
                    <a:pt x="19232" y="17247"/>
                    <a:pt x="19825" y="17751"/>
                  </a:cubicBezTo>
                  <a:cubicBezTo>
                    <a:pt x="19983" y="17950"/>
                    <a:pt x="20438" y="17751"/>
                    <a:pt x="20734" y="17751"/>
                  </a:cubicBezTo>
                  <a:cubicBezTo>
                    <a:pt x="20892" y="18163"/>
                    <a:pt x="21347" y="18561"/>
                    <a:pt x="21347" y="18972"/>
                  </a:cubicBezTo>
                  <a:cubicBezTo>
                    <a:pt x="21347" y="19172"/>
                    <a:pt x="20892" y="19371"/>
                    <a:pt x="20892" y="19583"/>
                  </a:cubicBezTo>
                  <a:cubicBezTo>
                    <a:pt x="20892" y="19889"/>
                    <a:pt x="21189" y="20194"/>
                    <a:pt x="21189" y="20499"/>
                  </a:cubicBezTo>
                  <a:cubicBezTo>
                    <a:pt x="21189" y="20698"/>
                    <a:pt x="21031" y="21004"/>
                    <a:pt x="20892" y="21203"/>
                  </a:cubicBezTo>
                  <a:cubicBezTo>
                    <a:pt x="20438" y="21203"/>
                    <a:pt x="20142" y="21309"/>
                    <a:pt x="19825" y="21097"/>
                  </a:cubicBezTo>
                  <a:cubicBezTo>
                    <a:pt x="19529" y="21004"/>
                    <a:pt x="19825" y="20698"/>
                    <a:pt x="19687" y="20592"/>
                  </a:cubicBezTo>
                  <a:cubicBezTo>
                    <a:pt x="19391" y="20287"/>
                    <a:pt x="18936" y="20088"/>
                    <a:pt x="18481" y="19981"/>
                  </a:cubicBezTo>
                  <a:cubicBezTo>
                    <a:pt x="18323" y="19981"/>
                    <a:pt x="18027" y="20088"/>
                    <a:pt x="17869" y="20088"/>
                  </a:cubicBezTo>
                  <a:cubicBezTo>
                    <a:pt x="17414" y="20088"/>
                    <a:pt x="16960" y="19782"/>
                    <a:pt x="16505" y="19782"/>
                  </a:cubicBezTo>
                  <a:cubicBezTo>
                    <a:pt x="16209" y="19782"/>
                    <a:pt x="15912" y="19981"/>
                    <a:pt x="15912" y="20194"/>
                  </a:cubicBezTo>
                  <a:cubicBezTo>
                    <a:pt x="15754" y="20499"/>
                    <a:pt x="16209" y="20791"/>
                    <a:pt x="16367" y="21004"/>
                  </a:cubicBezTo>
                  <a:cubicBezTo>
                    <a:pt x="16209" y="21097"/>
                    <a:pt x="16209" y="21402"/>
                    <a:pt x="16051" y="21402"/>
                  </a:cubicBezTo>
                  <a:cubicBezTo>
                    <a:pt x="15458" y="21203"/>
                    <a:pt x="14707" y="21004"/>
                    <a:pt x="14391" y="20592"/>
                  </a:cubicBezTo>
                  <a:cubicBezTo>
                    <a:pt x="14094" y="20088"/>
                    <a:pt x="14845" y="19477"/>
                    <a:pt x="14845" y="18866"/>
                  </a:cubicBezTo>
                  <a:cubicBezTo>
                    <a:pt x="14707" y="18667"/>
                    <a:pt x="14391" y="18468"/>
                    <a:pt x="13956" y="18468"/>
                  </a:cubicBezTo>
                  <a:cubicBezTo>
                    <a:pt x="13501" y="18468"/>
                    <a:pt x="13047" y="18667"/>
                    <a:pt x="12434" y="18866"/>
                  </a:cubicBezTo>
                  <a:cubicBezTo>
                    <a:pt x="12138" y="18866"/>
                    <a:pt x="11841" y="19065"/>
                    <a:pt x="11525" y="19172"/>
                  </a:cubicBezTo>
                  <a:cubicBezTo>
                    <a:pt x="11071" y="19278"/>
                    <a:pt x="10616" y="19477"/>
                    <a:pt x="10162" y="19583"/>
                  </a:cubicBezTo>
                  <a:cubicBezTo>
                    <a:pt x="9865" y="19371"/>
                    <a:pt x="9727" y="18866"/>
                    <a:pt x="9272" y="18866"/>
                  </a:cubicBezTo>
                  <a:cubicBezTo>
                    <a:pt x="8818" y="18866"/>
                    <a:pt x="8660" y="19278"/>
                    <a:pt x="8363" y="19477"/>
                  </a:cubicBezTo>
                  <a:cubicBezTo>
                    <a:pt x="7751" y="18773"/>
                    <a:pt x="7000" y="18056"/>
                    <a:pt x="6703" y="17247"/>
                  </a:cubicBezTo>
                  <a:cubicBezTo>
                    <a:pt x="6545" y="16941"/>
                    <a:pt x="7454" y="16742"/>
                    <a:pt x="7296" y="16437"/>
                  </a:cubicBezTo>
                  <a:cubicBezTo>
                    <a:pt x="7158" y="16238"/>
                    <a:pt x="6407" y="16543"/>
                    <a:pt x="6407" y="16331"/>
                  </a:cubicBezTo>
                  <a:cubicBezTo>
                    <a:pt x="6091" y="15932"/>
                    <a:pt x="6091" y="15322"/>
                    <a:pt x="6407" y="14910"/>
                  </a:cubicBezTo>
                  <a:cubicBezTo>
                    <a:pt x="6703" y="14512"/>
                    <a:pt x="7612" y="14406"/>
                    <a:pt x="7909" y="13901"/>
                  </a:cubicBezTo>
                  <a:cubicBezTo>
                    <a:pt x="8205" y="13397"/>
                    <a:pt x="8363" y="12786"/>
                    <a:pt x="7909" y="12281"/>
                  </a:cubicBezTo>
                  <a:cubicBezTo>
                    <a:pt x="7454" y="11777"/>
                    <a:pt x="6545" y="11472"/>
                    <a:pt x="5636" y="11259"/>
                  </a:cubicBezTo>
                  <a:cubicBezTo>
                    <a:pt x="4885" y="11166"/>
                    <a:pt x="3976" y="11671"/>
                    <a:pt x="3225" y="11472"/>
                  </a:cubicBezTo>
                  <a:cubicBezTo>
                    <a:pt x="2316" y="11259"/>
                    <a:pt x="1269" y="10954"/>
                    <a:pt x="656" y="10356"/>
                  </a:cubicBezTo>
                  <a:cubicBezTo>
                    <a:pt x="202" y="9839"/>
                    <a:pt x="-95" y="8936"/>
                    <a:pt x="360" y="8431"/>
                  </a:cubicBezTo>
                  <a:cubicBezTo>
                    <a:pt x="814" y="8020"/>
                    <a:pt x="2316" y="8936"/>
                    <a:pt x="2632" y="8524"/>
                  </a:cubicBezTo>
                  <a:cubicBezTo>
                    <a:pt x="2929" y="7914"/>
                    <a:pt x="1565" y="7303"/>
                    <a:pt x="1565" y="6706"/>
                  </a:cubicBezTo>
                  <a:cubicBezTo>
                    <a:pt x="1427" y="5989"/>
                    <a:pt x="2178" y="5484"/>
                    <a:pt x="2178" y="4780"/>
                  </a:cubicBezTo>
                  <a:cubicBezTo>
                    <a:pt x="2178" y="4568"/>
                    <a:pt x="1427" y="4873"/>
                    <a:pt x="1427" y="4674"/>
                  </a:cubicBezTo>
                  <a:cubicBezTo>
                    <a:pt x="1427" y="4064"/>
                    <a:pt x="2474" y="3453"/>
                    <a:pt x="2178" y="2842"/>
                  </a:cubicBezTo>
                  <a:cubicBezTo>
                    <a:pt x="1881" y="2444"/>
                    <a:pt x="814" y="2537"/>
                    <a:pt x="202" y="2444"/>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96" name="Shape">
              <a:extLst>
                <a:ext uri="{FF2B5EF4-FFF2-40B4-BE49-F238E27FC236}">
                  <a16:creationId xmlns:a16="http://schemas.microsoft.com/office/drawing/2014/main" id="{E68704EF-9D7D-AD42-84D5-69B6F25E821A}"/>
                </a:ext>
              </a:extLst>
            </p:cNvPr>
            <p:cNvSpPr/>
            <p:nvPr/>
          </p:nvSpPr>
          <p:spPr>
            <a:xfrm>
              <a:off x="4046670" y="7999425"/>
              <a:ext cx="517754" cy="742396"/>
            </a:xfrm>
            <a:custGeom>
              <a:avLst/>
              <a:gdLst/>
              <a:ahLst/>
              <a:cxnLst>
                <a:cxn ang="0">
                  <a:pos x="wd2" y="hd2"/>
                </a:cxn>
                <a:cxn ang="5400000">
                  <a:pos x="wd2" y="hd2"/>
                </a:cxn>
                <a:cxn ang="10800000">
                  <a:pos x="wd2" y="hd2"/>
                </a:cxn>
                <a:cxn ang="16200000">
                  <a:pos x="wd2" y="hd2"/>
                </a:cxn>
              </a:cxnLst>
              <a:rect l="0" t="0" r="r" b="b"/>
              <a:pathLst>
                <a:path w="21490" h="21600" extrusionOk="0">
                  <a:moveTo>
                    <a:pt x="8553" y="0"/>
                  </a:moveTo>
                  <a:cubicBezTo>
                    <a:pt x="9309" y="612"/>
                    <a:pt x="10575" y="1143"/>
                    <a:pt x="10690" y="1939"/>
                  </a:cubicBezTo>
                  <a:cubicBezTo>
                    <a:pt x="10822" y="2378"/>
                    <a:pt x="9178" y="1939"/>
                    <a:pt x="9063" y="2286"/>
                  </a:cubicBezTo>
                  <a:cubicBezTo>
                    <a:pt x="8816" y="2817"/>
                    <a:pt x="9556" y="3256"/>
                    <a:pt x="9819" y="3787"/>
                  </a:cubicBezTo>
                  <a:cubicBezTo>
                    <a:pt x="9934" y="4145"/>
                    <a:pt x="10065" y="4491"/>
                    <a:pt x="10065" y="4849"/>
                  </a:cubicBezTo>
                  <a:cubicBezTo>
                    <a:pt x="10065" y="5022"/>
                    <a:pt x="9687" y="5287"/>
                    <a:pt x="9934" y="5368"/>
                  </a:cubicBezTo>
                  <a:cubicBezTo>
                    <a:pt x="10312" y="5553"/>
                    <a:pt x="10822" y="5368"/>
                    <a:pt x="11200" y="5368"/>
                  </a:cubicBezTo>
                  <a:cubicBezTo>
                    <a:pt x="11693" y="5368"/>
                    <a:pt x="12317" y="5368"/>
                    <a:pt x="12695" y="5287"/>
                  </a:cubicBezTo>
                  <a:cubicBezTo>
                    <a:pt x="13074" y="5195"/>
                    <a:pt x="13320" y="5022"/>
                    <a:pt x="13698" y="4756"/>
                  </a:cubicBezTo>
                  <a:cubicBezTo>
                    <a:pt x="13830" y="4664"/>
                    <a:pt x="13961" y="4491"/>
                    <a:pt x="14076" y="4318"/>
                  </a:cubicBezTo>
                  <a:cubicBezTo>
                    <a:pt x="14586" y="4399"/>
                    <a:pt x="15474" y="4318"/>
                    <a:pt x="15720" y="4664"/>
                  </a:cubicBezTo>
                  <a:cubicBezTo>
                    <a:pt x="15967" y="5195"/>
                    <a:pt x="15095" y="5726"/>
                    <a:pt x="15095" y="6257"/>
                  </a:cubicBezTo>
                  <a:cubicBezTo>
                    <a:pt x="15095" y="6430"/>
                    <a:pt x="15720" y="6165"/>
                    <a:pt x="15720" y="6350"/>
                  </a:cubicBezTo>
                  <a:cubicBezTo>
                    <a:pt x="15720" y="6961"/>
                    <a:pt x="15095" y="7400"/>
                    <a:pt x="15211" y="8024"/>
                  </a:cubicBezTo>
                  <a:cubicBezTo>
                    <a:pt x="15211" y="8543"/>
                    <a:pt x="16345" y="9074"/>
                    <a:pt x="16098" y="9605"/>
                  </a:cubicBezTo>
                  <a:cubicBezTo>
                    <a:pt x="15835" y="9963"/>
                    <a:pt x="14586" y="9166"/>
                    <a:pt x="14208" y="9524"/>
                  </a:cubicBezTo>
                  <a:cubicBezTo>
                    <a:pt x="13830" y="9963"/>
                    <a:pt x="14076" y="10748"/>
                    <a:pt x="14454" y="11198"/>
                  </a:cubicBezTo>
                  <a:cubicBezTo>
                    <a:pt x="14964" y="11718"/>
                    <a:pt x="15835" y="11983"/>
                    <a:pt x="16591" y="12168"/>
                  </a:cubicBezTo>
                  <a:cubicBezTo>
                    <a:pt x="17216" y="12341"/>
                    <a:pt x="17972" y="11903"/>
                    <a:pt x="18597" y="11983"/>
                  </a:cubicBezTo>
                  <a:cubicBezTo>
                    <a:pt x="19353" y="12168"/>
                    <a:pt x="20109" y="12434"/>
                    <a:pt x="20487" y="12872"/>
                  </a:cubicBezTo>
                  <a:cubicBezTo>
                    <a:pt x="20865" y="13311"/>
                    <a:pt x="20734" y="13842"/>
                    <a:pt x="20487" y="14281"/>
                  </a:cubicBezTo>
                  <a:cubicBezTo>
                    <a:pt x="20241" y="14719"/>
                    <a:pt x="19485" y="14812"/>
                    <a:pt x="19238" y="15158"/>
                  </a:cubicBezTo>
                  <a:cubicBezTo>
                    <a:pt x="18975" y="15516"/>
                    <a:pt x="18975" y="16047"/>
                    <a:pt x="19238" y="16393"/>
                  </a:cubicBezTo>
                  <a:cubicBezTo>
                    <a:pt x="19238" y="16578"/>
                    <a:pt x="19863" y="16313"/>
                    <a:pt x="19978" y="16486"/>
                  </a:cubicBezTo>
                  <a:cubicBezTo>
                    <a:pt x="20109" y="16751"/>
                    <a:pt x="19353" y="16924"/>
                    <a:pt x="19485" y="17190"/>
                  </a:cubicBezTo>
                  <a:cubicBezTo>
                    <a:pt x="19731" y="17894"/>
                    <a:pt x="20356" y="18518"/>
                    <a:pt x="20865" y="19129"/>
                  </a:cubicBezTo>
                  <a:cubicBezTo>
                    <a:pt x="21112" y="19568"/>
                    <a:pt x="21490" y="19926"/>
                    <a:pt x="21490" y="20365"/>
                  </a:cubicBezTo>
                  <a:cubicBezTo>
                    <a:pt x="21490" y="20538"/>
                    <a:pt x="20997" y="20723"/>
                    <a:pt x="20734" y="20896"/>
                  </a:cubicBezTo>
                  <a:cubicBezTo>
                    <a:pt x="20487" y="21161"/>
                    <a:pt x="20356" y="21334"/>
                    <a:pt x="20109" y="21600"/>
                  </a:cubicBezTo>
                  <a:cubicBezTo>
                    <a:pt x="19863" y="21427"/>
                    <a:pt x="19731" y="21334"/>
                    <a:pt x="19616" y="21069"/>
                  </a:cubicBezTo>
                  <a:cubicBezTo>
                    <a:pt x="19485" y="20977"/>
                    <a:pt x="19731" y="20630"/>
                    <a:pt x="19485" y="20630"/>
                  </a:cubicBezTo>
                  <a:cubicBezTo>
                    <a:pt x="19106" y="20538"/>
                    <a:pt x="18728" y="20723"/>
                    <a:pt x="18482" y="20896"/>
                  </a:cubicBezTo>
                  <a:cubicBezTo>
                    <a:pt x="18219" y="20977"/>
                    <a:pt x="18482" y="21242"/>
                    <a:pt x="18219" y="21334"/>
                  </a:cubicBezTo>
                  <a:cubicBezTo>
                    <a:pt x="17972" y="21427"/>
                    <a:pt x="17726" y="21242"/>
                    <a:pt x="17479" y="21161"/>
                  </a:cubicBezTo>
                  <a:cubicBezTo>
                    <a:pt x="17348" y="20977"/>
                    <a:pt x="17348" y="20723"/>
                    <a:pt x="17101" y="20630"/>
                  </a:cubicBezTo>
                  <a:cubicBezTo>
                    <a:pt x="16723" y="20538"/>
                    <a:pt x="16213" y="20896"/>
                    <a:pt x="15835" y="20803"/>
                  </a:cubicBezTo>
                  <a:cubicBezTo>
                    <a:pt x="15342" y="20630"/>
                    <a:pt x="14964" y="20192"/>
                    <a:pt x="14832" y="19834"/>
                  </a:cubicBezTo>
                  <a:cubicBezTo>
                    <a:pt x="14717" y="19661"/>
                    <a:pt x="15211" y="19222"/>
                    <a:pt x="14832" y="19129"/>
                  </a:cubicBezTo>
                  <a:cubicBezTo>
                    <a:pt x="14339" y="19037"/>
                    <a:pt x="13830" y="19487"/>
                    <a:pt x="13320" y="19568"/>
                  </a:cubicBezTo>
                  <a:cubicBezTo>
                    <a:pt x="12958" y="19568"/>
                    <a:pt x="12580" y="19395"/>
                    <a:pt x="12317" y="19303"/>
                  </a:cubicBezTo>
                  <a:cubicBezTo>
                    <a:pt x="11578" y="19037"/>
                    <a:pt x="10822" y="18691"/>
                    <a:pt x="10065" y="18598"/>
                  </a:cubicBezTo>
                  <a:cubicBezTo>
                    <a:pt x="9819" y="18598"/>
                    <a:pt x="9819" y="18864"/>
                    <a:pt x="9687" y="18956"/>
                  </a:cubicBezTo>
                  <a:cubicBezTo>
                    <a:pt x="9556" y="18956"/>
                    <a:pt x="9441" y="18864"/>
                    <a:pt x="9441" y="18864"/>
                  </a:cubicBezTo>
                  <a:cubicBezTo>
                    <a:pt x="9063" y="18864"/>
                    <a:pt x="8685" y="19037"/>
                    <a:pt x="8306" y="19037"/>
                  </a:cubicBezTo>
                  <a:cubicBezTo>
                    <a:pt x="7797" y="19222"/>
                    <a:pt x="7172" y="19395"/>
                    <a:pt x="6679" y="19395"/>
                  </a:cubicBezTo>
                  <a:cubicBezTo>
                    <a:pt x="6169" y="19395"/>
                    <a:pt x="5923" y="19037"/>
                    <a:pt x="5413" y="18956"/>
                  </a:cubicBezTo>
                  <a:cubicBezTo>
                    <a:pt x="5035" y="18864"/>
                    <a:pt x="4674" y="18691"/>
                    <a:pt x="4164" y="18772"/>
                  </a:cubicBezTo>
                  <a:cubicBezTo>
                    <a:pt x="3786" y="18864"/>
                    <a:pt x="3786" y="19303"/>
                    <a:pt x="3539" y="19568"/>
                  </a:cubicBezTo>
                  <a:cubicBezTo>
                    <a:pt x="2915" y="19753"/>
                    <a:pt x="2915" y="19753"/>
                    <a:pt x="2915" y="19753"/>
                  </a:cubicBezTo>
                  <a:cubicBezTo>
                    <a:pt x="2652" y="19395"/>
                    <a:pt x="2537" y="18864"/>
                    <a:pt x="2158" y="18598"/>
                  </a:cubicBezTo>
                  <a:cubicBezTo>
                    <a:pt x="1780" y="18333"/>
                    <a:pt x="1271" y="18425"/>
                    <a:pt x="1024" y="18160"/>
                  </a:cubicBezTo>
                  <a:cubicBezTo>
                    <a:pt x="646" y="17894"/>
                    <a:pt x="646" y="17548"/>
                    <a:pt x="646" y="17190"/>
                  </a:cubicBezTo>
                  <a:cubicBezTo>
                    <a:pt x="778" y="16924"/>
                    <a:pt x="1534" y="16844"/>
                    <a:pt x="1649" y="16486"/>
                  </a:cubicBezTo>
                  <a:cubicBezTo>
                    <a:pt x="1649" y="16220"/>
                    <a:pt x="1024" y="16047"/>
                    <a:pt x="893" y="15782"/>
                  </a:cubicBezTo>
                  <a:cubicBezTo>
                    <a:pt x="893" y="15608"/>
                    <a:pt x="893" y="15343"/>
                    <a:pt x="1024" y="15077"/>
                  </a:cubicBezTo>
                  <a:cubicBezTo>
                    <a:pt x="1024" y="14985"/>
                    <a:pt x="1156" y="14812"/>
                    <a:pt x="1271" y="14719"/>
                  </a:cubicBezTo>
                  <a:cubicBezTo>
                    <a:pt x="1402" y="14546"/>
                    <a:pt x="1912" y="14454"/>
                    <a:pt x="1780" y="14281"/>
                  </a:cubicBezTo>
                  <a:cubicBezTo>
                    <a:pt x="1649" y="13842"/>
                    <a:pt x="893" y="13576"/>
                    <a:pt x="646" y="13219"/>
                  </a:cubicBezTo>
                  <a:cubicBezTo>
                    <a:pt x="268" y="12780"/>
                    <a:pt x="22" y="12341"/>
                    <a:pt x="22" y="11810"/>
                  </a:cubicBezTo>
                  <a:cubicBezTo>
                    <a:pt x="22" y="11452"/>
                    <a:pt x="400" y="11014"/>
                    <a:pt x="400" y="10667"/>
                  </a:cubicBezTo>
                  <a:cubicBezTo>
                    <a:pt x="400" y="10229"/>
                    <a:pt x="-110" y="9778"/>
                    <a:pt x="22" y="9432"/>
                  </a:cubicBezTo>
                  <a:cubicBezTo>
                    <a:pt x="22" y="8901"/>
                    <a:pt x="22" y="8462"/>
                    <a:pt x="400" y="8104"/>
                  </a:cubicBezTo>
                  <a:cubicBezTo>
                    <a:pt x="646" y="7931"/>
                    <a:pt x="1156" y="8277"/>
                    <a:pt x="1402" y="8104"/>
                  </a:cubicBezTo>
                  <a:cubicBezTo>
                    <a:pt x="1649" y="7931"/>
                    <a:pt x="1156" y="7666"/>
                    <a:pt x="1156" y="7492"/>
                  </a:cubicBezTo>
                  <a:cubicBezTo>
                    <a:pt x="1156" y="7227"/>
                    <a:pt x="1534" y="7054"/>
                    <a:pt x="1402" y="6869"/>
                  </a:cubicBezTo>
                  <a:cubicBezTo>
                    <a:pt x="1402" y="6615"/>
                    <a:pt x="893" y="6523"/>
                    <a:pt x="646" y="6350"/>
                  </a:cubicBezTo>
                  <a:cubicBezTo>
                    <a:pt x="400" y="6084"/>
                    <a:pt x="400" y="5818"/>
                    <a:pt x="268" y="5553"/>
                  </a:cubicBezTo>
                  <a:cubicBezTo>
                    <a:pt x="268" y="5634"/>
                    <a:pt x="268" y="5634"/>
                    <a:pt x="268" y="5634"/>
                  </a:cubicBezTo>
                  <a:cubicBezTo>
                    <a:pt x="778" y="5818"/>
                    <a:pt x="1271" y="6257"/>
                    <a:pt x="1912" y="6165"/>
                  </a:cubicBezTo>
                  <a:cubicBezTo>
                    <a:pt x="2537" y="6165"/>
                    <a:pt x="3276" y="5818"/>
                    <a:pt x="3539" y="5368"/>
                  </a:cubicBezTo>
                  <a:cubicBezTo>
                    <a:pt x="4295" y="4318"/>
                    <a:pt x="3786" y="2909"/>
                    <a:pt x="4789" y="1939"/>
                  </a:cubicBezTo>
                  <a:cubicBezTo>
                    <a:pt x="5298" y="1489"/>
                    <a:pt x="6301" y="2286"/>
                    <a:pt x="7057" y="2113"/>
                  </a:cubicBezTo>
                  <a:cubicBezTo>
                    <a:pt x="7304" y="2020"/>
                    <a:pt x="7172" y="1674"/>
                    <a:pt x="7304" y="1408"/>
                  </a:cubicBezTo>
                  <a:cubicBezTo>
                    <a:pt x="7304" y="1408"/>
                    <a:pt x="7928" y="970"/>
                    <a:pt x="7928" y="877"/>
                  </a:cubicBezTo>
                  <a:cubicBezTo>
                    <a:pt x="7928" y="785"/>
                    <a:pt x="8553" y="0"/>
                    <a:pt x="8553" y="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97" name="Shape">
              <a:extLst>
                <a:ext uri="{FF2B5EF4-FFF2-40B4-BE49-F238E27FC236}">
                  <a16:creationId xmlns:a16="http://schemas.microsoft.com/office/drawing/2014/main" id="{9276E94C-FA7E-E249-AC06-82C071BE365C}"/>
                </a:ext>
              </a:extLst>
            </p:cNvPr>
            <p:cNvSpPr/>
            <p:nvPr/>
          </p:nvSpPr>
          <p:spPr>
            <a:xfrm>
              <a:off x="3424501" y="8064091"/>
              <a:ext cx="663662" cy="562380"/>
            </a:xfrm>
            <a:custGeom>
              <a:avLst/>
              <a:gdLst/>
              <a:ahLst/>
              <a:cxnLst>
                <a:cxn ang="0">
                  <a:pos x="wd2" y="hd2"/>
                </a:cxn>
                <a:cxn ang="5400000">
                  <a:pos x="wd2" y="hd2"/>
                </a:cxn>
                <a:cxn ang="10800000">
                  <a:pos x="wd2" y="hd2"/>
                </a:cxn>
                <a:cxn ang="16200000">
                  <a:pos x="wd2" y="hd2"/>
                </a:cxn>
              </a:cxnLst>
              <a:rect l="0" t="0" r="r" b="b"/>
              <a:pathLst>
                <a:path w="21429" h="21600" extrusionOk="0">
                  <a:moveTo>
                    <a:pt x="414" y="20430"/>
                  </a:moveTo>
                  <a:cubicBezTo>
                    <a:pt x="311" y="19852"/>
                    <a:pt x="311" y="19852"/>
                    <a:pt x="311" y="19852"/>
                  </a:cubicBezTo>
                  <a:cubicBezTo>
                    <a:pt x="311" y="19746"/>
                    <a:pt x="311" y="19502"/>
                    <a:pt x="311" y="19502"/>
                  </a:cubicBezTo>
                  <a:cubicBezTo>
                    <a:pt x="311" y="19396"/>
                    <a:pt x="311" y="19396"/>
                    <a:pt x="311" y="19396"/>
                  </a:cubicBezTo>
                  <a:cubicBezTo>
                    <a:pt x="414" y="19396"/>
                    <a:pt x="414" y="19153"/>
                    <a:pt x="311" y="19046"/>
                  </a:cubicBezTo>
                  <a:cubicBezTo>
                    <a:pt x="311" y="18925"/>
                    <a:pt x="311" y="18925"/>
                    <a:pt x="209" y="18803"/>
                  </a:cubicBezTo>
                  <a:cubicBezTo>
                    <a:pt x="120" y="18575"/>
                    <a:pt x="17" y="18225"/>
                    <a:pt x="209" y="18119"/>
                  </a:cubicBezTo>
                  <a:lnTo>
                    <a:pt x="311" y="17997"/>
                  </a:lnTo>
                  <a:cubicBezTo>
                    <a:pt x="311" y="17876"/>
                    <a:pt x="311" y="17876"/>
                    <a:pt x="311" y="17769"/>
                  </a:cubicBezTo>
                  <a:lnTo>
                    <a:pt x="311" y="17648"/>
                  </a:lnTo>
                  <a:cubicBezTo>
                    <a:pt x="120" y="16599"/>
                    <a:pt x="120" y="16599"/>
                    <a:pt x="120" y="16599"/>
                  </a:cubicBezTo>
                  <a:cubicBezTo>
                    <a:pt x="120" y="16493"/>
                    <a:pt x="209" y="16143"/>
                    <a:pt x="17" y="16143"/>
                  </a:cubicBezTo>
                  <a:cubicBezTo>
                    <a:pt x="17" y="15565"/>
                    <a:pt x="-85" y="15565"/>
                    <a:pt x="209" y="15094"/>
                  </a:cubicBezTo>
                  <a:cubicBezTo>
                    <a:pt x="503" y="14745"/>
                    <a:pt x="503" y="14395"/>
                    <a:pt x="120" y="14045"/>
                  </a:cubicBezTo>
                  <a:cubicBezTo>
                    <a:pt x="120" y="13817"/>
                    <a:pt x="209" y="13696"/>
                    <a:pt x="209" y="13346"/>
                  </a:cubicBezTo>
                  <a:cubicBezTo>
                    <a:pt x="209" y="13118"/>
                    <a:pt x="17" y="12996"/>
                    <a:pt x="17" y="12768"/>
                  </a:cubicBezTo>
                  <a:cubicBezTo>
                    <a:pt x="17" y="12419"/>
                    <a:pt x="606" y="12191"/>
                    <a:pt x="606" y="11613"/>
                  </a:cubicBezTo>
                  <a:cubicBezTo>
                    <a:pt x="1283" y="11142"/>
                    <a:pt x="1872" y="10686"/>
                    <a:pt x="2562" y="10215"/>
                  </a:cubicBezTo>
                  <a:cubicBezTo>
                    <a:pt x="3240" y="9759"/>
                    <a:pt x="4314" y="9637"/>
                    <a:pt x="4608" y="8710"/>
                  </a:cubicBezTo>
                  <a:cubicBezTo>
                    <a:pt x="4800" y="7889"/>
                    <a:pt x="3828" y="7083"/>
                    <a:pt x="3726" y="6156"/>
                  </a:cubicBezTo>
                  <a:cubicBezTo>
                    <a:pt x="3636" y="5457"/>
                    <a:pt x="3342" y="4408"/>
                    <a:pt x="3828" y="3952"/>
                  </a:cubicBezTo>
                  <a:cubicBezTo>
                    <a:pt x="4212" y="3603"/>
                    <a:pt x="4608" y="4879"/>
                    <a:pt x="5094" y="4879"/>
                  </a:cubicBezTo>
                  <a:cubicBezTo>
                    <a:pt x="5683" y="4879"/>
                    <a:pt x="6079" y="4287"/>
                    <a:pt x="6667" y="3952"/>
                  </a:cubicBezTo>
                  <a:cubicBezTo>
                    <a:pt x="6757" y="4530"/>
                    <a:pt x="6949" y="5107"/>
                    <a:pt x="7153" y="5807"/>
                  </a:cubicBezTo>
                  <a:cubicBezTo>
                    <a:pt x="7153" y="5807"/>
                    <a:pt x="8228" y="6035"/>
                    <a:pt x="8317" y="5928"/>
                  </a:cubicBezTo>
                  <a:cubicBezTo>
                    <a:pt x="8317" y="5807"/>
                    <a:pt x="9008" y="4879"/>
                    <a:pt x="9008" y="4879"/>
                  </a:cubicBezTo>
                  <a:cubicBezTo>
                    <a:pt x="9391" y="4758"/>
                    <a:pt x="9980" y="5229"/>
                    <a:pt x="10082" y="4758"/>
                  </a:cubicBezTo>
                  <a:cubicBezTo>
                    <a:pt x="10274" y="4408"/>
                    <a:pt x="9596" y="4059"/>
                    <a:pt x="9494" y="3709"/>
                  </a:cubicBezTo>
                  <a:cubicBezTo>
                    <a:pt x="9494" y="3359"/>
                    <a:pt x="9788" y="2903"/>
                    <a:pt x="10082" y="2782"/>
                  </a:cubicBezTo>
                  <a:cubicBezTo>
                    <a:pt x="10274" y="2675"/>
                    <a:pt x="10862" y="2554"/>
                    <a:pt x="10964" y="2903"/>
                  </a:cubicBezTo>
                  <a:cubicBezTo>
                    <a:pt x="11156" y="3359"/>
                    <a:pt x="10466" y="4059"/>
                    <a:pt x="10760" y="4408"/>
                  </a:cubicBezTo>
                  <a:cubicBezTo>
                    <a:pt x="11246" y="4879"/>
                    <a:pt x="11936" y="4408"/>
                    <a:pt x="12422" y="4180"/>
                  </a:cubicBezTo>
                  <a:cubicBezTo>
                    <a:pt x="13011" y="3952"/>
                    <a:pt x="13497" y="3481"/>
                    <a:pt x="14085" y="3131"/>
                  </a:cubicBezTo>
                  <a:cubicBezTo>
                    <a:pt x="14379" y="3025"/>
                    <a:pt x="14763" y="3025"/>
                    <a:pt x="15057" y="2903"/>
                  </a:cubicBezTo>
                  <a:cubicBezTo>
                    <a:pt x="15057" y="2903"/>
                    <a:pt x="16630" y="4287"/>
                    <a:pt x="16630" y="4180"/>
                  </a:cubicBezTo>
                  <a:cubicBezTo>
                    <a:pt x="16630" y="4059"/>
                    <a:pt x="17013" y="3131"/>
                    <a:pt x="17013" y="3131"/>
                  </a:cubicBezTo>
                  <a:cubicBezTo>
                    <a:pt x="16822" y="2675"/>
                    <a:pt x="16336" y="2204"/>
                    <a:pt x="16527" y="1748"/>
                  </a:cubicBezTo>
                  <a:cubicBezTo>
                    <a:pt x="16822" y="927"/>
                    <a:pt x="17602" y="578"/>
                    <a:pt x="18088" y="0"/>
                  </a:cubicBezTo>
                  <a:cubicBezTo>
                    <a:pt x="18382" y="350"/>
                    <a:pt x="18676" y="578"/>
                    <a:pt x="18970" y="1049"/>
                  </a:cubicBezTo>
                  <a:cubicBezTo>
                    <a:pt x="19264" y="1505"/>
                    <a:pt x="19264" y="2326"/>
                    <a:pt x="19648" y="2675"/>
                  </a:cubicBezTo>
                  <a:cubicBezTo>
                    <a:pt x="20044" y="3025"/>
                    <a:pt x="21016" y="2326"/>
                    <a:pt x="21119" y="2903"/>
                  </a:cubicBezTo>
                  <a:cubicBezTo>
                    <a:pt x="21310" y="3603"/>
                    <a:pt x="20530" y="4180"/>
                    <a:pt x="20236" y="4879"/>
                  </a:cubicBezTo>
                  <a:cubicBezTo>
                    <a:pt x="20338" y="5229"/>
                    <a:pt x="20338" y="5579"/>
                    <a:pt x="20530" y="5928"/>
                  </a:cubicBezTo>
                  <a:cubicBezTo>
                    <a:pt x="20722" y="6156"/>
                    <a:pt x="21119" y="6278"/>
                    <a:pt x="21119" y="6612"/>
                  </a:cubicBezTo>
                  <a:cubicBezTo>
                    <a:pt x="21221" y="6855"/>
                    <a:pt x="20927" y="7083"/>
                    <a:pt x="20927" y="7433"/>
                  </a:cubicBezTo>
                  <a:cubicBezTo>
                    <a:pt x="20927" y="7661"/>
                    <a:pt x="21310" y="8011"/>
                    <a:pt x="21119" y="8239"/>
                  </a:cubicBezTo>
                  <a:cubicBezTo>
                    <a:pt x="20927" y="8467"/>
                    <a:pt x="20530" y="8011"/>
                    <a:pt x="20338" y="8239"/>
                  </a:cubicBezTo>
                  <a:cubicBezTo>
                    <a:pt x="20044" y="8710"/>
                    <a:pt x="20044" y="9288"/>
                    <a:pt x="20044" y="9987"/>
                  </a:cubicBezTo>
                  <a:cubicBezTo>
                    <a:pt x="19942" y="10443"/>
                    <a:pt x="20338" y="11036"/>
                    <a:pt x="20338" y="11613"/>
                  </a:cubicBezTo>
                  <a:cubicBezTo>
                    <a:pt x="20338" y="12069"/>
                    <a:pt x="20044" y="12647"/>
                    <a:pt x="20044" y="13118"/>
                  </a:cubicBezTo>
                  <a:cubicBezTo>
                    <a:pt x="20044" y="13817"/>
                    <a:pt x="20236" y="14395"/>
                    <a:pt x="20530" y="14973"/>
                  </a:cubicBezTo>
                  <a:cubicBezTo>
                    <a:pt x="20722" y="15444"/>
                    <a:pt x="21310" y="15793"/>
                    <a:pt x="21413" y="16371"/>
                  </a:cubicBezTo>
                  <a:cubicBezTo>
                    <a:pt x="21515" y="16599"/>
                    <a:pt x="21119" y="16721"/>
                    <a:pt x="21016" y="16949"/>
                  </a:cubicBezTo>
                  <a:cubicBezTo>
                    <a:pt x="20824" y="16949"/>
                    <a:pt x="20722" y="16949"/>
                    <a:pt x="20530" y="17070"/>
                  </a:cubicBezTo>
                  <a:cubicBezTo>
                    <a:pt x="20441" y="17177"/>
                    <a:pt x="20441" y="17648"/>
                    <a:pt x="20236" y="17769"/>
                  </a:cubicBezTo>
                  <a:cubicBezTo>
                    <a:pt x="20044" y="17997"/>
                    <a:pt x="19750" y="17997"/>
                    <a:pt x="19456" y="17997"/>
                  </a:cubicBezTo>
                  <a:cubicBezTo>
                    <a:pt x="19264" y="17997"/>
                    <a:pt x="19060" y="17876"/>
                    <a:pt x="18868" y="17769"/>
                  </a:cubicBezTo>
                  <a:cubicBezTo>
                    <a:pt x="18676" y="17420"/>
                    <a:pt x="18574" y="16721"/>
                    <a:pt x="18190" y="16721"/>
                  </a:cubicBezTo>
                  <a:cubicBezTo>
                    <a:pt x="17704" y="16721"/>
                    <a:pt x="17499" y="17648"/>
                    <a:pt x="16924" y="17769"/>
                  </a:cubicBezTo>
                  <a:cubicBezTo>
                    <a:pt x="16630" y="17876"/>
                    <a:pt x="16336" y="17070"/>
                    <a:pt x="15939" y="17298"/>
                  </a:cubicBezTo>
                  <a:cubicBezTo>
                    <a:pt x="15747" y="17420"/>
                    <a:pt x="16131" y="18225"/>
                    <a:pt x="15837" y="18225"/>
                  </a:cubicBezTo>
                  <a:cubicBezTo>
                    <a:pt x="15453" y="18347"/>
                    <a:pt x="15057" y="17526"/>
                    <a:pt x="14673" y="17648"/>
                  </a:cubicBezTo>
                  <a:cubicBezTo>
                    <a:pt x="14379" y="17769"/>
                    <a:pt x="14673" y="18697"/>
                    <a:pt x="14379" y="18697"/>
                  </a:cubicBezTo>
                  <a:cubicBezTo>
                    <a:pt x="13701" y="18575"/>
                    <a:pt x="13113" y="17070"/>
                    <a:pt x="12422" y="17420"/>
                  </a:cubicBezTo>
                  <a:cubicBezTo>
                    <a:pt x="11450" y="17876"/>
                    <a:pt x="11348" y="19746"/>
                    <a:pt x="10466" y="20551"/>
                  </a:cubicBezTo>
                  <a:cubicBezTo>
                    <a:pt x="10274" y="20779"/>
                    <a:pt x="9890" y="20202"/>
                    <a:pt x="9596" y="20323"/>
                  </a:cubicBezTo>
                  <a:cubicBezTo>
                    <a:pt x="9008" y="20551"/>
                    <a:pt x="8522" y="21129"/>
                    <a:pt x="8023" y="21600"/>
                  </a:cubicBezTo>
                  <a:cubicBezTo>
                    <a:pt x="7243" y="21357"/>
                    <a:pt x="6373" y="21478"/>
                    <a:pt x="5785" y="20901"/>
                  </a:cubicBezTo>
                  <a:cubicBezTo>
                    <a:pt x="5389" y="20551"/>
                    <a:pt x="5785" y="19502"/>
                    <a:pt x="5389" y="19153"/>
                  </a:cubicBezTo>
                  <a:cubicBezTo>
                    <a:pt x="5005" y="18803"/>
                    <a:pt x="4314" y="19274"/>
                    <a:pt x="3828" y="19046"/>
                  </a:cubicBezTo>
                  <a:cubicBezTo>
                    <a:pt x="3636" y="19046"/>
                    <a:pt x="3931" y="18697"/>
                    <a:pt x="3828" y="18575"/>
                  </a:cubicBezTo>
                  <a:cubicBezTo>
                    <a:pt x="3342" y="18225"/>
                    <a:pt x="3534" y="18453"/>
                    <a:pt x="3048" y="18225"/>
                  </a:cubicBezTo>
                  <a:cubicBezTo>
                    <a:pt x="3342" y="17876"/>
                    <a:pt x="3636" y="17648"/>
                    <a:pt x="3726" y="17177"/>
                  </a:cubicBezTo>
                  <a:cubicBezTo>
                    <a:pt x="4020" y="16249"/>
                    <a:pt x="5785" y="15565"/>
                    <a:pt x="5785" y="14395"/>
                  </a:cubicBezTo>
                  <a:cubicBezTo>
                    <a:pt x="4212" y="15793"/>
                    <a:pt x="3151" y="17420"/>
                    <a:pt x="1283" y="18453"/>
                  </a:cubicBezTo>
                  <a:cubicBezTo>
                    <a:pt x="797" y="19046"/>
                    <a:pt x="606" y="19746"/>
                    <a:pt x="414" y="2043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98" name="Shape">
              <a:extLst>
                <a:ext uri="{FF2B5EF4-FFF2-40B4-BE49-F238E27FC236}">
                  <a16:creationId xmlns:a16="http://schemas.microsoft.com/office/drawing/2014/main" id="{354B9124-FB27-F642-AD8F-9D77A24D18D8}"/>
                </a:ext>
              </a:extLst>
            </p:cNvPr>
            <p:cNvSpPr/>
            <p:nvPr/>
          </p:nvSpPr>
          <p:spPr>
            <a:xfrm>
              <a:off x="3130011" y="8210901"/>
              <a:ext cx="314179" cy="448776"/>
            </a:xfrm>
            <a:custGeom>
              <a:avLst/>
              <a:gdLst/>
              <a:ahLst/>
              <a:cxnLst>
                <a:cxn ang="0">
                  <a:pos x="wd2" y="hd2"/>
                </a:cxn>
                <a:cxn ang="5400000">
                  <a:pos x="wd2" y="hd2"/>
                </a:cxn>
                <a:cxn ang="10800000">
                  <a:pos x="wd2" y="hd2"/>
                </a:cxn>
                <a:cxn ang="16200000">
                  <a:pos x="wd2" y="hd2"/>
                </a:cxn>
              </a:cxnLst>
              <a:rect l="0" t="0" r="r" b="b"/>
              <a:pathLst>
                <a:path w="21600" h="21600" extrusionOk="0">
                  <a:moveTo>
                    <a:pt x="21600" y="7448"/>
                  </a:moveTo>
                  <a:cubicBezTo>
                    <a:pt x="21192" y="7162"/>
                    <a:pt x="20131" y="7162"/>
                    <a:pt x="19532" y="7009"/>
                  </a:cubicBezTo>
                  <a:cubicBezTo>
                    <a:pt x="18689" y="6856"/>
                    <a:pt x="19097" y="6570"/>
                    <a:pt x="18063" y="7009"/>
                  </a:cubicBezTo>
                  <a:cubicBezTo>
                    <a:pt x="17438" y="7162"/>
                    <a:pt x="17438" y="6723"/>
                    <a:pt x="17030" y="6570"/>
                  </a:cubicBezTo>
                  <a:cubicBezTo>
                    <a:pt x="17030" y="6131"/>
                    <a:pt x="16404" y="5558"/>
                    <a:pt x="16186" y="5118"/>
                  </a:cubicBezTo>
                  <a:cubicBezTo>
                    <a:pt x="15778" y="4679"/>
                    <a:pt x="15153" y="4373"/>
                    <a:pt x="14527" y="4087"/>
                  </a:cubicBezTo>
                  <a:cubicBezTo>
                    <a:pt x="14119" y="3934"/>
                    <a:pt x="13493" y="3648"/>
                    <a:pt x="13085" y="3361"/>
                  </a:cubicBezTo>
                  <a:cubicBezTo>
                    <a:pt x="12868" y="3075"/>
                    <a:pt x="11834" y="2483"/>
                    <a:pt x="11834" y="2330"/>
                  </a:cubicBezTo>
                  <a:cubicBezTo>
                    <a:pt x="11426" y="2330"/>
                    <a:pt x="10392" y="3208"/>
                    <a:pt x="9957" y="3361"/>
                  </a:cubicBezTo>
                  <a:cubicBezTo>
                    <a:pt x="9549" y="3495"/>
                    <a:pt x="8297" y="4240"/>
                    <a:pt x="8080" y="3934"/>
                  </a:cubicBezTo>
                  <a:cubicBezTo>
                    <a:pt x="7889" y="3648"/>
                    <a:pt x="7889" y="3361"/>
                    <a:pt x="7889" y="2922"/>
                  </a:cubicBezTo>
                  <a:cubicBezTo>
                    <a:pt x="7889" y="2769"/>
                    <a:pt x="6638" y="2922"/>
                    <a:pt x="6420" y="2922"/>
                  </a:cubicBezTo>
                  <a:cubicBezTo>
                    <a:pt x="6230" y="2922"/>
                    <a:pt x="6012" y="1471"/>
                    <a:pt x="5794" y="1318"/>
                  </a:cubicBezTo>
                  <a:cubicBezTo>
                    <a:pt x="5169" y="745"/>
                    <a:pt x="4353" y="439"/>
                    <a:pt x="3727" y="0"/>
                  </a:cubicBezTo>
                  <a:cubicBezTo>
                    <a:pt x="3319" y="306"/>
                    <a:pt x="2693" y="592"/>
                    <a:pt x="2476" y="1031"/>
                  </a:cubicBezTo>
                  <a:cubicBezTo>
                    <a:pt x="2476" y="1604"/>
                    <a:pt x="2693" y="2196"/>
                    <a:pt x="3101" y="2769"/>
                  </a:cubicBezTo>
                  <a:cubicBezTo>
                    <a:pt x="3509" y="3361"/>
                    <a:pt x="4761" y="3801"/>
                    <a:pt x="4978" y="4526"/>
                  </a:cubicBezTo>
                  <a:cubicBezTo>
                    <a:pt x="4978" y="4966"/>
                    <a:pt x="3727" y="4966"/>
                    <a:pt x="3509" y="5252"/>
                  </a:cubicBezTo>
                  <a:cubicBezTo>
                    <a:pt x="2911" y="5691"/>
                    <a:pt x="3101" y="6417"/>
                    <a:pt x="2476" y="6856"/>
                  </a:cubicBezTo>
                  <a:cubicBezTo>
                    <a:pt x="1850" y="7448"/>
                    <a:pt x="816" y="7735"/>
                    <a:pt x="0" y="8174"/>
                  </a:cubicBezTo>
                  <a:cubicBezTo>
                    <a:pt x="190" y="8613"/>
                    <a:pt x="0" y="8900"/>
                    <a:pt x="190" y="9186"/>
                  </a:cubicBezTo>
                  <a:cubicBezTo>
                    <a:pt x="408" y="9339"/>
                    <a:pt x="626" y="9339"/>
                    <a:pt x="816" y="9339"/>
                  </a:cubicBezTo>
                  <a:cubicBezTo>
                    <a:pt x="1659" y="9492"/>
                    <a:pt x="2476" y="9339"/>
                    <a:pt x="3101" y="9492"/>
                  </a:cubicBezTo>
                  <a:cubicBezTo>
                    <a:pt x="3727" y="9625"/>
                    <a:pt x="4135" y="9931"/>
                    <a:pt x="4570" y="10218"/>
                  </a:cubicBezTo>
                  <a:cubicBezTo>
                    <a:pt x="4761" y="10370"/>
                    <a:pt x="4570" y="10657"/>
                    <a:pt x="4761" y="10943"/>
                  </a:cubicBezTo>
                  <a:cubicBezTo>
                    <a:pt x="4761" y="10943"/>
                    <a:pt x="5169" y="12700"/>
                    <a:pt x="5386" y="12834"/>
                  </a:cubicBezTo>
                  <a:cubicBezTo>
                    <a:pt x="5604" y="12834"/>
                    <a:pt x="6855" y="13140"/>
                    <a:pt x="6855" y="13140"/>
                  </a:cubicBezTo>
                  <a:cubicBezTo>
                    <a:pt x="6855" y="13426"/>
                    <a:pt x="6638" y="13712"/>
                    <a:pt x="6855" y="13999"/>
                  </a:cubicBezTo>
                  <a:cubicBezTo>
                    <a:pt x="7046" y="14152"/>
                    <a:pt x="7889" y="13999"/>
                    <a:pt x="7889" y="14305"/>
                  </a:cubicBezTo>
                  <a:cubicBezTo>
                    <a:pt x="7889" y="14744"/>
                    <a:pt x="6638" y="14877"/>
                    <a:pt x="6638" y="15317"/>
                  </a:cubicBezTo>
                  <a:cubicBezTo>
                    <a:pt x="6855" y="16042"/>
                    <a:pt x="7889" y="16634"/>
                    <a:pt x="8515" y="17360"/>
                  </a:cubicBezTo>
                  <a:cubicBezTo>
                    <a:pt x="8923" y="17513"/>
                    <a:pt x="9331" y="17799"/>
                    <a:pt x="9766" y="17799"/>
                  </a:cubicBezTo>
                  <a:cubicBezTo>
                    <a:pt x="11208" y="17513"/>
                    <a:pt x="12459" y="16482"/>
                    <a:pt x="13901" y="16482"/>
                  </a:cubicBezTo>
                  <a:cubicBezTo>
                    <a:pt x="14745" y="16482"/>
                    <a:pt x="15370" y="17227"/>
                    <a:pt x="15153" y="17666"/>
                  </a:cubicBezTo>
                  <a:cubicBezTo>
                    <a:pt x="14935" y="18525"/>
                    <a:pt x="13276" y="18831"/>
                    <a:pt x="13085" y="19690"/>
                  </a:cubicBezTo>
                  <a:cubicBezTo>
                    <a:pt x="12868" y="19996"/>
                    <a:pt x="15153" y="21294"/>
                    <a:pt x="15561" y="21600"/>
                  </a:cubicBezTo>
                  <a:cubicBezTo>
                    <a:pt x="16622" y="21008"/>
                    <a:pt x="17873" y="20435"/>
                    <a:pt x="19097" y="19996"/>
                  </a:cubicBezTo>
                  <a:cubicBezTo>
                    <a:pt x="20131" y="19690"/>
                    <a:pt x="20757" y="19117"/>
                    <a:pt x="21192" y="18525"/>
                  </a:cubicBezTo>
                  <a:cubicBezTo>
                    <a:pt x="20974" y="17799"/>
                    <a:pt x="20974" y="17799"/>
                    <a:pt x="20974" y="17799"/>
                  </a:cubicBezTo>
                  <a:cubicBezTo>
                    <a:pt x="20974" y="17666"/>
                    <a:pt x="20974" y="17360"/>
                    <a:pt x="20974" y="17360"/>
                  </a:cubicBezTo>
                  <a:cubicBezTo>
                    <a:pt x="20974" y="17227"/>
                    <a:pt x="20974" y="17227"/>
                    <a:pt x="20974" y="17227"/>
                  </a:cubicBezTo>
                  <a:cubicBezTo>
                    <a:pt x="21192" y="17227"/>
                    <a:pt x="21192" y="16921"/>
                    <a:pt x="20974" y="16787"/>
                  </a:cubicBezTo>
                  <a:cubicBezTo>
                    <a:pt x="20974" y="16634"/>
                    <a:pt x="20974" y="16634"/>
                    <a:pt x="20757" y="16482"/>
                  </a:cubicBezTo>
                  <a:cubicBezTo>
                    <a:pt x="20566" y="16195"/>
                    <a:pt x="20349" y="15756"/>
                    <a:pt x="20757" y="15622"/>
                  </a:cubicBezTo>
                  <a:lnTo>
                    <a:pt x="20974" y="15469"/>
                  </a:lnTo>
                  <a:cubicBezTo>
                    <a:pt x="20974" y="15317"/>
                    <a:pt x="20974" y="15317"/>
                    <a:pt x="20974" y="15183"/>
                  </a:cubicBezTo>
                  <a:lnTo>
                    <a:pt x="20974" y="15030"/>
                  </a:lnTo>
                  <a:cubicBezTo>
                    <a:pt x="20566" y="13712"/>
                    <a:pt x="20566" y="13712"/>
                    <a:pt x="20566" y="13712"/>
                  </a:cubicBezTo>
                  <a:cubicBezTo>
                    <a:pt x="20566" y="13579"/>
                    <a:pt x="20757" y="13140"/>
                    <a:pt x="20349" y="13140"/>
                  </a:cubicBezTo>
                  <a:cubicBezTo>
                    <a:pt x="20349" y="12414"/>
                    <a:pt x="20131" y="12414"/>
                    <a:pt x="20757" y="11822"/>
                  </a:cubicBezTo>
                  <a:cubicBezTo>
                    <a:pt x="21382" y="11382"/>
                    <a:pt x="21382" y="10943"/>
                    <a:pt x="20566" y="10504"/>
                  </a:cubicBezTo>
                  <a:cubicBezTo>
                    <a:pt x="20566" y="10218"/>
                    <a:pt x="20757" y="10065"/>
                    <a:pt x="20757" y="9625"/>
                  </a:cubicBezTo>
                  <a:cubicBezTo>
                    <a:pt x="20757" y="9339"/>
                    <a:pt x="20349" y="9186"/>
                    <a:pt x="20349" y="8900"/>
                  </a:cubicBezTo>
                  <a:cubicBezTo>
                    <a:pt x="20349" y="8460"/>
                    <a:pt x="21600" y="8174"/>
                    <a:pt x="21600" y="7448"/>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99" name="Shape">
              <a:extLst>
                <a:ext uri="{FF2B5EF4-FFF2-40B4-BE49-F238E27FC236}">
                  <a16:creationId xmlns:a16="http://schemas.microsoft.com/office/drawing/2014/main" id="{F1A1D714-9377-BE49-B002-BFB0241A3B2A}"/>
                </a:ext>
              </a:extLst>
            </p:cNvPr>
            <p:cNvSpPr/>
            <p:nvPr/>
          </p:nvSpPr>
          <p:spPr>
            <a:xfrm>
              <a:off x="2948257" y="8366452"/>
              <a:ext cx="106211" cy="190109"/>
            </a:xfrm>
            <a:custGeom>
              <a:avLst/>
              <a:gdLst/>
              <a:ahLst/>
              <a:cxnLst>
                <a:cxn ang="0">
                  <a:pos x="wd2" y="hd2"/>
                </a:cxn>
                <a:cxn ang="5400000">
                  <a:pos x="wd2" y="hd2"/>
                </a:cxn>
                <a:cxn ang="10800000">
                  <a:pos x="wd2" y="hd2"/>
                </a:cxn>
                <a:cxn ang="16200000">
                  <a:pos x="wd2" y="hd2"/>
                </a:cxn>
              </a:cxnLst>
              <a:rect l="0" t="0" r="r" b="b"/>
              <a:pathLst>
                <a:path w="21600" h="21600" extrusionOk="0">
                  <a:moveTo>
                    <a:pt x="0" y="2066"/>
                  </a:moveTo>
                  <a:cubicBezTo>
                    <a:pt x="1290" y="1347"/>
                    <a:pt x="2499" y="0"/>
                    <a:pt x="4352" y="0"/>
                  </a:cubicBezTo>
                  <a:cubicBezTo>
                    <a:pt x="5561" y="0"/>
                    <a:pt x="4916" y="1347"/>
                    <a:pt x="5561" y="2066"/>
                  </a:cubicBezTo>
                  <a:cubicBezTo>
                    <a:pt x="6770" y="2380"/>
                    <a:pt x="8624" y="2066"/>
                    <a:pt x="9833" y="2380"/>
                  </a:cubicBezTo>
                  <a:cubicBezTo>
                    <a:pt x="10478" y="3054"/>
                    <a:pt x="9833" y="4086"/>
                    <a:pt x="10478" y="4805"/>
                  </a:cubicBezTo>
                  <a:cubicBezTo>
                    <a:pt x="11687" y="5119"/>
                    <a:pt x="12976" y="5119"/>
                    <a:pt x="14185" y="5119"/>
                  </a:cubicBezTo>
                  <a:cubicBezTo>
                    <a:pt x="14830" y="6511"/>
                    <a:pt x="14185" y="7859"/>
                    <a:pt x="15394" y="9251"/>
                  </a:cubicBezTo>
                  <a:cubicBezTo>
                    <a:pt x="16684" y="11990"/>
                    <a:pt x="20955" y="14729"/>
                    <a:pt x="21600" y="17828"/>
                  </a:cubicBezTo>
                  <a:cubicBezTo>
                    <a:pt x="21600" y="19220"/>
                    <a:pt x="18537" y="20208"/>
                    <a:pt x="17248" y="21600"/>
                  </a:cubicBezTo>
                  <a:cubicBezTo>
                    <a:pt x="16684" y="20926"/>
                    <a:pt x="15394" y="19894"/>
                    <a:pt x="14185" y="19220"/>
                  </a:cubicBezTo>
                  <a:cubicBezTo>
                    <a:pt x="12331" y="17828"/>
                    <a:pt x="9833" y="16795"/>
                    <a:pt x="8624" y="15762"/>
                  </a:cubicBezTo>
                  <a:cubicBezTo>
                    <a:pt x="5561" y="13382"/>
                    <a:pt x="1854" y="10957"/>
                    <a:pt x="0" y="8218"/>
                  </a:cubicBezTo>
                  <a:cubicBezTo>
                    <a:pt x="0" y="7544"/>
                    <a:pt x="2499" y="7185"/>
                    <a:pt x="2499" y="6511"/>
                  </a:cubicBezTo>
                  <a:cubicBezTo>
                    <a:pt x="2499" y="4805"/>
                    <a:pt x="645" y="3413"/>
                    <a:pt x="0" y="2066"/>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00" name="Shape">
              <a:extLst>
                <a:ext uri="{FF2B5EF4-FFF2-40B4-BE49-F238E27FC236}">
                  <a16:creationId xmlns:a16="http://schemas.microsoft.com/office/drawing/2014/main" id="{D2BCB328-7D55-744A-AC7C-43D9E517EE49}"/>
                </a:ext>
              </a:extLst>
            </p:cNvPr>
            <p:cNvSpPr/>
            <p:nvPr/>
          </p:nvSpPr>
          <p:spPr>
            <a:xfrm>
              <a:off x="3035638" y="8374431"/>
              <a:ext cx="121926" cy="145613"/>
            </a:xfrm>
            <a:custGeom>
              <a:avLst/>
              <a:gdLst/>
              <a:ahLst/>
              <a:cxnLst>
                <a:cxn ang="0">
                  <a:pos x="wd2" y="hd2"/>
                </a:cxn>
                <a:cxn ang="5400000">
                  <a:pos x="wd2" y="hd2"/>
                </a:cxn>
                <a:cxn ang="10800000">
                  <a:pos x="wd2" y="hd2"/>
                </a:cxn>
                <a:cxn ang="16200000">
                  <a:pos x="wd2" y="hd2"/>
                </a:cxn>
              </a:cxnLst>
              <a:rect l="0" t="0" r="r" b="b"/>
              <a:pathLst>
                <a:path w="21292" h="20739" extrusionOk="0">
                  <a:moveTo>
                    <a:pt x="16338" y="911"/>
                  </a:moveTo>
                  <a:cubicBezTo>
                    <a:pt x="16823" y="2211"/>
                    <a:pt x="16338" y="3059"/>
                    <a:pt x="16823" y="3907"/>
                  </a:cubicBezTo>
                  <a:cubicBezTo>
                    <a:pt x="17377" y="4360"/>
                    <a:pt x="17931" y="4360"/>
                    <a:pt x="18415" y="4360"/>
                  </a:cubicBezTo>
                  <a:cubicBezTo>
                    <a:pt x="19454" y="6113"/>
                    <a:pt x="20562" y="7413"/>
                    <a:pt x="21046" y="9109"/>
                  </a:cubicBezTo>
                  <a:cubicBezTo>
                    <a:pt x="21600" y="13011"/>
                    <a:pt x="21046" y="16460"/>
                    <a:pt x="21046" y="20362"/>
                  </a:cubicBezTo>
                  <a:cubicBezTo>
                    <a:pt x="20008" y="20362"/>
                    <a:pt x="18969" y="21210"/>
                    <a:pt x="17931" y="20362"/>
                  </a:cubicBezTo>
                  <a:cubicBezTo>
                    <a:pt x="17377" y="19909"/>
                    <a:pt x="19454" y="19457"/>
                    <a:pt x="19454" y="18609"/>
                  </a:cubicBezTo>
                  <a:cubicBezTo>
                    <a:pt x="18969" y="18157"/>
                    <a:pt x="17931" y="17761"/>
                    <a:pt x="17377" y="16913"/>
                  </a:cubicBezTo>
                  <a:cubicBezTo>
                    <a:pt x="15231" y="15160"/>
                    <a:pt x="13638" y="12163"/>
                    <a:pt x="10454" y="10862"/>
                  </a:cubicBezTo>
                  <a:cubicBezTo>
                    <a:pt x="9485" y="10410"/>
                    <a:pt x="11008" y="14312"/>
                    <a:pt x="9485" y="13859"/>
                  </a:cubicBezTo>
                  <a:cubicBezTo>
                    <a:pt x="7408" y="13463"/>
                    <a:pt x="6854" y="11258"/>
                    <a:pt x="5262" y="9958"/>
                  </a:cubicBezTo>
                  <a:cubicBezTo>
                    <a:pt x="3185" y="8261"/>
                    <a:pt x="1592" y="6113"/>
                    <a:pt x="0" y="3907"/>
                  </a:cubicBezTo>
                  <a:cubicBezTo>
                    <a:pt x="554" y="2607"/>
                    <a:pt x="554" y="458"/>
                    <a:pt x="2077" y="62"/>
                  </a:cubicBezTo>
                  <a:cubicBezTo>
                    <a:pt x="4223" y="-390"/>
                    <a:pt x="6300" y="1759"/>
                    <a:pt x="8446" y="1759"/>
                  </a:cubicBezTo>
                  <a:cubicBezTo>
                    <a:pt x="11008" y="2211"/>
                    <a:pt x="13638" y="1363"/>
                    <a:pt x="16338" y="911"/>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01" name="Shape">
              <a:extLst>
                <a:ext uri="{FF2B5EF4-FFF2-40B4-BE49-F238E27FC236}">
                  <a16:creationId xmlns:a16="http://schemas.microsoft.com/office/drawing/2014/main" id="{805EB584-A006-844C-8326-914724FE52F4}"/>
                </a:ext>
              </a:extLst>
            </p:cNvPr>
            <p:cNvSpPr/>
            <p:nvPr/>
          </p:nvSpPr>
          <p:spPr>
            <a:xfrm>
              <a:off x="3140497" y="8404901"/>
              <a:ext cx="111455" cy="17962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2366" y="383"/>
                    <a:pt x="4656" y="0"/>
                    <a:pt x="6411" y="383"/>
                  </a:cubicBezTo>
                  <a:cubicBezTo>
                    <a:pt x="8167" y="718"/>
                    <a:pt x="9312" y="1485"/>
                    <a:pt x="10533" y="2203"/>
                  </a:cubicBezTo>
                  <a:cubicBezTo>
                    <a:pt x="11067" y="2586"/>
                    <a:pt x="10533" y="3305"/>
                    <a:pt x="11067" y="4023"/>
                  </a:cubicBezTo>
                  <a:cubicBezTo>
                    <a:pt x="11067" y="4023"/>
                    <a:pt x="12212" y="8429"/>
                    <a:pt x="12823" y="8765"/>
                  </a:cubicBezTo>
                  <a:cubicBezTo>
                    <a:pt x="13433" y="8765"/>
                    <a:pt x="16944" y="9531"/>
                    <a:pt x="16944" y="9531"/>
                  </a:cubicBezTo>
                  <a:cubicBezTo>
                    <a:pt x="16944" y="10249"/>
                    <a:pt x="16334" y="10968"/>
                    <a:pt x="16944" y="11686"/>
                  </a:cubicBezTo>
                  <a:cubicBezTo>
                    <a:pt x="17478" y="12069"/>
                    <a:pt x="19845" y="11686"/>
                    <a:pt x="19845" y="12452"/>
                  </a:cubicBezTo>
                  <a:cubicBezTo>
                    <a:pt x="19845" y="13554"/>
                    <a:pt x="16334" y="13889"/>
                    <a:pt x="16334" y="14991"/>
                  </a:cubicBezTo>
                  <a:cubicBezTo>
                    <a:pt x="16944" y="16811"/>
                    <a:pt x="19845" y="18295"/>
                    <a:pt x="21600" y="20115"/>
                  </a:cubicBezTo>
                  <a:cubicBezTo>
                    <a:pt x="19234" y="20498"/>
                    <a:pt x="16944" y="21217"/>
                    <a:pt x="13967" y="21600"/>
                  </a:cubicBezTo>
                  <a:cubicBezTo>
                    <a:pt x="11678" y="21600"/>
                    <a:pt x="9312" y="21600"/>
                    <a:pt x="7022" y="21600"/>
                  </a:cubicBezTo>
                  <a:cubicBezTo>
                    <a:pt x="5877" y="20882"/>
                    <a:pt x="4656" y="20115"/>
                    <a:pt x="4656" y="19397"/>
                  </a:cubicBezTo>
                  <a:cubicBezTo>
                    <a:pt x="4656" y="18295"/>
                    <a:pt x="7022" y="17912"/>
                    <a:pt x="7556" y="16811"/>
                  </a:cubicBezTo>
                  <a:cubicBezTo>
                    <a:pt x="7556" y="15374"/>
                    <a:pt x="8167" y="13889"/>
                    <a:pt x="7022" y="13171"/>
                  </a:cubicBezTo>
                  <a:cubicBezTo>
                    <a:pt x="5877" y="12452"/>
                    <a:pt x="4122" y="13171"/>
                    <a:pt x="2900" y="13554"/>
                  </a:cubicBezTo>
                  <a:cubicBezTo>
                    <a:pt x="2900" y="10249"/>
                    <a:pt x="3511" y="7328"/>
                    <a:pt x="2900" y="4023"/>
                  </a:cubicBezTo>
                  <a:cubicBezTo>
                    <a:pt x="2366" y="2586"/>
                    <a:pt x="1145" y="1485"/>
                    <a:pt x="0" y="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02" name="Shape">
              <a:extLst>
                <a:ext uri="{FF2B5EF4-FFF2-40B4-BE49-F238E27FC236}">
                  <a16:creationId xmlns:a16="http://schemas.microsoft.com/office/drawing/2014/main" id="{06407709-8F54-F64A-8365-2D21B95C28BB}"/>
                </a:ext>
              </a:extLst>
            </p:cNvPr>
            <p:cNvSpPr/>
            <p:nvPr/>
          </p:nvSpPr>
          <p:spPr>
            <a:xfrm>
              <a:off x="3018163" y="8403154"/>
              <a:ext cx="163312" cy="254775"/>
            </a:xfrm>
            <a:custGeom>
              <a:avLst/>
              <a:gdLst/>
              <a:ahLst/>
              <a:cxnLst>
                <a:cxn ang="0">
                  <a:pos x="wd2" y="hd2"/>
                </a:cxn>
                <a:cxn ang="5400000">
                  <a:pos x="wd2" y="hd2"/>
                </a:cxn>
                <a:cxn ang="10800000">
                  <a:pos x="wd2" y="hd2"/>
                </a:cxn>
                <a:cxn ang="16200000">
                  <a:pos x="wd2" y="hd2"/>
                </a:cxn>
              </a:cxnLst>
              <a:rect l="0" t="0" r="r" b="b"/>
              <a:pathLst>
                <a:path w="21297" h="21600" extrusionOk="0">
                  <a:moveTo>
                    <a:pt x="0" y="774"/>
                  </a:moveTo>
                  <a:cubicBezTo>
                    <a:pt x="2371" y="0"/>
                    <a:pt x="2371" y="0"/>
                    <a:pt x="2371" y="0"/>
                  </a:cubicBezTo>
                  <a:cubicBezTo>
                    <a:pt x="3557" y="1312"/>
                    <a:pt x="4743" y="2591"/>
                    <a:pt x="6289" y="3600"/>
                  </a:cubicBezTo>
                  <a:cubicBezTo>
                    <a:pt x="7475" y="4374"/>
                    <a:pt x="7887" y="5686"/>
                    <a:pt x="9434" y="5921"/>
                  </a:cubicBezTo>
                  <a:cubicBezTo>
                    <a:pt x="10568" y="6191"/>
                    <a:pt x="9434" y="3869"/>
                    <a:pt x="10156" y="4138"/>
                  </a:cubicBezTo>
                  <a:cubicBezTo>
                    <a:pt x="12527" y="4912"/>
                    <a:pt x="13713" y="6695"/>
                    <a:pt x="15311" y="7738"/>
                  </a:cubicBezTo>
                  <a:cubicBezTo>
                    <a:pt x="15723" y="8243"/>
                    <a:pt x="16496" y="8479"/>
                    <a:pt x="16857" y="8748"/>
                  </a:cubicBezTo>
                  <a:cubicBezTo>
                    <a:pt x="16857" y="9252"/>
                    <a:pt x="15311" y="9521"/>
                    <a:pt x="15723" y="9791"/>
                  </a:cubicBezTo>
                  <a:cubicBezTo>
                    <a:pt x="16496" y="10295"/>
                    <a:pt x="17270" y="9791"/>
                    <a:pt x="18043" y="9791"/>
                  </a:cubicBezTo>
                  <a:cubicBezTo>
                    <a:pt x="18868" y="9521"/>
                    <a:pt x="20053" y="9017"/>
                    <a:pt x="20827" y="9521"/>
                  </a:cubicBezTo>
                  <a:cubicBezTo>
                    <a:pt x="21600" y="10026"/>
                    <a:pt x="21188" y="11069"/>
                    <a:pt x="21188" y="12079"/>
                  </a:cubicBezTo>
                  <a:cubicBezTo>
                    <a:pt x="20827" y="12852"/>
                    <a:pt x="19229" y="13121"/>
                    <a:pt x="19229" y="13895"/>
                  </a:cubicBezTo>
                  <a:cubicBezTo>
                    <a:pt x="19229" y="14400"/>
                    <a:pt x="20053" y="14938"/>
                    <a:pt x="20827" y="15443"/>
                  </a:cubicBezTo>
                  <a:cubicBezTo>
                    <a:pt x="19641" y="16217"/>
                    <a:pt x="18043" y="16991"/>
                    <a:pt x="17682" y="18000"/>
                  </a:cubicBezTo>
                  <a:cubicBezTo>
                    <a:pt x="17682" y="18505"/>
                    <a:pt x="20053" y="18774"/>
                    <a:pt x="20053" y="19548"/>
                  </a:cubicBezTo>
                  <a:cubicBezTo>
                    <a:pt x="20053" y="20321"/>
                    <a:pt x="18868" y="21095"/>
                    <a:pt x="18043" y="21600"/>
                  </a:cubicBezTo>
                  <a:cubicBezTo>
                    <a:pt x="16496" y="21331"/>
                    <a:pt x="15311" y="20557"/>
                    <a:pt x="14125" y="20557"/>
                  </a:cubicBezTo>
                  <a:cubicBezTo>
                    <a:pt x="12166" y="20321"/>
                    <a:pt x="10156" y="20826"/>
                    <a:pt x="8248" y="21095"/>
                  </a:cubicBezTo>
                  <a:cubicBezTo>
                    <a:pt x="6702" y="20052"/>
                    <a:pt x="4743" y="19043"/>
                    <a:pt x="3557" y="18000"/>
                  </a:cubicBezTo>
                  <a:cubicBezTo>
                    <a:pt x="2784" y="16452"/>
                    <a:pt x="2784" y="14669"/>
                    <a:pt x="1959" y="13121"/>
                  </a:cubicBezTo>
                  <a:cubicBezTo>
                    <a:pt x="2784" y="12079"/>
                    <a:pt x="4743" y="11338"/>
                    <a:pt x="4743" y="10295"/>
                  </a:cubicBezTo>
                  <a:cubicBezTo>
                    <a:pt x="4330" y="7974"/>
                    <a:pt x="1598" y="5921"/>
                    <a:pt x="773" y="3869"/>
                  </a:cubicBezTo>
                  <a:cubicBezTo>
                    <a:pt x="0" y="2826"/>
                    <a:pt x="412" y="1817"/>
                    <a:pt x="0" y="774"/>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03" name="Shape">
              <a:extLst>
                <a:ext uri="{FF2B5EF4-FFF2-40B4-BE49-F238E27FC236}">
                  <a16:creationId xmlns:a16="http://schemas.microsoft.com/office/drawing/2014/main" id="{A7591313-3B41-9B47-B7AF-65BFEDF2C6DC}"/>
                </a:ext>
              </a:extLst>
            </p:cNvPr>
            <p:cNvSpPr/>
            <p:nvPr/>
          </p:nvSpPr>
          <p:spPr>
            <a:xfrm>
              <a:off x="3154478" y="8553460"/>
              <a:ext cx="202330" cy="151659"/>
            </a:xfrm>
            <a:custGeom>
              <a:avLst/>
              <a:gdLst/>
              <a:ahLst/>
              <a:cxnLst>
                <a:cxn ang="0">
                  <a:pos x="wd2" y="hd2"/>
                </a:cxn>
                <a:cxn ang="5400000">
                  <a:pos x="wd2" y="hd2"/>
                </a:cxn>
                <a:cxn ang="10800000">
                  <a:pos x="wd2" y="hd2"/>
                </a:cxn>
                <a:cxn ang="16200000">
                  <a:pos x="wd2" y="hd2"/>
                </a:cxn>
              </a:cxnLst>
              <a:rect l="0" t="0" r="r" b="b"/>
              <a:pathLst>
                <a:path w="21600" h="21600" extrusionOk="0">
                  <a:moveTo>
                    <a:pt x="2578" y="4354"/>
                  </a:moveTo>
                  <a:cubicBezTo>
                    <a:pt x="3847" y="4354"/>
                    <a:pt x="5157" y="4354"/>
                    <a:pt x="6425" y="4354"/>
                  </a:cubicBezTo>
                  <a:cubicBezTo>
                    <a:pt x="8074" y="3902"/>
                    <a:pt x="9342" y="3053"/>
                    <a:pt x="10652" y="2601"/>
                  </a:cubicBezTo>
                  <a:cubicBezTo>
                    <a:pt x="11286" y="3053"/>
                    <a:pt x="11920" y="3902"/>
                    <a:pt x="12596" y="3902"/>
                  </a:cubicBezTo>
                  <a:cubicBezTo>
                    <a:pt x="14837" y="3053"/>
                    <a:pt x="16781" y="0"/>
                    <a:pt x="19022" y="0"/>
                  </a:cubicBezTo>
                  <a:cubicBezTo>
                    <a:pt x="20332" y="0"/>
                    <a:pt x="21304" y="2205"/>
                    <a:pt x="20966" y="3506"/>
                  </a:cubicBezTo>
                  <a:cubicBezTo>
                    <a:pt x="20628" y="6050"/>
                    <a:pt x="18049" y="6955"/>
                    <a:pt x="17753" y="9499"/>
                  </a:cubicBezTo>
                  <a:cubicBezTo>
                    <a:pt x="17415" y="10404"/>
                    <a:pt x="20966" y="14249"/>
                    <a:pt x="21600" y="15154"/>
                  </a:cubicBezTo>
                  <a:cubicBezTo>
                    <a:pt x="19994" y="16454"/>
                    <a:pt x="18387" y="17755"/>
                    <a:pt x="16781" y="18603"/>
                  </a:cubicBezTo>
                  <a:cubicBezTo>
                    <a:pt x="11920" y="20752"/>
                    <a:pt x="6763" y="19451"/>
                    <a:pt x="2874" y="21600"/>
                  </a:cubicBezTo>
                  <a:cubicBezTo>
                    <a:pt x="2578" y="19451"/>
                    <a:pt x="2874" y="17303"/>
                    <a:pt x="2240" y="15550"/>
                  </a:cubicBezTo>
                  <a:cubicBezTo>
                    <a:pt x="1944" y="14702"/>
                    <a:pt x="972" y="15154"/>
                    <a:pt x="296" y="14702"/>
                  </a:cubicBezTo>
                  <a:cubicBezTo>
                    <a:pt x="972" y="13853"/>
                    <a:pt x="1944" y="12553"/>
                    <a:pt x="1944" y="11252"/>
                  </a:cubicBezTo>
                  <a:cubicBezTo>
                    <a:pt x="1944" y="9952"/>
                    <a:pt x="0" y="9499"/>
                    <a:pt x="0" y="8651"/>
                  </a:cubicBezTo>
                  <a:cubicBezTo>
                    <a:pt x="296" y="6955"/>
                    <a:pt x="1606" y="5654"/>
                    <a:pt x="2578" y="4354"/>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04" name="Shape">
              <a:extLst>
                <a:ext uri="{FF2B5EF4-FFF2-40B4-BE49-F238E27FC236}">
                  <a16:creationId xmlns:a16="http://schemas.microsoft.com/office/drawing/2014/main" id="{E3B6715F-6645-7343-8169-D6F8CE8A19C8}"/>
                </a:ext>
              </a:extLst>
            </p:cNvPr>
            <p:cNvSpPr/>
            <p:nvPr/>
          </p:nvSpPr>
          <p:spPr>
            <a:xfrm>
              <a:off x="2738541" y="8560123"/>
              <a:ext cx="190074" cy="190438"/>
            </a:xfrm>
            <a:custGeom>
              <a:avLst/>
              <a:gdLst/>
              <a:ahLst/>
              <a:cxnLst>
                <a:cxn ang="0">
                  <a:pos x="wd2" y="hd2"/>
                </a:cxn>
                <a:cxn ang="5400000">
                  <a:pos x="wd2" y="hd2"/>
                </a:cxn>
                <a:cxn ang="10800000">
                  <a:pos x="wd2" y="hd2"/>
                </a:cxn>
                <a:cxn ang="16200000">
                  <a:pos x="wd2" y="hd2"/>
                </a:cxn>
              </a:cxnLst>
              <a:rect l="0" t="0" r="r" b="b"/>
              <a:pathLst>
                <a:path w="21401" h="21247" extrusionOk="0">
                  <a:moveTo>
                    <a:pt x="15774" y="0"/>
                  </a:moveTo>
                  <a:cubicBezTo>
                    <a:pt x="17119" y="1016"/>
                    <a:pt x="18822" y="2032"/>
                    <a:pt x="20211" y="3357"/>
                  </a:cubicBezTo>
                  <a:cubicBezTo>
                    <a:pt x="20883" y="4373"/>
                    <a:pt x="21241" y="5699"/>
                    <a:pt x="21241" y="6714"/>
                  </a:cubicBezTo>
                  <a:cubicBezTo>
                    <a:pt x="21600" y="7730"/>
                    <a:pt x="21241" y="8437"/>
                    <a:pt x="21241" y="9409"/>
                  </a:cubicBezTo>
                  <a:cubicBezTo>
                    <a:pt x="21241" y="11132"/>
                    <a:pt x="21241" y="12457"/>
                    <a:pt x="21241" y="14180"/>
                  </a:cubicBezTo>
                  <a:cubicBezTo>
                    <a:pt x="19852" y="15151"/>
                    <a:pt x="18822" y="16874"/>
                    <a:pt x="17477" y="17537"/>
                  </a:cubicBezTo>
                  <a:cubicBezTo>
                    <a:pt x="16760" y="17846"/>
                    <a:pt x="15774" y="16521"/>
                    <a:pt x="15057" y="16874"/>
                  </a:cubicBezTo>
                  <a:cubicBezTo>
                    <a:pt x="12996" y="17537"/>
                    <a:pt x="10262" y="20231"/>
                    <a:pt x="8559" y="21247"/>
                  </a:cubicBezTo>
                  <a:cubicBezTo>
                    <a:pt x="5826" y="20231"/>
                    <a:pt x="2734" y="20894"/>
                    <a:pt x="1389" y="16874"/>
                  </a:cubicBezTo>
                  <a:cubicBezTo>
                    <a:pt x="1031" y="15858"/>
                    <a:pt x="672" y="14489"/>
                    <a:pt x="0" y="12457"/>
                  </a:cubicBezTo>
                  <a:cubicBezTo>
                    <a:pt x="2061" y="12457"/>
                    <a:pt x="6184" y="12810"/>
                    <a:pt x="8246" y="12148"/>
                  </a:cubicBezTo>
                  <a:cubicBezTo>
                    <a:pt x="8918" y="11794"/>
                    <a:pt x="9276" y="10425"/>
                    <a:pt x="8918" y="9409"/>
                  </a:cubicBezTo>
                  <a:cubicBezTo>
                    <a:pt x="8559" y="7421"/>
                    <a:pt x="6856" y="6052"/>
                    <a:pt x="6498" y="4020"/>
                  </a:cubicBezTo>
                  <a:cubicBezTo>
                    <a:pt x="6498" y="2695"/>
                    <a:pt x="6856" y="1016"/>
                    <a:pt x="8246" y="310"/>
                  </a:cubicBezTo>
                  <a:cubicBezTo>
                    <a:pt x="9276" y="-353"/>
                    <a:pt x="10979" y="663"/>
                    <a:pt x="12324" y="663"/>
                  </a:cubicBezTo>
                  <a:cubicBezTo>
                    <a:pt x="13713" y="663"/>
                    <a:pt x="14744" y="0"/>
                    <a:pt x="15774" y="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05" name="Shape">
              <a:extLst>
                <a:ext uri="{FF2B5EF4-FFF2-40B4-BE49-F238E27FC236}">
                  <a16:creationId xmlns:a16="http://schemas.microsoft.com/office/drawing/2014/main" id="{585EC07C-2313-814D-B59F-52A4F7AAEB6A}"/>
                </a:ext>
              </a:extLst>
            </p:cNvPr>
            <p:cNvSpPr/>
            <p:nvPr/>
          </p:nvSpPr>
          <p:spPr>
            <a:xfrm>
              <a:off x="2853885" y="8370716"/>
              <a:ext cx="226798" cy="327412"/>
            </a:xfrm>
            <a:custGeom>
              <a:avLst/>
              <a:gdLst/>
              <a:ahLst/>
              <a:cxnLst>
                <a:cxn ang="0">
                  <a:pos x="wd2" y="hd2"/>
                </a:cxn>
                <a:cxn ang="5400000">
                  <a:pos x="wd2" y="hd2"/>
                </a:cxn>
                <a:cxn ang="10800000">
                  <a:pos x="wd2" y="hd2"/>
                </a:cxn>
                <a:cxn ang="16200000">
                  <a:pos x="wd2" y="hd2"/>
                </a:cxn>
              </a:cxnLst>
              <a:rect l="0" t="0" r="r" b="b"/>
              <a:pathLst>
                <a:path w="21600" h="21435" extrusionOk="0">
                  <a:moveTo>
                    <a:pt x="8934" y="846"/>
                  </a:moveTo>
                  <a:cubicBezTo>
                    <a:pt x="9236" y="1624"/>
                    <a:pt x="10103" y="2428"/>
                    <a:pt x="10103" y="3413"/>
                  </a:cubicBezTo>
                  <a:cubicBezTo>
                    <a:pt x="10103" y="3802"/>
                    <a:pt x="8934" y="4010"/>
                    <a:pt x="8934" y="4399"/>
                  </a:cubicBezTo>
                  <a:cubicBezTo>
                    <a:pt x="9801" y="5980"/>
                    <a:pt x="11535" y="7381"/>
                    <a:pt x="12968" y="8755"/>
                  </a:cubicBezTo>
                  <a:cubicBezTo>
                    <a:pt x="13533" y="9351"/>
                    <a:pt x="14702" y="9948"/>
                    <a:pt x="15569" y="10752"/>
                  </a:cubicBezTo>
                  <a:cubicBezTo>
                    <a:pt x="16134" y="11141"/>
                    <a:pt x="16737" y="11737"/>
                    <a:pt x="17001" y="12126"/>
                  </a:cubicBezTo>
                  <a:cubicBezTo>
                    <a:pt x="17604" y="13319"/>
                    <a:pt x="17604" y="14693"/>
                    <a:pt x="18170" y="15886"/>
                  </a:cubicBezTo>
                  <a:cubicBezTo>
                    <a:pt x="19037" y="16690"/>
                    <a:pt x="20469" y="17468"/>
                    <a:pt x="21600" y="18271"/>
                  </a:cubicBezTo>
                  <a:cubicBezTo>
                    <a:pt x="21035" y="18453"/>
                    <a:pt x="21035" y="19257"/>
                    <a:pt x="20168" y="19257"/>
                  </a:cubicBezTo>
                  <a:cubicBezTo>
                    <a:pt x="19602" y="19257"/>
                    <a:pt x="19037" y="18453"/>
                    <a:pt x="18170" y="18453"/>
                  </a:cubicBezTo>
                  <a:cubicBezTo>
                    <a:pt x="17303" y="18453"/>
                    <a:pt x="16134" y="18660"/>
                    <a:pt x="15569" y="19257"/>
                  </a:cubicBezTo>
                  <a:cubicBezTo>
                    <a:pt x="15267" y="19853"/>
                    <a:pt x="15569" y="20450"/>
                    <a:pt x="15569" y="21046"/>
                  </a:cubicBezTo>
                  <a:cubicBezTo>
                    <a:pt x="14136" y="21228"/>
                    <a:pt x="12402" y="21435"/>
                    <a:pt x="10970" y="21435"/>
                  </a:cubicBezTo>
                  <a:cubicBezTo>
                    <a:pt x="9537" y="21435"/>
                    <a:pt x="8067" y="20839"/>
                    <a:pt x="6936" y="20657"/>
                  </a:cubicBezTo>
                  <a:cubicBezTo>
                    <a:pt x="6936" y="19646"/>
                    <a:pt x="6936" y="18868"/>
                    <a:pt x="6936" y="17857"/>
                  </a:cubicBezTo>
                  <a:cubicBezTo>
                    <a:pt x="6936" y="17286"/>
                    <a:pt x="7238" y="16871"/>
                    <a:pt x="6936" y="16275"/>
                  </a:cubicBezTo>
                  <a:cubicBezTo>
                    <a:pt x="6936" y="15678"/>
                    <a:pt x="6635" y="14901"/>
                    <a:pt x="6069" y="14304"/>
                  </a:cubicBezTo>
                  <a:cubicBezTo>
                    <a:pt x="4901" y="13526"/>
                    <a:pt x="3468" y="12930"/>
                    <a:pt x="2337" y="12333"/>
                  </a:cubicBezTo>
                  <a:cubicBezTo>
                    <a:pt x="0" y="8755"/>
                    <a:pt x="0" y="8755"/>
                    <a:pt x="0" y="8755"/>
                  </a:cubicBezTo>
                  <a:cubicBezTo>
                    <a:pt x="0" y="4606"/>
                    <a:pt x="0" y="4606"/>
                    <a:pt x="0" y="4606"/>
                  </a:cubicBezTo>
                  <a:cubicBezTo>
                    <a:pt x="1169" y="4010"/>
                    <a:pt x="2337" y="3621"/>
                    <a:pt x="3166" y="3024"/>
                  </a:cubicBezTo>
                  <a:cubicBezTo>
                    <a:pt x="4637" y="2013"/>
                    <a:pt x="6069" y="639"/>
                    <a:pt x="7803" y="42"/>
                  </a:cubicBezTo>
                  <a:cubicBezTo>
                    <a:pt x="8369" y="-165"/>
                    <a:pt x="8670" y="431"/>
                    <a:pt x="8934" y="846"/>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06" name="Shape">
              <a:extLst>
                <a:ext uri="{FF2B5EF4-FFF2-40B4-BE49-F238E27FC236}">
                  <a16:creationId xmlns:a16="http://schemas.microsoft.com/office/drawing/2014/main" id="{7E6D13CD-4AEA-F742-81CD-710235CE3E9A}"/>
                </a:ext>
              </a:extLst>
            </p:cNvPr>
            <p:cNvSpPr/>
            <p:nvPr/>
          </p:nvSpPr>
          <p:spPr>
            <a:xfrm>
              <a:off x="2406490" y="8423369"/>
              <a:ext cx="293208" cy="255531"/>
            </a:xfrm>
            <a:custGeom>
              <a:avLst/>
              <a:gdLst/>
              <a:ahLst/>
              <a:cxnLst>
                <a:cxn ang="0">
                  <a:pos x="wd2" y="hd2"/>
                </a:cxn>
                <a:cxn ang="5400000">
                  <a:pos x="wd2" y="hd2"/>
                </a:cxn>
                <a:cxn ang="10800000">
                  <a:pos x="wd2" y="hd2"/>
                </a:cxn>
                <a:cxn ang="16200000">
                  <a:pos x="wd2" y="hd2"/>
                </a:cxn>
              </a:cxnLst>
              <a:rect l="0" t="0" r="r" b="b"/>
              <a:pathLst>
                <a:path w="21600" h="21371" extrusionOk="0">
                  <a:moveTo>
                    <a:pt x="19151" y="14758"/>
                  </a:moveTo>
                  <a:cubicBezTo>
                    <a:pt x="19822" y="12731"/>
                    <a:pt x="21367" y="9674"/>
                    <a:pt x="21600" y="7381"/>
                  </a:cubicBezTo>
                  <a:cubicBezTo>
                    <a:pt x="21600" y="6384"/>
                    <a:pt x="20259" y="5885"/>
                    <a:pt x="19822" y="5121"/>
                  </a:cubicBezTo>
                  <a:cubicBezTo>
                    <a:pt x="18918" y="3593"/>
                    <a:pt x="18481" y="2064"/>
                    <a:pt x="17577" y="535"/>
                  </a:cubicBezTo>
                  <a:cubicBezTo>
                    <a:pt x="17140" y="801"/>
                    <a:pt x="16703" y="1300"/>
                    <a:pt x="16266" y="1034"/>
                  </a:cubicBezTo>
                  <a:cubicBezTo>
                    <a:pt x="15595" y="1034"/>
                    <a:pt x="15129" y="-229"/>
                    <a:pt x="14487" y="37"/>
                  </a:cubicBezTo>
                  <a:cubicBezTo>
                    <a:pt x="13584" y="303"/>
                    <a:pt x="13584" y="1565"/>
                    <a:pt x="13147" y="2562"/>
                  </a:cubicBezTo>
                  <a:cubicBezTo>
                    <a:pt x="12476" y="4091"/>
                    <a:pt x="12243" y="5620"/>
                    <a:pt x="11572" y="6882"/>
                  </a:cubicBezTo>
                  <a:cubicBezTo>
                    <a:pt x="10902" y="8145"/>
                    <a:pt x="10028" y="8909"/>
                    <a:pt x="9357" y="9940"/>
                  </a:cubicBezTo>
                  <a:cubicBezTo>
                    <a:pt x="2886" y="9674"/>
                    <a:pt x="2886" y="9674"/>
                    <a:pt x="2886" y="9674"/>
                  </a:cubicBezTo>
                  <a:cubicBezTo>
                    <a:pt x="2886" y="11202"/>
                    <a:pt x="3119" y="11701"/>
                    <a:pt x="2011" y="13229"/>
                  </a:cubicBezTo>
                  <a:cubicBezTo>
                    <a:pt x="1778" y="13728"/>
                    <a:pt x="0" y="15024"/>
                    <a:pt x="0" y="15257"/>
                  </a:cubicBezTo>
                  <a:cubicBezTo>
                    <a:pt x="0" y="16785"/>
                    <a:pt x="1108" y="19078"/>
                    <a:pt x="2215" y="19842"/>
                  </a:cubicBezTo>
                  <a:cubicBezTo>
                    <a:pt x="4227" y="21105"/>
                    <a:pt x="4897" y="20607"/>
                    <a:pt x="7346" y="21371"/>
                  </a:cubicBezTo>
                  <a:cubicBezTo>
                    <a:pt x="7346" y="17284"/>
                    <a:pt x="12913" y="19078"/>
                    <a:pt x="15362" y="19078"/>
                  </a:cubicBezTo>
                  <a:cubicBezTo>
                    <a:pt x="14487" y="16021"/>
                    <a:pt x="16703" y="15024"/>
                    <a:pt x="19151" y="14758"/>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07" name="Shape">
              <a:extLst>
                <a:ext uri="{FF2B5EF4-FFF2-40B4-BE49-F238E27FC236}">
                  <a16:creationId xmlns:a16="http://schemas.microsoft.com/office/drawing/2014/main" id="{F8F8164E-40A9-A541-8B0C-7686A6BF8CE1}"/>
                </a:ext>
              </a:extLst>
            </p:cNvPr>
            <p:cNvSpPr/>
            <p:nvPr/>
          </p:nvSpPr>
          <p:spPr>
            <a:xfrm>
              <a:off x="2645918" y="8386795"/>
              <a:ext cx="233787" cy="284547"/>
            </a:xfrm>
            <a:custGeom>
              <a:avLst/>
              <a:gdLst/>
              <a:ahLst/>
              <a:cxnLst>
                <a:cxn ang="0">
                  <a:pos x="wd2" y="hd2"/>
                </a:cxn>
                <a:cxn ang="5400000">
                  <a:pos x="wd2" y="hd2"/>
                </a:cxn>
                <a:cxn ang="10800000">
                  <a:pos x="wd2" y="hd2"/>
                </a:cxn>
                <a:cxn ang="16200000">
                  <a:pos x="wd2" y="hd2"/>
                </a:cxn>
              </a:cxnLst>
              <a:rect l="0" t="0" r="r" b="b"/>
              <a:pathLst>
                <a:path w="21600" h="21213" extrusionOk="0">
                  <a:moveTo>
                    <a:pt x="0" y="3145"/>
                  </a:moveTo>
                  <a:cubicBezTo>
                    <a:pt x="843" y="3145"/>
                    <a:pt x="1980" y="3587"/>
                    <a:pt x="2274" y="3145"/>
                  </a:cubicBezTo>
                  <a:cubicBezTo>
                    <a:pt x="2824" y="2261"/>
                    <a:pt x="1137" y="1112"/>
                    <a:pt x="1687" y="434"/>
                  </a:cubicBezTo>
                  <a:cubicBezTo>
                    <a:pt x="2274" y="-214"/>
                    <a:pt x="3667" y="-8"/>
                    <a:pt x="4511" y="228"/>
                  </a:cubicBezTo>
                  <a:cubicBezTo>
                    <a:pt x="5611" y="434"/>
                    <a:pt x="6198" y="1112"/>
                    <a:pt x="7004" y="1584"/>
                  </a:cubicBezTo>
                  <a:cubicBezTo>
                    <a:pt x="7591" y="2026"/>
                    <a:pt x="7848" y="2703"/>
                    <a:pt x="8435" y="3145"/>
                  </a:cubicBezTo>
                  <a:cubicBezTo>
                    <a:pt x="8985" y="3587"/>
                    <a:pt x="9241" y="4501"/>
                    <a:pt x="10085" y="4501"/>
                  </a:cubicBezTo>
                  <a:cubicBezTo>
                    <a:pt x="10928" y="4501"/>
                    <a:pt x="10672" y="3145"/>
                    <a:pt x="11515" y="2939"/>
                  </a:cubicBezTo>
                  <a:cubicBezTo>
                    <a:pt x="12615" y="2261"/>
                    <a:pt x="14009" y="2026"/>
                    <a:pt x="15439" y="2026"/>
                  </a:cubicBezTo>
                  <a:cubicBezTo>
                    <a:pt x="16833" y="2026"/>
                    <a:pt x="18226" y="2468"/>
                    <a:pt x="19326" y="2939"/>
                  </a:cubicBezTo>
                  <a:cubicBezTo>
                    <a:pt x="19620" y="3145"/>
                    <a:pt x="19326" y="3587"/>
                    <a:pt x="19326" y="4059"/>
                  </a:cubicBezTo>
                  <a:cubicBezTo>
                    <a:pt x="19326" y="8774"/>
                    <a:pt x="19326" y="8774"/>
                    <a:pt x="19326" y="8774"/>
                  </a:cubicBezTo>
                  <a:cubicBezTo>
                    <a:pt x="21600" y="12840"/>
                    <a:pt x="21600" y="12840"/>
                    <a:pt x="21600" y="12840"/>
                  </a:cubicBezTo>
                  <a:cubicBezTo>
                    <a:pt x="20757" y="12840"/>
                    <a:pt x="19913" y="13282"/>
                    <a:pt x="18776" y="13282"/>
                  </a:cubicBezTo>
                  <a:cubicBezTo>
                    <a:pt x="17676" y="13282"/>
                    <a:pt x="16283" y="12605"/>
                    <a:pt x="15439" y="13047"/>
                  </a:cubicBezTo>
                  <a:cubicBezTo>
                    <a:pt x="14302" y="13518"/>
                    <a:pt x="14009" y="14638"/>
                    <a:pt x="14009" y="15522"/>
                  </a:cubicBezTo>
                  <a:cubicBezTo>
                    <a:pt x="14302" y="16877"/>
                    <a:pt x="15696" y="17791"/>
                    <a:pt x="15989" y="19117"/>
                  </a:cubicBezTo>
                  <a:cubicBezTo>
                    <a:pt x="16283" y="19795"/>
                    <a:pt x="15989" y="20708"/>
                    <a:pt x="15439" y="20944"/>
                  </a:cubicBezTo>
                  <a:cubicBezTo>
                    <a:pt x="13752" y="21386"/>
                    <a:pt x="10378" y="21150"/>
                    <a:pt x="8691" y="21150"/>
                  </a:cubicBezTo>
                  <a:cubicBezTo>
                    <a:pt x="7298" y="18675"/>
                    <a:pt x="5354" y="15758"/>
                    <a:pt x="2824" y="15758"/>
                  </a:cubicBezTo>
                  <a:cubicBezTo>
                    <a:pt x="2530" y="15758"/>
                    <a:pt x="2274" y="15758"/>
                    <a:pt x="1980" y="15758"/>
                  </a:cubicBezTo>
                  <a:cubicBezTo>
                    <a:pt x="2824" y="13960"/>
                    <a:pt x="4767" y="11249"/>
                    <a:pt x="5061" y="9216"/>
                  </a:cubicBezTo>
                  <a:cubicBezTo>
                    <a:pt x="5061" y="8332"/>
                    <a:pt x="3374" y="7890"/>
                    <a:pt x="2824" y="7212"/>
                  </a:cubicBezTo>
                  <a:cubicBezTo>
                    <a:pt x="1687" y="5856"/>
                    <a:pt x="1137" y="4501"/>
                    <a:pt x="0" y="3145"/>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08" name="Shape">
              <a:extLst>
                <a:ext uri="{FF2B5EF4-FFF2-40B4-BE49-F238E27FC236}">
                  <a16:creationId xmlns:a16="http://schemas.microsoft.com/office/drawing/2014/main" id="{4BEE1302-06E8-0641-B32C-22AAFD74588E}"/>
                </a:ext>
              </a:extLst>
            </p:cNvPr>
            <p:cNvSpPr/>
            <p:nvPr/>
          </p:nvSpPr>
          <p:spPr>
            <a:xfrm>
              <a:off x="1775594" y="8085063"/>
              <a:ext cx="529139" cy="531566"/>
            </a:xfrm>
            <a:custGeom>
              <a:avLst/>
              <a:gdLst/>
              <a:ahLst/>
              <a:cxnLst>
                <a:cxn ang="0">
                  <a:pos x="wd2" y="hd2"/>
                </a:cxn>
                <a:cxn ang="5400000">
                  <a:pos x="wd2" y="hd2"/>
                </a:cxn>
                <a:cxn ang="10800000">
                  <a:pos x="wd2" y="hd2"/>
                </a:cxn>
                <a:cxn ang="16200000">
                  <a:pos x="wd2" y="hd2"/>
                </a:cxn>
              </a:cxnLst>
              <a:rect l="0" t="0" r="r" b="b"/>
              <a:pathLst>
                <a:path w="21600" h="21276" extrusionOk="0">
                  <a:moveTo>
                    <a:pt x="17771" y="15771"/>
                  </a:moveTo>
                  <a:cubicBezTo>
                    <a:pt x="17658" y="15168"/>
                    <a:pt x="17658" y="14199"/>
                    <a:pt x="17529" y="13595"/>
                  </a:cubicBezTo>
                  <a:lnTo>
                    <a:pt x="17529" y="13468"/>
                  </a:lnTo>
                  <a:cubicBezTo>
                    <a:pt x="17658" y="12865"/>
                    <a:pt x="18272" y="12134"/>
                    <a:pt x="17771" y="11769"/>
                  </a:cubicBezTo>
                  <a:cubicBezTo>
                    <a:pt x="16915" y="11054"/>
                    <a:pt x="15429" y="11658"/>
                    <a:pt x="14443" y="11054"/>
                  </a:cubicBezTo>
                  <a:cubicBezTo>
                    <a:pt x="14072" y="10800"/>
                    <a:pt x="15429" y="10689"/>
                    <a:pt x="15558" y="10196"/>
                  </a:cubicBezTo>
                  <a:cubicBezTo>
                    <a:pt x="15671" y="9831"/>
                    <a:pt x="14815" y="9466"/>
                    <a:pt x="14944" y="8989"/>
                  </a:cubicBezTo>
                  <a:cubicBezTo>
                    <a:pt x="15299" y="8259"/>
                    <a:pt x="16042" y="7655"/>
                    <a:pt x="16786" y="7163"/>
                  </a:cubicBezTo>
                  <a:cubicBezTo>
                    <a:pt x="17028" y="7036"/>
                    <a:pt x="17400" y="7655"/>
                    <a:pt x="17658" y="7528"/>
                  </a:cubicBezTo>
                  <a:cubicBezTo>
                    <a:pt x="18514" y="7290"/>
                    <a:pt x="19257" y="6432"/>
                    <a:pt x="20001" y="6067"/>
                  </a:cubicBezTo>
                  <a:cubicBezTo>
                    <a:pt x="20485" y="5829"/>
                    <a:pt x="21600" y="6067"/>
                    <a:pt x="21600" y="5591"/>
                  </a:cubicBezTo>
                  <a:cubicBezTo>
                    <a:pt x="21600" y="4733"/>
                    <a:pt x="20615" y="4129"/>
                    <a:pt x="20243" y="3399"/>
                  </a:cubicBezTo>
                  <a:cubicBezTo>
                    <a:pt x="20001" y="3161"/>
                    <a:pt x="19871" y="2922"/>
                    <a:pt x="19742" y="2668"/>
                  </a:cubicBezTo>
                  <a:cubicBezTo>
                    <a:pt x="19629" y="2430"/>
                    <a:pt x="19742" y="2065"/>
                    <a:pt x="19500" y="2065"/>
                  </a:cubicBezTo>
                  <a:cubicBezTo>
                    <a:pt x="19015" y="1826"/>
                    <a:pt x="18385" y="2192"/>
                    <a:pt x="17900" y="2065"/>
                  </a:cubicBezTo>
                  <a:cubicBezTo>
                    <a:pt x="17658" y="1954"/>
                    <a:pt x="17658" y="1350"/>
                    <a:pt x="17400" y="1350"/>
                  </a:cubicBezTo>
                  <a:cubicBezTo>
                    <a:pt x="17028" y="1223"/>
                    <a:pt x="17028" y="1826"/>
                    <a:pt x="16786" y="1954"/>
                  </a:cubicBezTo>
                  <a:cubicBezTo>
                    <a:pt x="16543" y="1954"/>
                    <a:pt x="16172" y="1699"/>
                    <a:pt x="16172" y="1461"/>
                  </a:cubicBezTo>
                  <a:cubicBezTo>
                    <a:pt x="16042" y="1350"/>
                    <a:pt x="16543" y="1223"/>
                    <a:pt x="16543" y="985"/>
                  </a:cubicBezTo>
                  <a:cubicBezTo>
                    <a:pt x="16543" y="619"/>
                    <a:pt x="16285" y="365"/>
                    <a:pt x="16285" y="0"/>
                  </a:cubicBezTo>
                  <a:cubicBezTo>
                    <a:pt x="15186" y="254"/>
                    <a:pt x="15186" y="254"/>
                    <a:pt x="15186" y="254"/>
                  </a:cubicBezTo>
                  <a:cubicBezTo>
                    <a:pt x="14815" y="254"/>
                    <a:pt x="13958" y="2319"/>
                    <a:pt x="13215" y="2668"/>
                  </a:cubicBezTo>
                  <a:cubicBezTo>
                    <a:pt x="12472" y="2922"/>
                    <a:pt x="11842" y="2668"/>
                    <a:pt x="12101" y="3637"/>
                  </a:cubicBezTo>
                  <a:cubicBezTo>
                    <a:pt x="12214" y="4256"/>
                    <a:pt x="11228" y="4129"/>
                    <a:pt x="11115" y="3891"/>
                  </a:cubicBezTo>
                  <a:cubicBezTo>
                    <a:pt x="10986" y="3891"/>
                    <a:pt x="10986" y="3764"/>
                    <a:pt x="10986" y="3764"/>
                  </a:cubicBezTo>
                  <a:cubicBezTo>
                    <a:pt x="10986" y="3764"/>
                    <a:pt x="10986" y="3764"/>
                    <a:pt x="10857" y="3764"/>
                  </a:cubicBezTo>
                  <a:lnTo>
                    <a:pt x="10743" y="3891"/>
                  </a:lnTo>
                  <a:cubicBezTo>
                    <a:pt x="10372" y="4987"/>
                    <a:pt x="8772" y="6067"/>
                    <a:pt x="8772" y="4129"/>
                  </a:cubicBezTo>
                  <a:cubicBezTo>
                    <a:pt x="8272" y="4002"/>
                    <a:pt x="6414" y="4002"/>
                    <a:pt x="5929" y="4129"/>
                  </a:cubicBezTo>
                  <a:cubicBezTo>
                    <a:pt x="5929" y="4860"/>
                    <a:pt x="6672" y="6067"/>
                    <a:pt x="5558" y="6559"/>
                  </a:cubicBezTo>
                  <a:cubicBezTo>
                    <a:pt x="4200" y="7036"/>
                    <a:pt x="3086" y="7401"/>
                    <a:pt x="1729" y="8259"/>
                  </a:cubicBezTo>
                  <a:cubicBezTo>
                    <a:pt x="372" y="8989"/>
                    <a:pt x="0" y="8735"/>
                    <a:pt x="0" y="10562"/>
                  </a:cubicBezTo>
                  <a:cubicBezTo>
                    <a:pt x="2229" y="10562"/>
                    <a:pt x="3086" y="9593"/>
                    <a:pt x="4814" y="11658"/>
                  </a:cubicBezTo>
                  <a:cubicBezTo>
                    <a:pt x="5315" y="12134"/>
                    <a:pt x="5800" y="14326"/>
                    <a:pt x="4701" y="14326"/>
                  </a:cubicBezTo>
                  <a:cubicBezTo>
                    <a:pt x="2973" y="14326"/>
                    <a:pt x="4200" y="14199"/>
                    <a:pt x="3086" y="15295"/>
                  </a:cubicBezTo>
                  <a:cubicBezTo>
                    <a:pt x="1729" y="16502"/>
                    <a:pt x="1115" y="15056"/>
                    <a:pt x="2973" y="16391"/>
                  </a:cubicBezTo>
                  <a:cubicBezTo>
                    <a:pt x="3344" y="16629"/>
                    <a:pt x="3215" y="17598"/>
                    <a:pt x="3700" y="17598"/>
                  </a:cubicBezTo>
                  <a:cubicBezTo>
                    <a:pt x="3829" y="17598"/>
                    <a:pt x="4330" y="16391"/>
                    <a:pt x="4944" y="16264"/>
                  </a:cubicBezTo>
                  <a:cubicBezTo>
                    <a:pt x="6915" y="16629"/>
                    <a:pt x="7771" y="16867"/>
                    <a:pt x="9758" y="16867"/>
                  </a:cubicBezTo>
                  <a:cubicBezTo>
                    <a:pt x="9758" y="17471"/>
                    <a:pt x="5929" y="17598"/>
                    <a:pt x="5428" y="17598"/>
                  </a:cubicBezTo>
                  <a:cubicBezTo>
                    <a:pt x="4200" y="17836"/>
                    <a:pt x="6058" y="18328"/>
                    <a:pt x="6301" y="18439"/>
                  </a:cubicBezTo>
                  <a:cubicBezTo>
                    <a:pt x="7286" y="18932"/>
                    <a:pt x="5929" y="20028"/>
                    <a:pt x="7415" y="20504"/>
                  </a:cubicBezTo>
                  <a:cubicBezTo>
                    <a:pt x="9629" y="21235"/>
                    <a:pt x="9629" y="21235"/>
                    <a:pt x="9629" y="21235"/>
                  </a:cubicBezTo>
                  <a:cubicBezTo>
                    <a:pt x="10743" y="21600"/>
                    <a:pt x="11487" y="19424"/>
                    <a:pt x="12844" y="19535"/>
                  </a:cubicBezTo>
                  <a:cubicBezTo>
                    <a:pt x="14443" y="19535"/>
                    <a:pt x="14815" y="19059"/>
                    <a:pt x="16285" y="18694"/>
                  </a:cubicBezTo>
                  <a:cubicBezTo>
                    <a:pt x="16285" y="17105"/>
                    <a:pt x="16543" y="16025"/>
                    <a:pt x="17771" y="15771"/>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09" name="Shape">
              <a:extLst>
                <a:ext uri="{FF2B5EF4-FFF2-40B4-BE49-F238E27FC236}">
                  <a16:creationId xmlns:a16="http://schemas.microsoft.com/office/drawing/2014/main" id="{C058F5F3-3AEA-854B-9E89-DDBD787B49C6}"/>
                </a:ext>
              </a:extLst>
            </p:cNvPr>
            <p:cNvSpPr/>
            <p:nvPr/>
          </p:nvSpPr>
          <p:spPr>
            <a:xfrm>
              <a:off x="2129173" y="8051856"/>
              <a:ext cx="689364" cy="491056"/>
            </a:xfrm>
            <a:custGeom>
              <a:avLst/>
              <a:gdLst/>
              <a:ahLst/>
              <a:cxnLst>
                <a:cxn ang="0">
                  <a:pos x="wd2" y="hd2"/>
                </a:cxn>
                <a:cxn ang="5400000">
                  <a:pos x="wd2" y="hd2"/>
                </a:cxn>
                <a:cxn ang="10800000">
                  <a:pos x="wd2" y="hd2"/>
                </a:cxn>
                <a:cxn ang="16200000">
                  <a:pos x="wd2" y="hd2"/>
                </a:cxn>
              </a:cxnLst>
              <a:rect l="0" t="0" r="r" b="b"/>
              <a:pathLst>
                <a:path w="21366" h="21089" extrusionOk="0">
                  <a:moveTo>
                    <a:pt x="2581" y="18346"/>
                  </a:moveTo>
                  <a:cubicBezTo>
                    <a:pt x="2495" y="17699"/>
                    <a:pt x="2495" y="16660"/>
                    <a:pt x="2397" y="16013"/>
                  </a:cubicBezTo>
                  <a:lnTo>
                    <a:pt x="2397" y="15876"/>
                  </a:lnTo>
                  <a:cubicBezTo>
                    <a:pt x="2495" y="15229"/>
                    <a:pt x="2962" y="14445"/>
                    <a:pt x="2581" y="14054"/>
                  </a:cubicBezTo>
                  <a:cubicBezTo>
                    <a:pt x="1930" y="13287"/>
                    <a:pt x="799" y="13934"/>
                    <a:pt x="49" y="13287"/>
                  </a:cubicBezTo>
                  <a:cubicBezTo>
                    <a:pt x="-234" y="13015"/>
                    <a:pt x="799" y="12895"/>
                    <a:pt x="897" y="12367"/>
                  </a:cubicBezTo>
                  <a:cubicBezTo>
                    <a:pt x="983" y="11975"/>
                    <a:pt x="332" y="11584"/>
                    <a:pt x="430" y="11073"/>
                  </a:cubicBezTo>
                  <a:cubicBezTo>
                    <a:pt x="700" y="10289"/>
                    <a:pt x="1266" y="9642"/>
                    <a:pt x="1831" y="9114"/>
                  </a:cubicBezTo>
                  <a:cubicBezTo>
                    <a:pt x="2016" y="8977"/>
                    <a:pt x="2298" y="9642"/>
                    <a:pt x="2495" y="9505"/>
                  </a:cubicBezTo>
                  <a:cubicBezTo>
                    <a:pt x="3147" y="9250"/>
                    <a:pt x="3712" y="8330"/>
                    <a:pt x="4278" y="7938"/>
                  </a:cubicBezTo>
                  <a:cubicBezTo>
                    <a:pt x="4647" y="7683"/>
                    <a:pt x="5495" y="7938"/>
                    <a:pt x="5495" y="7427"/>
                  </a:cubicBezTo>
                  <a:cubicBezTo>
                    <a:pt x="5495" y="6507"/>
                    <a:pt x="4745" y="5860"/>
                    <a:pt x="4462" y="5076"/>
                  </a:cubicBezTo>
                  <a:cubicBezTo>
                    <a:pt x="4278" y="4821"/>
                    <a:pt x="4179" y="4565"/>
                    <a:pt x="4081" y="4293"/>
                  </a:cubicBezTo>
                  <a:cubicBezTo>
                    <a:pt x="4831" y="4293"/>
                    <a:pt x="5679" y="4293"/>
                    <a:pt x="6528" y="4429"/>
                  </a:cubicBezTo>
                  <a:cubicBezTo>
                    <a:pt x="6909" y="4565"/>
                    <a:pt x="7277" y="5076"/>
                    <a:pt x="7659" y="4957"/>
                  </a:cubicBezTo>
                  <a:cubicBezTo>
                    <a:pt x="8126" y="4821"/>
                    <a:pt x="8408" y="3918"/>
                    <a:pt x="8876" y="3918"/>
                  </a:cubicBezTo>
                  <a:cubicBezTo>
                    <a:pt x="9343" y="3782"/>
                    <a:pt x="9810" y="4685"/>
                    <a:pt x="10191" y="4429"/>
                  </a:cubicBezTo>
                  <a:cubicBezTo>
                    <a:pt x="11408" y="3782"/>
                    <a:pt x="12158" y="2095"/>
                    <a:pt x="13289" y="1312"/>
                  </a:cubicBezTo>
                  <a:cubicBezTo>
                    <a:pt x="13670" y="1039"/>
                    <a:pt x="14039" y="1959"/>
                    <a:pt x="14420" y="1823"/>
                  </a:cubicBezTo>
                  <a:cubicBezTo>
                    <a:pt x="14973" y="1567"/>
                    <a:pt x="15170" y="528"/>
                    <a:pt x="15723" y="273"/>
                  </a:cubicBezTo>
                  <a:cubicBezTo>
                    <a:pt x="16006" y="136"/>
                    <a:pt x="16203" y="920"/>
                    <a:pt x="16485" y="920"/>
                  </a:cubicBezTo>
                  <a:cubicBezTo>
                    <a:pt x="16768" y="784"/>
                    <a:pt x="16854" y="0"/>
                    <a:pt x="17137" y="0"/>
                  </a:cubicBezTo>
                  <a:cubicBezTo>
                    <a:pt x="17887" y="273"/>
                    <a:pt x="18268" y="1431"/>
                    <a:pt x="18920" y="1567"/>
                  </a:cubicBezTo>
                  <a:cubicBezTo>
                    <a:pt x="19202" y="1703"/>
                    <a:pt x="19202" y="920"/>
                    <a:pt x="19301" y="664"/>
                  </a:cubicBezTo>
                  <a:cubicBezTo>
                    <a:pt x="19583" y="784"/>
                    <a:pt x="19866" y="784"/>
                    <a:pt x="20051" y="1039"/>
                  </a:cubicBezTo>
                  <a:cubicBezTo>
                    <a:pt x="20149" y="1431"/>
                    <a:pt x="19866" y="1959"/>
                    <a:pt x="19952" y="2351"/>
                  </a:cubicBezTo>
                  <a:cubicBezTo>
                    <a:pt x="20149" y="2743"/>
                    <a:pt x="20702" y="2487"/>
                    <a:pt x="20899" y="2879"/>
                  </a:cubicBezTo>
                  <a:cubicBezTo>
                    <a:pt x="21182" y="3390"/>
                    <a:pt x="21366" y="4174"/>
                    <a:pt x="21366" y="4821"/>
                  </a:cubicBezTo>
                  <a:cubicBezTo>
                    <a:pt x="21182" y="6115"/>
                    <a:pt x="20616" y="7291"/>
                    <a:pt x="20333" y="8603"/>
                  </a:cubicBezTo>
                  <a:cubicBezTo>
                    <a:pt x="20149" y="9505"/>
                    <a:pt x="20333" y="10544"/>
                    <a:pt x="20149" y="11328"/>
                  </a:cubicBezTo>
                  <a:cubicBezTo>
                    <a:pt x="19952" y="11975"/>
                    <a:pt x="19387" y="12112"/>
                    <a:pt x="19202" y="12759"/>
                  </a:cubicBezTo>
                  <a:cubicBezTo>
                    <a:pt x="18834" y="13543"/>
                    <a:pt x="18637" y="14445"/>
                    <a:pt x="18354" y="15365"/>
                  </a:cubicBezTo>
                  <a:cubicBezTo>
                    <a:pt x="18084" y="15093"/>
                    <a:pt x="17887" y="14701"/>
                    <a:pt x="17518" y="14582"/>
                  </a:cubicBezTo>
                  <a:cubicBezTo>
                    <a:pt x="17235" y="14445"/>
                    <a:pt x="16768" y="14326"/>
                    <a:pt x="16571" y="14701"/>
                  </a:cubicBezTo>
                  <a:cubicBezTo>
                    <a:pt x="16387" y="15093"/>
                    <a:pt x="16953" y="15757"/>
                    <a:pt x="16768" y="16268"/>
                  </a:cubicBezTo>
                  <a:cubicBezTo>
                    <a:pt x="16670" y="16524"/>
                    <a:pt x="16289" y="16268"/>
                    <a:pt x="16006" y="16268"/>
                  </a:cubicBezTo>
                  <a:cubicBezTo>
                    <a:pt x="15822" y="16404"/>
                    <a:pt x="15637" y="16660"/>
                    <a:pt x="15453" y="16524"/>
                  </a:cubicBezTo>
                  <a:cubicBezTo>
                    <a:pt x="15170" y="16524"/>
                    <a:pt x="14973" y="15876"/>
                    <a:pt x="14703" y="16013"/>
                  </a:cubicBezTo>
                  <a:cubicBezTo>
                    <a:pt x="14322" y="16149"/>
                    <a:pt x="14322" y="16796"/>
                    <a:pt x="14137" y="17307"/>
                  </a:cubicBezTo>
                  <a:cubicBezTo>
                    <a:pt x="13855" y="18091"/>
                    <a:pt x="13756" y="18874"/>
                    <a:pt x="13473" y="19522"/>
                  </a:cubicBezTo>
                  <a:cubicBezTo>
                    <a:pt x="13191" y="20169"/>
                    <a:pt x="12822" y="20561"/>
                    <a:pt x="12539" y="21089"/>
                  </a:cubicBezTo>
                  <a:cubicBezTo>
                    <a:pt x="9810" y="20953"/>
                    <a:pt x="9810" y="20953"/>
                    <a:pt x="9810" y="20953"/>
                  </a:cubicBezTo>
                  <a:cubicBezTo>
                    <a:pt x="9060" y="20953"/>
                    <a:pt x="8495" y="21600"/>
                    <a:pt x="7941" y="20050"/>
                  </a:cubicBezTo>
                  <a:cubicBezTo>
                    <a:pt x="7659" y="19777"/>
                    <a:pt x="6909" y="18619"/>
                    <a:pt x="6810" y="18091"/>
                  </a:cubicBezTo>
                  <a:cubicBezTo>
                    <a:pt x="6429" y="18091"/>
                    <a:pt x="5876" y="18738"/>
                    <a:pt x="5495" y="18874"/>
                  </a:cubicBezTo>
                  <a:cubicBezTo>
                    <a:pt x="4831" y="19130"/>
                    <a:pt x="4364" y="18483"/>
                    <a:pt x="3897" y="18346"/>
                  </a:cubicBezTo>
                  <a:cubicBezTo>
                    <a:pt x="3331" y="18227"/>
                    <a:pt x="2864" y="18227"/>
                    <a:pt x="2581" y="18346"/>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10" name="Shape">
              <a:extLst>
                <a:ext uri="{FF2B5EF4-FFF2-40B4-BE49-F238E27FC236}">
                  <a16:creationId xmlns:a16="http://schemas.microsoft.com/office/drawing/2014/main" id="{84986CC1-1F5A-7748-8094-B583B762339D}"/>
                </a:ext>
              </a:extLst>
            </p:cNvPr>
            <p:cNvSpPr/>
            <p:nvPr/>
          </p:nvSpPr>
          <p:spPr>
            <a:xfrm>
              <a:off x="2173208" y="7621581"/>
              <a:ext cx="639314" cy="544624"/>
            </a:xfrm>
            <a:custGeom>
              <a:avLst/>
              <a:gdLst/>
              <a:ahLst/>
              <a:cxnLst>
                <a:cxn ang="0">
                  <a:pos x="wd2" y="hd2"/>
                </a:cxn>
                <a:cxn ang="5400000">
                  <a:pos x="wd2" y="hd2"/>
                </a:cxn>
                <a:cxn ang="10800000">
                  <a:pos x="wd2" y="hd2"/>
                </a:cxn>
                <a:cxn ang="16200000">
                  <a:pos x="wd2" y="hd2"/>
                </a:cxn>
              </a:cxnLst>
              <a:rect l="0" t="0" r="r" b="b"/>
              <a:pathLst>
                <a:path w="21427" h="21383" extrusionOk="0">
                  <a:moveTo>
                    <a:pt x="12696" y="1181"/>
                  </a:moveTo>
                  <a:cubicBezTo>
                    <a:pt x="16041" y="0"/>
                    <a:pt x="16041" y="0"/>
                    <a:pt x="16041" y="0"/>
                  </a:cubicBezTo>
                  <a:cubicBezTo>
                    <a:pt x="16652" y="109"/>
                    <a:pt x="17356" y="-124"/>
                    <a:pt x="17767" y="358"/>
                  </a:cubicBezTo>
                  <a:cubicBezTo>
                    <a:pt x="18073" y="715"/>
                    <a:pt x="17661" y="1306"/>
                    <a:pt x="17661" y="1772"/>
                  </a:cubicBezTo>
                  <a:cubicBezTo>
                    <a:pt x="17767" y="2254"/>
                    <a:pt x="17661" y="3201"/>
                    <a:pt x="18165" y="3326"/>
                  </a:cubicBezTo>
                  <a:cubicBezTo>
                    <a:pt x="18776" y="3435"/>
                    <a:pt x="19281" y="2611"/>
                    <a:pt x="19785" y="2129"/>
                  </a:cubicBezTo>
                  <a:lnTo>
                    <a:pt x="19891" y="3077"/>
                  </a:lnTo>
                  <a:cubicBezTo>
                    <a:pt x="19785" y="3201"/>
                    <a:pt x="19480" y="3792"/>
                    <a:pt x="19480" y="3792"/>
                  </a:cubicBezTo>
                  <a:cubicBezTo>
                    <a:pt x="19480" y="3792"/>
                    <a:pt x="19387" y="4631"/>
                    <a:pt x="19387" y="4740"/>
                  </a:cubicBezTo>
                  <a:lnTo>
                    <a:pt x="20090" y="5688"/>
                  </a:lnTo>
                  <a:cubicBezTo>
                    <a:pt x="20396" y="6294"/>
                    <a:pt x="20595" y="6993"/>
                    <a:pt x="20807" y="7599"/>
                  </a:cubicBezTo>
                  <a:cubicBezTo>
                    <a:pt x="20807" y="7599"/>
                    <a:pt x="21511" y="8423"/>
                    <a:pt x="21418" y="8423"/>
                  </a:cubicBezTo>
                  <a:cubicBezTo>
                    <a:pt x="21312" y="8547"/>
                    <a:pt x="20197" y="9371"/>
                    <a:pt x="20197" y="9371"/>
                  </a:cubicBezTo>
                  <a:cubicBezTo>
                    <a:pt x="19998" y="9604"/>
                    <a:pt x="19586" y="9728"/>
                    <a:pt x="19586" y="9961"/>
                  </a:cubicBezTo>
                  <a:cubicBezTo>
                    <a:pt x="19692" y="10567"/>
                    <a:pt x="20502" y="10800"/>
                    <a:pt x="20502" y="11391"/>
                  </a:cubicBezTo>
                  <a:cubicBezTo>
                    <a:pt x="20502" y="11748"/>
                    <a:pt x="19785" y="11624"/>
                    <a:pt x="19692" y="11981"/>
                  </a:cubicBezTo>
                  <a:cubicBezTo>
                    <a:pt x="19480" y="12572"/>
                    <a:pt x="19692" y="13178"/>
                    <a:pt x="19692" y="13768"/>
                  </a:cubicBezTo>
                  <a:cubicBezTo>
                    <a:pt x="19785" y="14592"/>
                    <a:pt x="19998" y="15540"/>
                    <a:pt x="19998" y="16379"/>
                  </a:cubicBezTo>
                  <a:cubicBezTo>
                    <a:pt x="19891" y="16845"/>
                    <a:pt x="19586" y="17094"/>
                    <a:pt x="19387" y="17451"/>
                  </a:cubicBezTo>
                  <a:cubicBezTo>
                    <a:pt x="19281" y="17684"/>
                    <a:pt x="19281" y="18399"/>
                    <a:pt x="18975" y="18275"/>
                  </a:cubicBezTo>
                  <a:cubicBezTo>
                    <a:pt x="18272" y="18151"/>
                    <a:pt x="17860" y="17094"/>
                    <a:pt x="17050" y="16845"/>
                  </a:cubicBezTo>
                  <a:cubicBezTo>
                    <a:pt x="16745" y="16845"/>
                    <a:pt x="16652" y="17560"/>
                    <a:pt x="16347" y="17684"/>
                  </a:cubicBezTo>
                  <a:cubicBezTo>
                    <a:pt x="16041" y="17684"/>
                    <a:pt x="15829" y="16970"/>
                    <a:pt x="15524" y="17094"/>
                  </a:cubicBezTo>
                  <a:cubicBezTo>
                    <a:pt x="14926" y="17327"/>
                    <a:pt x="14714" y="18275"/>
                    <a:pt x="14116" y="18508"/>
                  </a:cubicBezTo>
                  <a:cubicBezTo>
                    <a:pt x="13705" y="18632"/>
                    <a:pt x="13306" y="17793"/>
                    <a:pt x="12895" y="18042"/>
                  </a:cubicBezTo>
                  <a:cubicBezTo>
                    <a:pt x="11674" y="18757"/>
                    <a:pt x="10864" y="20295"/>
                    <a:pt x="9549" y="20885"/>
                  </a:cubicBezTo>
                  <a:cubicBezTo>
                    <a:pt x="9138" y="21119"/>
                    <a:pt x="8633" y="20295"/>
                    <a:pt x="8129" y="20419"/>
                  </a:cubicBezTo>
                  <a:cubicBezTo>
                    <a:pt x="7624" y="20419"/>
                    <a:pt x="7319" y="21243"/>
                    <a:pt x="6815" y="21367"/>
                  </a:cubicBezTo>
                  <a:cubicBezTo>
                    <a:pt x="6403" y="21476"/>
                    <a:pt x="6005" y="21010"/>
                    <a:pt x="5593" y="20885"/>
                  </a:cubicBezTo>
                  <a:cubicBezTo>
                    <a:pt x="4677" y="20761"/>
                    <a:pt x="3761" y="20761"/>
                    <a:pt x="2951" y="20761"/>
                  </a:cubicBezTo>
                  <a:cubicBezTo>
                    <a:pt x="2858" y="20528"/>
                    <a:pt x="2951" y="20171"/>
                    <a:pt x="2752" y="20171"/>
                  </a:cubicBezTo>
                  <a:cubicBezTo>
                    <a:pt x="2354" y="19938"/>
                    <a:pt x="1836" y="20295"/>
                    <a:pt x="1438" y="20171"/>
                  </a:cubicBezTo>
                  <a:cubicBezTo>
                    <a:pt x="1239" y="20062"/>
                    <a:pt x="1239" y="19471"/>
                    <a:pt x="1026" y="19471"/>
                  </a:cubicBezTo>
                  <a:cubicBezTo>
                    <a:pt x="721" y="19347"/>
                    <a:pt x="721" y="19938"/>
                    <a:pt x="522" y="20062"/>
                  </a:cubicBezTo>
                  <a:cubicBezTo>
                    <a:pt x="323" y="20062"/>
                    <a:pt x="17" y="19813"/>
                    <a:pt x="17" y="19580"/>
                  </a:cubicBezTo>
                  <a:cubicBezTo>
                    <a:pt x="-89" y="19471"/>
                    <a:pt x="323" y="19347"/>
                    <a:pt x="323" y="19114"/>
                  </a:cubicBezTo>
                  <a:cubicBezTo>
                    <a:pt x="323" y="18757"/>
                    <a:pt x="110" y="18508"/>
                    <a:pt x="110" y="18151"/>
                  </a:cubicBezTo>
                  <a:cubicBezTo>
                    <a:pt x="2248" y="17560"/>
                    <a:pt x="2248" y="17560"/>
                    <a:pt x="2248" y="17560"/>
                  </a:cubicBezTo>
                  <a:cubicBezTo>
                    <a:pt x="2752" y="17451"/>
                    <a:pt x="3164" y="18151"/>
                    <a:pt x="3761" y="17451"/>
                  </a:cubicBezTo>
                  <a:cubicBezTo>
                    <a:pt x="4372" y="16845"/>
                    <a:pt x="5288" y="16255"/>
                    <a:pt x="5699" y="15664"/>
                  </a:cubicBezTo>
                  <a:cubicBezTo>
                    <a:pt x="6005" y="15198"/>
                    <a:pt x="6098" y="14592"/>
                    <a:pt x="6602" y="14359"/>
                  </a:cubicBezTo>
                  <a:cubicBezTo>
                    <a:pt x="7213" y="14126"/>
                    <a:pt x="7717" y="14359"/>
                    <a:pt x="8235" y="13877"/>
                  </a:cubicBezTo>
                  <a:cubicBezTo>
                    <a:pt x="8633" y="13287"/>
                    <a:pt x="9244" y="12696"/>
                    <a:pt x="9656" y="12106"/>
                  </a:cubicBezTo>
                  <a:cubicBezTo>
                    <a:pt x="10864" y="10210"/>
                    <a:pt x="11474" y="9013"/>
                    <a:pt x="12284" y="6760"/>
                  </a:cubicBezTo>
                  <a:cubicBezTo>
                    <a:pt x="12390" y="6403"/>
                    <a:pt x="12390" y="5579"/>
                    <a:pt x="12483" y="5097"/>
                  </a:cubicBezTo>
                  <a:cubicBezTo>
                    <a:pt x="12590" y="4631"/>
                    <a:pt x="12789" y="4631"/>
                    <a:pt x="13001" y="4149"/>
                  </a:cubicBezTo>
                  <a:cubicBezTo>
                    <a:pt x="13306" y="3668"/>
                    <a:pt x="13001" y="2378"/>
                    <a:pt x="13001" y="1772"/>
                  </a:cubicBezTo>
                  <a:cubicBezTo>
                    <a:pt x="13399" y="1663"/>
                    <a:pt x="13811" y="1663"/>
                    <a:pt x="14209" y="1539"/>
                  </a:cubicBezTo>
                  <a:cubicBezTo>
                    <a:pt x="14209" y="1430"/>
                    <a:pt x="14209" y="1430"/>
                    <a:pt x="14209" y="1430"/>
                  </a:cubicBezTo>
                  <a:cubicBezTo>
                    <a:pt x="13904" y="1430"/>
                    <a:pt x="12789" y="1306"/>
                    <a:pt x="12696" y="1181"/>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11" name="Shape">
              <a:extLst>
                <a:ext uri="{FF2B5EF4-FFF2-40B4-BE49-F238E27FC236}">
                  <a16:creationId xmlns:a16="http://schemas.microsoft.com/office/drawing/2014/main" id="{10D2838A-0823-2248-A6F6-E5CD153BAB66}"/>
                </a:ext>
              </a:extLst>
            </p:cNvPr>
            <p:cNvSpPr/>
            <p:nvPr/>
          </p:nvSpPr>
          <p:spPr>
            <a:xfrm>
              <a:off x="3016425" y="8642891"/>
              <a:ext cx="163874" cy="118157"/>
            </a:xfrm>
            <a:custGeom>
              <a:avLst/>
              <a:gdLst/>
              <a:ahLst/>
              <a:cxnLst>
                <a:cxn ang="0">
                  <a:pos x="wd2" y="hd2"/>
                </a:cxn>
                <a:cxn ang="5400000">
                  <a:pos x="wd2" y="hd2"/>
                </a:cxn>
                <a:cxn ang="10800000">
                  <a:pos x="wd2" y="hd2"/>
                </a:cxn>
                <a:cxn ang="16200000">
                  <a:pos x="wd2" y="hd2"/>
                </a:cxn>
              </a:cxnLst>
              <a:rect l="0" t="0" r="r" b="b"/>
              <a:pathLst>
                <a:path w="21371" h="21232" extrusionOk="0">
                  <a:moveTo>
                    <a:pt x="8432" y="1261"/>
                  </a:moveTo>
                  <a:cubicBezTo>
                    <a:pt x="10339" y="694"/>
                    <a:pt x="12350" y="-368"/>
                    <a:pt x="14308" y="128"/>
                  </a:cubicBezTo>
                  <a:cubicBezTo>
                    <a:pt x="15494" y="128"/>
                    <a:pt x="16680" y="1757"/>
                    <a:pt x="18226" y="2323"/>
                  </a:cubicBezTo>
                  <a:cubicBezTo>
                    <a:pt x="19051" y="2890"/>
                    <a:pt x="20237" y="2323"/>
                    <a:pt x="20598" y="3385"/>
                  </a:cubicBezTo>
                  <a:cubicBezTo>
                    <a:pt x="21371" y="5581"/>
                    <a:pt x="21010" y="8272"/>
                    <a:pt x="21371" y="10963"/>
                  </a:cubicBezTo>
                  <a:cubicBezTo>
                    <a:pt x="18226" y="12592"/>
                    <a:pt x="15907" y="15283"/>
                    <a:pt x="13896" y="21232"/>
                  </a:cubicBezTo>
                  <a:cubicBezTo>
                    <a:pt x="12350" y="19107"/>
                    <a:pt x="11525" y="15850"/>
                    <a:pt x="9617" y="14787"/>
                  </a:cubicBezTo>
                  <a:cubicBezTo>
                    <a:pt x="8071" y="14221"/>
                    <a:pt x="6885" y="17479"/>
                    <a:pt x="5699" y="16912"/>
                  </a:cubicBezTo>
                  <a:cubicBezTo>
                    <a:pt x="4101" y="15850"/>
                    <a:pt x="4514" y="12592"/>
                    <a:pt x="3740" y="11530"/>
                  </a:cubicBezTo>
                  <a:cubicBezTo>
                    <a:pt x="2967" y="9901"/>
                    <a:pt x="1369" y="9901"/>
                    <a:pt x="183" y="8839"/>
                  </a:cubicBezTo>
                  <a:cubicBezTo>
                    <a:pt x="183" y="7210"/>
                    <a:pt x="-229" y="5581"/>
                    <a:pt x="183" y="3952"/>
                  </a:cubicBezTo>
                  <a:cubicBezTo>
                    <a:pt x="957" y="2323"/>
                    <a:pt x="2555" y="1757"/>
                    <a:pt x="3740" y="1757"/>
                  </a:cubicBezTo>
                  <a:cubicBezTo>
                    <a:pt x="4926" y="1757"/>
                    <a:pt x="5699" y="3952"/>
                    <a:pt x="6473" y="3952"/>
                  </a:cubicBezTo>
                  <a:cubicBezTo>
                    <a:pt x="7658" y="3952"/>
                    <a:pt x="7658" y="1757"/>
                    <a:pt x="8432" y="1261"/>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12" name="Shape">
              <a:extLst>
                <a:ext uri="{FF2B5EF4-FFF2-40B4-BE49-F238E27FC236}">
                  <a16:creationId xmlns:a16="http://schemas.microsoft.com/office/drawing/2014/main" id="{E5B27DA0-B8B3-3943-9964-13EBF12E74F8}"/>
                </a:ext>
              </a:extLst>
            </p:cNvPr>
            <p:cNvSpPr/>
            <p:nvPr/>
          </p:nvSpPr>
          <p:spPr>
            <a:xfrm>
              <a:off x="2815437" y="8688036"/>
              <a:ext cx="308936" cy="148199"/>
            </a:xfrm>
            <a:custGeom>
              <a:avLst/>
              <a:gdLst/>
              <a:ahLst/>
              <a:cxnLst>
                <a:cxn ang="0">
                  <a:pos x="wd2" y="hd2"/>
                </a:cxn>
                <a:cxn ang="5400000">
                  <a:pos x="wd2" y="hd2"/>
                </a:cxn>
                <a:cxn ang="10800000">
                  <a:pos x="wd2" y="hd2"/>
                </a:cxn>
                <a:cxn ang="16200000">
                  <a:pos x="wd2" y="hd2"/>
                </a:cxn>
              </a:cxnLst>
              <a:rect l="0" t="0" r="r" b="b"/>
              <a:pathLst>
                <a:path w="21600" h="20867" extrusionOk="0">
                  <a:moveTo>
                    <a:pt x="7857" y="0"/>
                  </a:moveTo>
                  <a:cubicBezTo>
                    <a:pt x="8690" y="389"/>
                    <a:pt x="9773" y="1666"/>
                    <a:pt x="10828" y="1666"/>
                  </a:cubicBezTo>
                  <a:cubicBezTo>
                    <a:pt x="11883" y="1666"/>
                    <a:pt x="13160" y="1222"/>
                    <a:pt x="14215" y="833"/>
                  </a:cubicBezTo>
                  <a:cubicBezTo>
                    <a:pt x="14853" y="1666"/>
                    <a:pt x="15714" y="1666"/>
                    <a:pt x="16131" y="2943"/>
                  </a:cubicBezTo>
                  <a:cubicBezTo>
                    <a:pt x="16547" y="3776"/>
                    <a:pt x="16325" y="6330"/>
                    <a:pt x="17186" y="7163"/>
                  </a:cubicBezTo>
                  <a:cubicBezTo>
                    <a:pt x="17824" y="7607"/>
                    <a:pt x="18463" y="5053"/>
                    <a:pt x="19296" y="5497"/>
                  </a:cubicBezTo>
                  <a:cubicBezTo>
                    <a:pt x="20323" y="6330"/>
                    <a:pt x="20767" y="8884"/>
                    <a:pt x="21600" y="10550"/>
                  </a:cubicBezTo>
                  <a:cubicBezTo>
                    <a:pt x="21600" y="10994"/>
                    <a:pt x="21600" y="11439"/>
                    <a:pt x="21406" y="11827"/>
                  </a:cubicBezTo>
                  <a:cubicBezTo>
                    <a:pt x="19684" y="21600"/>
                    <a:pt x="20323" y="18213"/>
                    <a:pt x="14853" y="20323"/>
                  </a:cubicBezTo>
                  <a:cubicBezTo>
                    <a:pt x="11466" y="21600"/>
                    <a:pt x="3609" y="21156"/>
                    <a:pt x="2332" y="13104"/>
                  </a:cubicBezTo>
                  <a:cubicBezTo>
                    <a:pt x="1694" y="10550"/>
                    <a:pt x="861" y="9717"/>
                    <a:pt x="0" y="8884"/>
                  </a:cubicBezTo>
                  <a:cubicBezTo>
                    <a:pt x="1055" y="7607"/>
                    <a:pt x="2749" y="4220"/>
                    <a:pt x="4026" y="3387"/>
                  </a:cubicBezTo>
                  <a:cubicBezTo>
                    <a:pt x="4470" y="2943"/>
                    <a:pt x="5081" y="4609"/>
                    <a:pt x="5525" y="4220"/>
                  </a:cubicBezTo>
                  <a:cubicBezTo>
                    <a:pt x="6358" y="3387"/>
                    <a:pt x="6996" y="1222"/>
                    <a:pt x="7857" y="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13" name="Shape">
              <a:extLst>
                <a:ext uri="{FF2B5EF4-FFF2-40B4-BE49-F238E27FC236}">
                  <a16:creationId xmlns:a16="http://schemas.microsoft.com/office/drawing/2014/main" id="{1D6F3ED7-1782-064C-AF72-EC4A545C65B5}"/>
                </a:ext>
              </a:extLst>
            </p:cNvPr>
            <p:cNvSpPr/>
            <p:nvPr/>
          </p:nvSpPr>
          <p:spPr>
            <a:xfrm>
              <a:off x="3431627" y="8539477"/>
              <a:ext cx="251432" cy="246037"/>
            </a:xfrm>
            <a:custGeom>
              <a:avLst/>
              <a:gdLst/>
              <a:ahLst/>
              <a:cxnLst>
                <a:cxn ang="0">
                  <a:pos x="wd2" y="hd2"/>
                </a:cxn>
                <a:cxn ang="5400000">
                  <a:pos x="wd2" y="hd2"/>
                </a:cxn>
                <a:cxn ang="10800000">
                  <a:pos x="wd2" y="hd2"/>
                </a:cxn>
                <a:cxn ang="16200000">
                  <a:pos x="wd2" y="hd2"/>
                </a:cxn>
              </a:cxnLst>
              <a:rect l="0" t="0" r="r" b="b"/>
              <a:pathLst>
                <a:path w="20888" h="21600" extrusionOk="0">
                  <a:moveTo>
                    <a:pt x="7299" y="0"/>
                  </a:moveTo>
                  <a:cubicBezTo>
                    <a:pt x="6543" y="1082"/>
                    <a:pt x="5556" y="2129"/>
                    <a:pt x="5030" y="3489"/>
                  </a:cubicBezTo>
                  <a:cubicBezTo>
                    <a:pt x="4537" y="5339"/>
                    <a:pt x="2269" y="5862"/>
                    <a:pt x="1512" y="7747"/>
                  </a:cubicBezTo>
                  <a:cubicBezTo>
                    <a:pt x="1019" y="9073"/>
                    <a:pt x="526" y="10678"/>
                    <a:pt x="0" y="12004"/>
                  </a:cubicBezTo>
                  <a:cubicBezTo>
                    <a:pt x="526" y="13330"/>
                    <a:pt x="-230" y="12527"/>
                    <a:pt x="756" y="13330"/>
                  </a:cubicBezTo>
                  <a:cubicBezTo>
                    <a:pt x="1775" y="13853"/>
                    <a:pt x="2762" y="13086"/>
                    <a:pt x="3781" y="13330"/>
                  </a:cubicBezTo>
                  <a:cubicBezTo>
                    <a:pt x="4537" y="13609"/>
                    <a:pt x="4537" y="14656"/>
                    <a:pt x="5293" y="14935"/>
                  </a:cubicBezTo>
                  <a:cubicBezTo>
                    <a:pt x="5786" y="15214"/>
                    <a:pt x="6806" y="14656"/>
                    <a:pt x="7299" y="15214"/>
                  </a:cubicBezTo>
                  <a:cubicBezTo>
                    <a:pt x="7792" y="15738"/>
                    <a:pt x="7792" y="16540"/>
                    <a:pt x="7792" y="17343"/>
                  </a:cubicBezTo>
                  <a:cubicBezTo>
                    <a:pt x="7792" y="17866"/>
                    <a:pt x="7036" y="17866"/>
                    <a:pt x="7036" y="18390"/>
                  </a:cubicBezTo>
                  <a:cubicBezTo>
                    <a:pt x="6806" y="19192"/>
                    <a:pt x="7036" y="19995"/>
                    <a:pt x="7299" y="20797"/>
                  </a:cubicBezTo>
                  <a:cubicBezTo>
                    <a:pt x="8548" y="21077"/>
                    <a:pt x="9567" y="21600"/>
                    <a:pt x="11047" y="21600"/>
                  </a:cubicBezTo>
                  <a:cubicBezTo>
                    <a:pt x="12559" y="21600"/>
                    <a:pt x="14071" y="20274"/>
                    <a:pt x="15847" y="20274"/>
                  </a:cubicBezTo>
                  <a:cubicBezTo>
                    <a:pt x="16833" y="20274"/>
                    <a:pt x="17852" y="20797"/>
                    <a:pt x="18838" y="21077"/>
                  </a:cubicBezTo>
                  <a:cubicBezTo>
                    <a:pt x="18838" y="19716"/>
                    <a:pt x="19332" y="18110"/>
                    <a:pt x="19102" y="16784"/>
                  </a:cubicBezTo>
                  <a:cubicBezTo>
                    <a:pt x="18838" y="15738"/>
                    <a:pt x="17096" y="15458"/>
                    <a:pt x="17326" y="14656"/>
                  </a:cubicBezTo>
                  <a:cubicBezTo>
                    <a:pt x="17852" y="13330"/>
                    <a:pt x="20088" y="13609"/>
                    <a:pt x="20614" y="12283"/>
                  </a:cubicBezTo>
                  <a:cubicBezTo>
                    <a:pt x="21370" y="10678"/>
                    <a:pt x="20351" y="9317"/>
                    <a:pt x="20088" y="7747"/>
                  </a:cubicBezTo>
                  <a:cubicBezTo>
                    <a:pt x="18082" y="7188"/>
                    <a:pt x="15847" y="7468"/>
                    <a:pt x="14334" y="6142"/>
                  </a:cubicBezTo>
                  <a:cubicBezTo>
                    <a:pt x="13315" y="5339"/>
                    <a:pt x="14334" y="2931"/>
                    <a:pt x="13315" y="2129"/>
                  </a:cubicBezTo>
                  <a:cubicBezTo>
                    <a:pt x="12329" y="1326"/>
                    <a:pt x="10554" y="2408"/>
                    <a:pt x="9304" y="1884"/>
                  </a:cubicBezTo>
                  <a:cubicBezTo>
                    <a:pt x="8811" y="1884"/>
                    <a:pt x="9567" y="1082"/>
                    <a:pt x="9304" y="803"/>
                  </a:cubicBezTo>
                  <a:cubicBezTo>
                    <a:pt x="8055" y="0"/>
                    <a:pt x="8548" y="523"/>
                    <a:pt x="7299" y="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14" name="Shape">
              <a:extLst>
                <a:ext uri="{FF2B5EF4-FFF2-40B4-BE49-F238E27FC236}">
                  <a16:creationId xmlns:a16="http://schemas.microsoft.com/office/drawing/2014/main" id="{9C3ACD2B-A4C7-2842-B1A6-B4A96EAE5787}"/>
                </a:ext>
              </a:extLst>
            </p:cNvPr>
            <p:cNvSpPr/>
            <p:nvPr/>
          </p:nvSpPr>
          <p:spPr>
            <a:xfrm>
              <a:off x="3411380" y="8675802"/>
              <a:ext cx="114949" cy="130685"/>
            </a:xfrm>
            <a:custGeom>
              <a:avLst/>
              <a:gdLst/>
              <a:ahLst/>
              <a:cxnLst>
                <a:cxn ang="0">
                  <a:pos x="wd2" y="hd2"/>
                </a:cxn>
                <a:cxn ang="5400000">
                  <a:pos x="wd2" y="hd2"/>
                </a:cxn>
                <a:cxn ang="10800000">
                  <a:pos x="wd2" y="hd2"/>
                </a:cxn>
                <a:cxn ang="16200000">
                  <a:pos x="wd2" y="hd2"/>
                </a:cxn>
              </a:cxnLst>
              <a:rect l="0" t="0" r="r" b="b"/>
              <a:pathLst>
                <a:path w="21600" h="21600" extrusionOk="0">
                  <a:moveTo>
                    <a:pt x="3948" y="0"/>
                  </a:moveTo>
                  <a:cubicBezTo>
                    <a:pt x="5139" y="2502"/>
                    <a:pt x="3426" y="988"/>
                    <a:pt x="5661" y="2502"/>
                  </a:cubicBezTo>
                  <a:cubicBezTo>
                    <a:pt x="7970" y="3490"/>
                    <a:pt x="10204" y="2041"/>
                    <a:pt x="12513" y="2502"/>
                  </a:cubicBezTo>
                  <a:cubicBezTo>
                    <a:pt x="14226" y="3029"/>
                    <a:pt x="14226" y="5005"/>
                    <a:pt x="15939" y="5532"/>
                  </a:cubicBezTo>
                  <a:cubicBezTo>
                    <a:pt x="17057" y="6059"/>
                    <a:pt x="19366" y="5005"/>
                    <a:pt x="20483" y="6059"/>
                  </a:cubicBezTo>
                  <a:cubicBezTo>
                    <a:pt x="21600" y="7046"/>
                    <a:pt x="21600" y="8561"/>
                    <a:pt x="21600" y="10076"/>
                  </a:cubicBezTo>
                  <a:cubicBezTo>
                    <a:pt x="21600" y="11063"/>
                    <a:pt x="19887" y="11063"/>
                    <a:pt x="19887" y="12051"/>
                  </a:cubicBezTo>
                  <a:cubicBezTo>
                    <a:pt x="19366" y="13566"/>
                    <a:pt x="19887" y="15080"/>
                    <a:pt x="20483" y="16595"/>
                  </a:cubicBezTo>
                  <a:cubicBezTo>
                    <a:pt x="19887" y="17583"/>
                    <a:pt x="19887" y="19098"/>
                    <a:pt x="18770" y="19624"/>
                  </a:cubicBezTo>
                  <a:cubicBezTo>
                    <a:pt x="18174" y="20151"/>
                    <a:pt x="17057" y="19098"/>
                    <a:pt x="15939" y="19624"/>
                  </a:cubicBezTo>
                  <a:cubicBezTo>
                    <a:pt x="14822" y="19624"/>
                    <a:pt x="14226" y="20612"/>
                    <a:pt x="13630" y="21600"/>
                  </a:cubicBezTo>
                  <a:cubicBezTo>
                    <a:pt x="11396" y="20612"/>
                    <a:pt x="8491" y="21139"/>
                    <a:pt x="7374" y="19098"/>
                  </a:cubicBezTo>
                  <a:cubicBezTo>
                    <a:pt x="6257" y="18110"/>
                    <a:pt x="7970" y="16595"/>
                    <a:pt x="7970" y="15080"/>
                  </a:cubicBezTo>
                  <a:cubicBezTo>
                    <a:pt x="7970" y="13566"/>
                    <a:pt x="8491" y="11524"/>
                    <a:pt x="7374" y="10076"/>
                  </a:cubicBezTo>
                  <a:cubicBezTo>
                    <a:pt x="6778" y="9022"/>
                    <a:pt x="4543" y="9022"/>
                    <a:pt x="3426" y="8034"/>
                  </a:cubicBezTo>
                  <a:cubicBezTo>
                    <a:pt x="1117" y="6520"/>
                    <a:pt x="1713" y="7046"/>
                    <a:pt x="0" y="5005"/>
                  </a:cubicBezTo>
                  <a:cubicBezTo>
                    <a:pt x="1713" y="4017"/>
                    <a:pt x="2830" y="2041"/>
                    <a:pt x="3948" y="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15" name="Shape">
              <a:extLst>
                <a:ext uri="{FF2B5EF4-FFF2-40B4-BE49-F238E27FC236}">
                  <a16:creationId xmlns:a16="http://schemas.microsoft.com/office/drawing/2014/main" id="{B9F02EE5-C7B8-794C-811F-D03D44B9F3E0}"/>
                </a:ext>
              </a:extLst>
            </p:cNvPr>
            <p:cNvSpPr/>
            <p:nvPr/>
          </p:nvSpPr>
          <p:spPr>
            <a:xfrm>
              <a:off x="3969041" y="8504523"/>
              <a:ext cx="146241" cy="204586"/>
            </a:xfrm>
            <a:custGeom>
              <a:avLst/>
              <a:gdLst/>
              <a:ahLst/>
              <a:cxnLst>
                <a:cxn ang="0">
                  <a:pos x="wd2" y="hd2"/>
                </a:cxn>
                <a:cxn ang="5400000">
                  <a:pos x="wd2" y="hd2"/>
                </a:cxn>
                <a:cxn ang="10800000">
                  <a:pos x="wd2" y="hd2"/>
                </a:cxn>
                <a:cxn ang="16200000">
                  <a:pos x="wd2" y="hd2"/>
                </a:cxn>
              </a:cxnLst>
              <a:rect l="0" t="0" r="r" b="b"/>
              <a:pathLst>
                <a:path w="21321" h="21469" extrusionOk="0">
                  <a:moveTo>
                    <a:pt x="5884" y="2243"/>
                  </a:moveTo>
                  <a:cubicBezTo>
                    <a:pt x="6748" y="2534"/>
                    <a:pt x="7670" y="2866"/>
                    <a:pt x="8534" y="2866"/>
                  </a:cubicBezTo>
                  <a:cubicBezTo>
                    <a:pt x="9859" y="2866"/>
                    <a:pt x="11183" y="2866"/>
                    <a:pt x="12047" y="2243"/>
                  </a:cubicBezTo>
                  <a:cubicBezTo>
                    <a:pt x="12969" y="1911"/>
                    <a:pt x="12969" y="623"/>
                    <a:pt x="13372" y="332"/>
                  </a:cubicBezTo>
                  <a:cubicBezTo>
                    <a:pt x="14236" y="0"/>
                    <a:pt x="14697" y="0"/>
                    <a:pt x="15561" y="0"/>
                  </a:cubicBezTo>
                  <a:cubicBezTo>
                    <a:pt x="15158" y="332"/>
                    <a:pt x="14697" y="955"/>
                    <a:pt x="14697" y="1288"/>
                  </a:cubicBezTo>
                  <a:cubicBezTo>
                    <a:pt x="14236" y="2243"/>
                    <a:pt x="14236" y="3198"/>
                    <a:pt x="14236" y="3822"/>
                  </a:cubicBezTo>
                  <a:cubicBezTo>
                    <a:pt x="14697" y="4777"/>
                    <a:pt x="16886" y="5400"/>
                    <a:pt x="16886" y="6355"/>
                  </a:cubicBezTo>
                  <a:cubicBezTo>
                    <a:pt x="16483" y="7643"/>
                    <a:pt x="13833" y="7934"/>
                    <a:pt x="13372" y="8889"/>
                  </a:cubicBezTo>
                  <a:cubicBezTo>
                    <a:pt x="13372" y="10177"/>
                    <a:pt x="13372" y="11423"/>
                    <a:pt x="14697" y="12378"/>
                  </a:cubicBezTo>
                  <a:cubicBezTo>
                    <a:pt x="15561" y="13334"/>
                    <a:pt x="17347" y="13002"/>
                    <a:pt x="18671" y="13957"/>
                  </a:cubicBezTo>
                  <a:cubicBezTo>
                    <a:pt x="19996" y="14912"/>
                    <a:pt x="20399" y="16823"/>
                    <a:pt x="21321" y="18111"/>
                  </a:cubicBezTo>
                  <a:cubicBezTo>
                    <a:pt x="17347" y="19066"/>
                    <a:pt x="13833" y="20645"/>
                    <a:pt x="9398" y="21268"/>
                  </a:cubicBezTo>
                  <a:cubicBezTo>
                    <a:pt x="7670" y="21600"/>
                    <a:pt x="5020" y="21600"/>
                    <a:pt x="3235" y="20645"/>
                  </a:cubicBezTo>
                  <a:cubicBezTo>
                    <a:pt x="1967" y="19689"/>
                    <a:pt x="1507" y="18111"/>
                    <a:pt x="1046" y="16823"/>
                  </a:cubicBezTo>
                  <a:cubicBezTo>
                    <a:pt x="182" y="15535"/>
                    <a:pt x="-279" y="13957"/>
                    <a:pt x="182" y="12711"/>
                  </a:cubicBezTo>
                  <a:cubicBezTo>
                    <a:pt x="182" y="12046"/>
                    <a:pt x="1507" y="11755"/>
                    <a:pt x="1507" y="11091"/>
                  </a:cubicBezTo>
                  <a:cubicBezTo>
                    <a:pt x="1967" y="9512"/>
                    <a:pt x="182" y="8266"/>
                    <a:pt x="1046" y="6978"/>
                  </a:cubicBezTo>
                  <a:cubicBezTo>
                    <a:pt x="1967" y="6023"/>
                    <a:pt x="4559" y="6688"/>
                    <a:pt x="5481" y="6023"/>
                  </a:cubicBezTo>
                  <a:cubicBezTo>
                    <a:pt x="6345" y="5400"/>
                    <a:pt x="4559" y="4777"/>
                    <a:pt x="4559" y="4112"/>
                  </a:cubicBezTo>
                  <a:cubicBezTo>
                    <a:pt x="5020" y="3489"/>
                    <a:pt x="5481" y="2866"/>
                    <a:pt x="5884" y="2243"/>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16" name="Shape">
              <a:extLst>
                <a:ext uri="{FF2B5EF4-FFF2-40B4-BE49-F238E27FC236}">
                  <a16:creationId xmlns:a16="http://schemas.microsoft.com/office/drawing/2014/main" id="{2EC5B2DB-A6E9-494A-9215-C45217917424}"/>
                </a:ext>
              </a:extLst>
            </p:cNvPr>
            <p:cNvSpPr/>
            <p:nvPr/>
          </p:nvSpPr>
          <p:spPr>
            <a:xfrm>
              <a:off x="4131405" y="8639099"/>
              <a:ext cx="361477" cy="226784"/>
            </a:xfrm>
            <a:custGeom>
              <a:avLst/>
              <a:gdLst/>
              <a:ahLst/>
              <a:cxnLst>
                <a:cxn ang="0">
                  <a:pos x="wd2" y="hd2"/>
                </a:cxn>
                <a:cxn ang="5400000">
                  <a:pos x="wd2" y="hd2"/>
                </a:cxn>
                <a:cxn ang="10800000">
                  <a:pos x="wd2" y="hd2"/>
                </a:cxn>
                <a:cxn ang="16200000">
                  <a:pos x="wd2" y="hd2"/>
                </a:cxn>
              </a:cxnLst>
              <a:rect l="0" t="0" r="r" b="b"/>
              <a:pathLst>
                <a:path w="21503" h="21270" extrusionOk="0">
                  <a:moveTo>
                    <a:pt x="2688" y="21005"/>
                  </a:moveTo>
                  <a:cubicBezTo>
                    <a:pt x="2877" y="19890"/>
                    <a:pt x="3231" y="18737"/>
                    <a:pt x="2877" y="17622"/>
                  </a:cubicBezTo>
                  <a:cubicBezTo>
                    <a:pt x="2688" y="16767"/>
                    <a:pt x="1792" y="16470"/>
                    <a:pt x="1438" y="15614"/>
                  </a:cubicBezTo>
                  <a:cubicBezTo>
                    <a:pt x="1085" y="14797"/>
                    <a:pt x="354" y="13941"/>
                    <a:pt x="354" y="13086"/>
                  </a:cubicBezTo>
                  <a:cubicBezTo>
                    <a:pt x="542" y="12231"/>
                    <a:pt x="1627" y="12789"/>
                    <a:pt x="1792" y="12231"/>
                  </a:cubicBezTo>
                  <a:cubicBezTo>
                    <a:pt x="2146" y="11636"/>
                    <a:pt x="2146" y="10781"/>
                    <a:pt x="1981" y="9926"/>
                  </a:cubicBezTo>
                  <a:cubicBezTo>
                    <a:pt x="1627" y="9108"/>
                    <a:pt x="896" y="8514"/>
                    <a:pt x="707" y="7659"/>
                  </a:cubicBezTo>
                  <a:cubicBezTo>
                    <a:pt x="354" y="6246"/>
                    <a:pt x="165" y="4573"/>
                    <a:pt x="0" y="3123"/>
                  </a:cubicBezTo>
                  <a:cubicBezTo>
                    <a:pt x="354" y="2268"/>
                    <a:pt x="354" y="855"/>
                    <a:pt x="896" y="558"/>
                  </a:cubicBezTo>
                  <a:cubicBezTo>
                    <a:pt x="1627" y="297"/>
                    <a:pt x="2146" y="855"/>
                    <a:pt x="2688" y="1152"/>
                  </a:cubicBezTo>
                  <a:cubicBezTo>
                    <a:pt x="3419" y="1413"/>
                    <a:pt x="3773" y="2565"/>
                    <a:pt x="4504" y="2565"/>
                  </a:cubicBezTo>
                  <a:cubicBezTo>
                    <a:pt x="5211" y="2565"/>
                    <a:pt x="6107" y="2008"/>
                    <a:pt x="6838" y="1413"/>
                  </a:cubicBezTo>
                  <a:cubicBezTo>
                    <a:pt x="7381" y="1413"/>
                    <a:pt x="7923" y="855"/>
                    <a:pt x="8466" y="855"/>
                  </a:cubicBezTo>
                  <a:cubicBezTo>
                    <a:pt x="8466" y="855"/>
                    <a:pt x="8631" y="1152"/>
                    <a:pt x="8819" y="1152"/>
                  </a:cubicBezTo>
                  <a:cubicBezTo>
                    <a:pt x="9008" y="855"/>
                    <a:pt x="9008" y="0"/>
                    <a:pt x="9362" y="0"/>
                  </a:cubicBezTo>
                  <a:cubicBezTo>
                    <a:pt x="10446" y="297"/>
                    <a:pt x="11531" y="1413"/>
                    <a:pt x="12592" y="2268"/>
                  </a:cubicBezTo>
                  <a:cubicBezTo>
                    <a:pt x="12969" y="2565"/>
                    <a:pt x="13512" y="3123"/>
                    <a:pt x="14031" y="3123"/>
                  </a:cubicBezTo>
                  <a:cubicBezTo>
                    <a:pt x="14762" y="2863"/>
                    <a:pt x="15493" y="1413"/>
                    <a:pt x="16200" y="1710"/>
                  </a:cubicBezTo>
                  <a:cubicBezTo>
                    <a:pt x="16742" y="2008"/>
                    <a:pt x="16035" y="3420"/>
                    <a:pt x="16200" y="3978"/>
                  </a:cubicBezTo>
                  <a:cubicBezTo>
                    <a:pt x="16389" y="5130"/>
                    <a:pt x="16931" y="6543"/>
                    <a:pt x="17638" y="7101"/>
                  </a:cubicBezTo>
                  <a:cubicBezTo>
                    <a:pt x="18181" y="7398"/>
                    <a:pt x="18912" y="6246"/>
                    <a:pt x="19454" y="6543"/>
                  </a:cubicBezTo>
                  <a:cubicBezTo>
                    <a:pt x="19808" y="6841"/>
                    <a:pt x="19808" y="7659"/>
                    <a:pt x="19997" y="8253"/>
                  </a:cubicBezTo>
                  <a:cubicBezTo>
                    <a:pt x="19808" y="8811"/>
                    <a:pt x="19454" y="9369"/>
                    <a:pt x="19454" y="10224"/>
                  </a:cubicBezTo>
                  <a:cubicBezTo>
                    <a:pt x="19454" y="10781"/>
                    <a:pt x="20162" y="10521"/>
                    <a:pt x="20350" y="10781"/>
                  </a:cubicBezTo>
                  <a:cubicBezTo>
                    <a:pt x="20704" y="11636"/>
                    <a:pt x="20893" y="12492"/>
                    <a:pt x="21246" y="13347"/>
                  </a:cubicBezTo>
                  <a:cubicBezTo>
                    <a:pt x="21058" y="13941"/>
                    <a:pt x="20704" y="14499"/>
                    <a:pt x="20893" y="15354"/>
                  </a:cubicBezTo>
                  <a:cubicBezTo>
                    <a:pt x="20893" y="15912"/>
                    <a:pt x="21435" y="16209"/>
                    <a:pt x="21435" y="17064"/>
                  </a:cubicBezTo>
                  <a:cubicBezTo>
                    <a:pt x="21600" y="17622"/>
                    <a:pt x="21435" y="18180"/>
                    <a:pt x="21246" y="18737"/>
                  </a:cubicBezTo>
                  <a:cubicBezTo>
                    <a:pt x="20704" y="18737"/>
                    <a:pt x="20162" y="19332"/>
                    <a:pt x="19619" y="19035"/>
                  </a:cubicBezTo>
                  <a:cubicBezTo>
                    <a:pt x="18912" y="18737"/>
                    <a:pt x="18558" y="17064"/>
                    <a:pt x="17827" y="16767"/>
                  </a:cubicBezTo>
                  <a:cubicBezTo>
                    <a:pt x="17638" y="16470"/>
                    <a:pt x="17285" y="16767"/>
                    <a:pt x="16931" y="17325"/>
                  </a:cubicBezTo>
                  <a:cubicBezTo>
                    <a:pt x="16742" y="17622"/>
                    <a:pt x="16931" y="18737"/>
                    <a:pt x="16742" y="18737"/>
                  </a:cubicBezTo>
                  <a:cubicBezTo>
                    <a:pt x="16035" y="19035"/>
                    <a:pt x="15493" y="18477"/>
                    <a:pt x="14762" y="18180"/>
                  </a:cubicBezTo>
                  <a:cubicBezTo>
                    <a:pt x="11885" y="17882"/>
                    <a:pt x="9173" y="17064"/>
                    <a:pt x="6296" y="17325"/>
                  </a:cubicBezTo>
                  <a:cubicBezTo>
                    <a:pt x="5754" y="17325"/>
                    <a:pt x="5211" y="18477"/>
                    <a:pt x="5046" y="19332"/>
                  </a:cubicBezTo>
                  <a:cubicBezTo>
                    <a:pt x="5046" y="19890"/>
                    <a:pt x="5754" y="20745"/>
                    <a:pt x="5400" y="21005"/>
                  </a:cubicBezTo>
                  <a:cubicBezTo>
                    <a:pt x="4669" y="21600"/>
                    <a:pt x="3608" y="21005"/>
                    <a:pt x="2688" y="21005"/>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17" name="Shape">
              <a:extLst>
                <a:ext uri="{FF2B5EF4-FFF2-40B4-BE49-F238E27FC236}">
                  <a16:creationId xmlns:a16="http://schemas.microsoft.com/office/drawing/2014/main" id="{ADBE3D00-C431-F24C-A044-9152A4D6B972}"/>
                </a:ext>
              </a:extLst>
            </p:cNvPr>
            <p:cNvSpPr/>
            <p:nvPr/>
          </p:nvSpPr>
          <p:spPr>
            <a:xfrm>
              <a:off x="4458213" y="8707859"/>
              <a:ext cx="73003" cy="83859"/>
            </a:xfrm>
            <a:custGeom>
              <a:avLst/>
              <a:gdLst/>
              <a:ahLst/>
              <a:cxnLst>
                <a:cxn ang="0">
                  <a:pos x="wd2" y="hd2"/>
                </a:cxn>
                <a:cxn ang="5400000">
                  <a:pos x="wd2" y="hd2"/>
                </a:cxn>
                <a:cxn ang="10800000">
                  <a:pos x="wd2" y="hd2"/>
                </a:cxn>
                <a:cxn ang="16200000">
                  <a:pos x="wd2" y="hd2"/>
                </a:cxn>
              </a:cxnLst>
              <a:rect l="0" t="0" r="r" b="b"/>
              <a:pathLst>
                <a:path w="21600" h="20413" extrusionOk="0">
                  <a:moveTo>
                    <a:pt x="2715" y="4683"/>
                  </a:moveTo>
                  <a:cubicBezTo>
                    <a:pt x="4485" y="5364"/>
                    <a:pt x="6256" y="6921"/>
                    <a:pt x="8026" y="6143"/>
                  </a:cubicBezTo>
                  <a:cubicBezTo>
                    <a:pt x="9915" y="5364"/>
                    <a:pt x="8026" y="3126"/>
                    <a:pt x="9915" y="2445"/>
                  </a:cubicBezTo>
                  <a:cubicBezTo>
                    <a:pt x="11685" y="986"/>
                    <a:pt x="14400" y="-571"/>
                    <a:pt x="17115" y="207"/>
                  </a:cubicBezTo>
                  <a:cubicBezTo>
                    <a:pt x="18885" y="207"/>
                    <a:pt x="17115" y="3126"/>
                    <a:pt x="18059" y="3905"/>
                  </a:cubicBezTo>
                  <a:cubicBezTo>
                    <a:pt x="18885" y="6143"/>
                    <a:pt x="19830" y="6921"/>
                    <a:pt x="21600" y="8380"/>
                  </a:cubicBezTo>
                  <a:cubicBezTo>
                    <a:pt x="19830" y="9840"/>
                    <a:pt x="18885" y="10618"/>
                    <a:pt x="18059" y="12078"/>
                  </a:cubicBezTo>
                  <a:cubicBezTo>
                    <a:pt x="18059" y="12856"/>
                    <a:pt x="19830" y="14315"/>
                    <a:pt x="19830" y="15094"/>
                  </a:cubicBezTo>
                  <a:cubicBezTo>
                    <a:pt x="18059" y="17332"/>
                    <a:pt x="17115" y="19570"/>
                    <a:pt x="14400" y="20251"/>
                  </a:cubicBezTo>
                  <a:cubicBezTo>
                    <a:pt x="12630" y="21029"/>
                    <a:pt x="10741" y="18791"/>
                    <a:pt x="8970" y="18013"/>
                  </a:cubicBezTo>
                  <a:cubicBezTo>
                    <a:pt x="7200" y="15775"/>
                    <a:pt x="6256" y="13537"/>
                    <a:pt x="4485" y="11299"/>
                  </a:cubicBezTo>
                  <a:cubicBezTo>
                    <a:pt x="3541" y="10618"/>
                    <a:pt x="0" y="11299"/>
                    <a:pt x="0" y="9840"/>
                  </a:cubicBezTo>
                  <a:cubicBezTo>
                    <a:pt x="0" y="7602"/>
                    <a:pt x="1770" y="6143"/>
                    <a:pt x="2715" y="4683"/>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18" name="Shape">
              <a:extLst>
                <a:ext uri="{FF2B5EF4-FFF2-40B4-BE49-F238E27FC236}">
                  <a16:creationId xmlns:a16="http://schemas.microsoft.com/office/drawing/2014/main" id="{1D1AC9D6-C8C6-904B-8D1B-643147E10EA3}"/>
                </a:ext>
              </a:extLst>
            </p:cNvPr>
            <p:cNvSpPr/>
            <p:nvPr/>
          </p:nvSpPr>
          <p:spPr>
            <a:xfrm>
              <a:off x="4481445" y="8639099"/>
              <a:ext cx="131905" cy="209334"/>
            </a:xfrm>
            <a:custGeom>
              <a:avLst/>
              <a:gdLst/>
              <a:ahLst/>
              <a:cxnLst>
                <a:cxn ang="0">
                  <a:pos x="wd2" y="hd2"/>
                </a:cxn>
                <a:cxn ang="5400000">
                  <a:pos x="wd2" y="hd2"/>
                </a:cxn>
                <a:cxn ang="10800000">
                  <a:pos x="wd2" y="hd2"/>
                </a:cxn>
                <a:cxn ang="16200000">
                  <a:pos x="wd2" y="hd2"/>
                </a:cxn>
              </a:cxnLst>
              <a:rect l="0" t="0" r="r" b="b"/>
              <a:pathLst>
                <a:path w="20962" h="21600" extrusionOk="0">
                  <a:moveTo>
                    <a:pt x="10692" y="1885"/>
                  </a:moveTo>
                  <a:cubicBezTo>
                    <a:pt x="11634" y="1271"/>
                    <a:pt x="12136" y="0"/>
                    <a:pt x="13581" y="0"/>
                  </a:cubicBezTo>
                  <a:cubicBezTo>
                    <a:pt x="15025" y="0"/>
                    <a:pt x="15464" y="1557"/>
                    <a:pt x="16406" y="2213"/>
                  </a:cubicBezTo>
                  <a:cubicBezTo>
                    <a:pt x="16406" y="2828"/>
                    <a:pt x="15967" y="3443"/>
                    <a:pt x="15967" y="4386"/>
                  </a:cubicBezTo>
                  <a:cubicBezTo>
                    <a:pt x="16406" y="5041"/>
                    <a:pt x="18353" y="5041"/>
                    <a:pt x="18855" y="5943"/>
                  </a:cubicBezTo>
                  <a:cubicBezTo>
                    <a:pt x="19294" y="7542"/>
                    <a:pt x="17850" y="9099"/>
                    <a:pt x="17850" y="10657"/>
                  </a:cubicBezTo>
                  <a:cubicBezTo>
                    <a:pt x="17411" y="10657"/>
                    <a:pt x="17411" y="10657"/>
                    <a:pt x="17411" y="10657"/>
                  </a:cubicBezTo>
                  <a:cubicBezTo>
                    <a:pt x="20299" y="12542"/>
                    <a:pt x="20299" y="12542"/>
                    <a:pt x="20299" y="12542"/>
                  </a:cubicBezTo>
                  <a:cubicBezTo>
                    <a:pt x="20299" y="13485"/>
                    <a:pt x="20739" y="14099"/>
                    <a:pt x="20739" y="15042"/>
                  </a:cubicBezTo>
                  <a:cubicBezTo>
                    <a:pt x="20739" y="16600"/>
                    <a:pt x="21241" y="18157"/>
                    <a:pt x="20739" y="19715"/>
                  </a:cubicBezTo>
                  <a:cubicBezTo>
                    <a:pt x="20739" y="20043"/>
                    <a:pt x="19294" y="19428"/>
                    <a:pt x="18855" y="19715"/>
                  </a:cubicBezTo>
                  <a:cubicBezTo>
                    <a:pt x="17850" y="20043"/>
                    <a:pt x="17850" y="20985"/>
                    <a:pt x="17411" y="21600"/>
                  </a:cubicBezTo>
                  <a:cubicBezTo>
                    <a:pt x="13581" y="20985"/>
                    <a:pt x="10190" y="20370"/>
                    <a:pt x="6862" y="20043"/>
                  </a:cubicBezTo>
                  <a:cubicBezTo>
                    <a:pt x="5920" y="20043"/>
                    <a:pt x="5418" y="20657"/>
                    <a:pt x="4915" y="20657"/>
                  </a:cubicBezTo>
                  <a:cubicBezTo>
                    <a:pt x="3471" y="20657"/>
                    <a:pt x="2529" y="20657"/>
                    <a:pt x="1085" y="20657"/>
                  </a:cubicBezTo>
                  <a:cubicBezTo>
                    <a:pt x="1588" y="20043"/>
                    <a:pt x="2027" y="19428"/>
                    <a:pt x="1588" y="18813"/>
                  </a:cubicBezTo>
                  <a:cubicBezTo>
                    <a:pt x="1588" y="17870"/>
                    <a:pt x="143" y="17542"/>
                    <a:pt x="143" y="16928"/>
                  </a:cubicBezTo>
                  <a:cubicBezTo>
                    <a:pt x="-359" y="15985"/>
                    <a:pt x="583" y="15370"/>
                    <a:pt x="1085" y="14714"/>
                  </a:cubicBezTo>
                  <a:cubicBezTo>
                    <a:pt x="2027" y="15042"/>
                    <a:pt x="3032" y="15985"/>
                    <a:pt x="3974" y="15657"/>
                  </a:cubicBezTo>
                  <a:cubicBezTo>
                    <a:pt x="5418" y="15370"/>
                    <a:pt x="5920" y="14427"/>
                    <a:pt x="6862" y="13485"/>
                  </a:cubicBezTo>
                  <a:cubicBezTo>
                    <a:pt x="6862" y="13157"/>
                    <a:pt x="5920" y="12542"/>
                    <a:pt x="5920" y="12214"/>
                  </a:cubicBezTo>
                  <a:cubicBezTo>
                    <a:pt x="6360" y="11599"/>
                    <a:pt x="6862" y="11271"/>
                    <a:pt x="7804" y="10657"/>
                  </a:cubicBezTo>
                  <a:cubicBezTo>
                    <a:pt x="8746" y="9714"/>
                    <a:pt x="9248" y="9099"/>
                    <a:pt x="10190" y="8156"/>
                  </a:cubicBezTo>
                  <a:cubicBezTo>
                    <a:pt x="11194" y="7542"/>
                    <a:pt x="13078" y="6886"/>
                    <a:pt x="13078" y="6271"/>
                  </a:cubicBezTo>
                  <a:cubicBezTo>
                    <a:pt x="13078" y="4713"/>
                    <a:pt x="11634" y="3443"/>
                    <a:pt x="10692" y="1885"/>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19" name="Shape">
              <a:extLst>
                <a:ext uri="{FF2B5EF4-FFF2-40B4-BE49-F238E27FC236}">
                  <a16:creationId xmlns:a16="http://schemas.microsoft.com/office/drawing/2014/main" id="{61B99340-6677-904C-93A0-DB6CBE79FF47}"/>
                </a:ext>
              </a:extLst>
            </p:cNvPr>
            <p:cNvSpPr/>
            <p:nvPr/>
          </p:nvSpPr>
          <p:spPr>
            <a:xfrm>
              <a:off x="4582295" y="8626866"/>
              <a:ext cx="199170" cy="195509"/>
            </a:xfrm>
            <a:custGeom>
              <a:avLst/>
              <a:gdLst/>
              <a:ahLst/>
              <a:cxnLst>
                <a:cxn ang="0">
                  <a:pos x="wd2" y="hd2"/>
                </a:cxn>
                <a:cxn ang="5400000">
                  <a:pos x="wd2" y="hd2"/>
                </a:cxn>
                <a:cxn ang="10800000">
                  <a:pos x="wd2" y="hd2"/>
                </a:cxn>
                <a:cxn ang="16200000">
                  <a:pos x="wd2" y="hd2"/>
                </a:cxn>
              </a:cxnLst>
              <a:rect l="0" t="0" r="r" b="b"/>
              <a:pathLst>
                <a:path w="21263" h="21052" extrusionOk="0">
                  <a:moveTo>
                    <a:pt x="13542" y="8186"/>
                  </a:moveTo>
                  <a:cubicBezTo>
                    <a:pt x="13205" y="8486"/>
                    <a:pt x="13205" y="9471"/>
                    <a:pt x="12867" y="9471"/>
                  </a:cubicBezTo>
                  <a:cubicBezTo>
                    <a:pt x="11602" y="8829"/>
                    <a:pt x="9998" y="8186"/>
                    <a:pt x="9323" y="6857"/>
                  </a:cubicBezTo>
                  <a:cubicBezTo>
                    <a:pt x="8691" y="5229"/>
                    <a:pt x="10294" y="3257"/>
                    <a:pt x="10294" y="1286"/>
                  </a:cubicBezTo>
                  <a:cubicBezTo>
                    <a:pt x="9998" y="643"/>
                    <a:pt x="9323" y="0"/>
                    <a:pt x="8395" y="0"/>
                  </a:cubicBezTo>
                  <a:cubicBezTo>
                    <a:pt x="7425" y="0"/>
                    <a:pt x="6455" y="643"/>
                    <a:pt x="5147" y="1286"/>
                  </a:cubicBezTo>
                  <a:cubicBezTo>
                    <a:pt x="4514" y="1286"/>
                    <a:pt x="3881" y="1929"/>
                    <a:pt x="3206" y="2271"/>
                  </a:cubicBezTo>
                  <a:cubicBezTo>
                    <a:pt x="2236" y="2614"/>
                    <a:pt x="1266" y="3257"/>
                    <a:pt x="295" y="3600"/>
                  </a:cubicBezTo>
                  <a:cubicBezTo>
                    <a:pt x="295" y="4243"/>
                    <a:pt x="0" y="4886"/>
                    <a:pt x="0" y="5871"/>
                  </a:cubicBezTo>
                  <a:cubicBezTo>
                    <a:pt x="295" y="6557"/>
                    <a:pt x="1603" y="6557"/>
                    <a:pt x="1941" y="7500"/>
                  </a:cubicBezTo>
                  <a:cubicBezTo>
                    <a:pt x="2236" y="9171"/>
                    <a:pt x="1266" y="10800"/>
                    <a:pt x="1266" y="12429"/>
                  </a:cubicBezTo>
                  <a:cubicBezTo>
                    <a:pt x="970" y="12429"/>
                    <a:pt x="970" y="12429"/>
                    <a:pt x="970" y="12429"/>
                  </a:cubicBezTo>
                  <a:cubicBezTo>
                    <a:pt x="2911" y="14400"/>
                    <a:pt x="2911" y="14400"/>
                    <a:pt x="2911" y="14400"/>
                  </a:cubicBezTo>
                  <a:cubicBezTo>
                    <a:pt x="3544" y="13414"/>
                    <a:pt x="3881" y="11786"/>
                    <a:pt x="5147" y="11443"/>
                  </a:cubicBezTo>
                  <a:cubicBezTo>
                    <a:pt x="6117" y="11100"/>
                    <a:pt x="6750" y="12429"/>
                    <a:pt x="7720" y="12729"/>
                  </a:cubicBezTo>
                  <a:cubicBezTo>
                    <a:pt x="8691" y="12729"/>
                    <a:pt x="9323" y="12429"/>
                    <a:pt x="10294" y="12429"/>
                  </a:cubicBezTo>
                  <a:cubicBezTo>
                    <a:pt x="10969" y="12429"/>
                    <a:pt x="11897" y="12086"/>
                    <a:pt x="12234" y="12429"/>
                  </a:cubicBezTo>
                  <a:cubicBezTo>
                    <a:pt x="12572" y="12729"/>
                    <a:pt x="11897" y="13714"/>
                    <a:pt x="12234" y="14057"/>
                  </a:cubicBezTo>
                  <a:cubicBezTo>
                    <a:pt x="12572" y="14400"/>
                    <a:pt x="13542" y="14057"/>
                    <a:pt x="13837" y="14700"/>
                  </a:cubicBezTo>
                  <a:cubicBezTo>
                    <a:pt x="14175" y="15386"/>
                    <a:pt x="14808" y="16671"/>
                    <a:pt x="14175" y="17014"/>
                  </a:cubicBezTo>
                  <a:cubicBezTo>
                    <a:pt x="12867" y="17357"/>
                    <a:pt x="11897" y="15386"/>
                    <a:pt x="10969" y="15686"/>
                  </a:cubicBezTo>
                  <a:cubicBezTo>
                    <a:pt x="10294" y="15686"/>
                    <a:pt x="10294" y="17014"/>
                    <a:pt x="10294" y="17657"/>
                  </a:cubicBezTo>
                  <a:cubicBezTo>
                    <a:pt x="10631" y="18643"/>
                    <a:pt x="11264" y="19629"/>
                    <a:pt x="11602" y="20614"/>
                  </a:cubicBezTo>
                  <a:cubicBezTo>
                    <a:pt x="12867" y="20614"/>
                    <a:pt x="14175" y="21600"/>
                    <a:pt x="15145" y="20614"/>
                  </a:cubicBezTo>
                  <a:cubicBezTo>
                    <a:pt x="16411" y="18986"/>
                    <a:pt x="15441" y="15686"/>
                    <a:pt x="17381" y="14057"/>
                  </a:cubicBezTo>
                  <a:cubicBezTo>
                    <a:pt x="18352" y="13071"/>
                    <a:pt x="19997" y="15686"/>
                    <a:pt x="20925" y="15043"/>
                  </a:cubicBezTo>
                  <a:cubicBezTo>
                    <a:pt x="21600" y="14400"/>
                    <a:pt x="19997" y="13071"/>
                    <a:pt x="19997" y="12086"/>
                  </a:cubicBezTo>
                  <a:cubicBezTo>
                    <a:pt x="20292" y="11786"/>
                    <a:pt x="20925" y="11443"/>
                    <a:pt x="21263" y="11443"/>
                  </a:cubicBezTo>
                  <a:cubicBezTo>
                    <a:pt x="20630" y="10457"/>
                    <a:pt x="20292" y="9814"/>
                    <a:pt x="19322" y="9171"/>
                  </a:cubicBezTo>
                  <a:cubicBezTo>
                    <a:pt x="18352" y="8486"/>
                    <a:pt x="16748" y="8486"/>
                    <a:pt x="15441" y="8186"/>
                  </a:cubicBezTo>
                  <a:cubicBezTo>
                    <a:pt x="14808" y="8186"/>
                    <a:pt x="14175" y="8186"/>
                    <a:pt x="13542" y="8186"/>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20" name="Shape">
              <a:extLst>
                <a:ext uri="{FF2B5EF4-FFF2-40B4-BE49-F238E27FC236}">
                  <a16:creationId xmlns:a16="http://schemas.microsoft.com/office/drawing/2014/main" id="{2D667489-6EBB-7C42-A7EB-A9D76647E99C}"/>
                </a:ext>
              </a:extLst>
            </p:cNvPr>
            <p:cNvSpPr/>
            <p:nvPr/>
          </p:nvSpPr>
          <p:spPr>
            <a:xfrm>
              <a:off x="4700142" y="8665316"/>
              <a:ext cx="100213" cy="66023"/>
            </a:xfrm>
            <a:custGeom>
              <a:avLst/>
              <a:gdLst/>
              <a:ahLst/>
              <a:cxnLst>
                <a:cxn ang="0">
                  <a:pos x="wd2" y="hd2"/>
                </a:cxn>
                <a:cxn ang="5400000">
                  <a:pos x="wd2" y="hd2"/>
                </a:cxn>
                <a:cxn ang="10800000">
                  <a:pos x="wd2" y="hd2"/>
                </a:cxn>
                <a:cxn ang="16200000">
                  <a:pos x="wd2" y="hd2"/>
                </a:cxn>
              </a:cxnLst>
              <a:rect l="0" t="0" r="r" b="b"/>
              <a:pathLst>
                <a:path w="21074" h="21600" extrusionOk="0">
                  <a:moveTo>
                    <a:pt x="17252" y="21600"/>
                  </a:moveTo>
                  <a:cubicBezTo>
                    <a:pt x="16006" y="18643"/>
                    <a:pt x="15342" y="16714"/>
                    <a:pt x="13431" y="14786"/>
                  </a:cubicBezTo>
                  <a:cubicBezTo>
                    <a:pt x="11520" y="12729"/>
                    <a:pt x="8363" y="12729"/>
                    <a:pt x="5788" y="11829"/>
                  </a:cubicBezTo>
                  <a:cubicBezTo>
                    <a:pt x="4542" y="11829"/>
                    <a:pt x="3296" y="11829"/>
                    <a:pt x="2049" y="11829"/>
                  </a:cubicBezTo>
                  <a:cubicBezTo>
                    <a:pt x="1385" y="9771"/>
                    <a:pt x="-526" y="6943"/>
                    <a:pt x="139" y="3986"/>
                  </a:cubicBezTo>
                  <a:cubicBezTo>
                    <a:pt x="139" y="1929"/>
                    <a:pt x="1385" y="0"/>
                    <a:pt x="2631" y="0"/>
                  </a:cubicBezTo>
                  <a:cubicBezTo>
                    <a:pt x="4542" y="0"/>
                    <a:pt x="6452" y="2957"/>
                    <a:pt x="8363" y="2957"/>
                  </a:cubicBezTo>
                  <a:cubicBezTo>
                    <a:pt x="9028" y="2957"/>
                    <a:pt x="10274" y="1929"/>
                    <a:pt x="10939" y="1929"/>
                  </a:cubicBezTo>
                  <a:cubicBezTo>
                    <a:pt x="12849" y="2957"/>
                    <a:pt x="14760" y="4886"/>
                    <a:pt x="16006" y="7843"/>
                  </a:cubicBezTo>
                  <a:cubicBezTo>
                    <a:pt x="16588" y="8871"/>
                    <a:pt x="15342" y="11829"/>
                    <a:pt x="16588" y="12729"/>
                  </a:cubicBezTo>
                  <a:cubicBezTo>
                    <a:pt x="17917" y="14786"/>
                    <a:pt x="19163" y="13757"/>
                    <a:pt x="21074" y="13757"/>
                  </a:cubicBezTo>
                  <a:cubicBezTo>
                    <a:pt x="19828" y="21600"/>
                    <a:pt x="19828" y="21600"/>
                    <a:pt x="19828" y="21600"/>
                  </a:cubicBezTo>
                  <a:cubicBezTo>
                    <a:pt x="17252" y="21600"/>
                    <a:pt x="17252" y="21600"/>
                    <a:pt x="17252" y="2160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21" name="Shape">
              <a:extLst>
                <a:ext uri="{FF2B5EF4-FFF2-40B4-BE49-F238E27FC236}">
                  <a16:creationId xmlns:a16="http://schemas.microsoft.com/office/drawing/2014/main" id="{568FD7E0-FDFE-4B45-8808-182761226F66}"/>
                </a:ext>
              </a:extLst>
            </p:cNvPr>
            <p:cNvSpPr/>
            <p:nvPr/>
          </p:nvSpPr>
          <p:spPr>
            <a:xfrm>
              <a:off x="4591034" y="8732632"/>
              <a:ext cx="127250" cy="136775"/>
            </a:xfrm>
            <a:custGeom>
              <a:avLst/>
              <a:gdLst/>
              <a:ahLst/>
              <a:cxnLst>
                <a:cxn ang="0">
                  <a:pos x="wd2" y="hd2"/>
                </a:cxn>
                <a:cxn ang="5400000">
                  <a:pos x="wd2" y="hd2"/>
                </a:cxn>
                <a:cxn ang="10800000">
                  <a:pos x="wd2" y="hd2"/>
                </a:cxn>
                <a:cxn ang="16200000">
                  <a:pos x="wd2" y="hd2"/>
                </a:cxn>
              </a:cxnLst>
              <a:rect l="0" t="0" r="r" b="b"/>
              <a:pathLst>
                <a:path w="21034" h="21189" extrusionOk="0">
                  <a:moveTo>
                    <a:pt x="3029" y="4314"/>
                  </a:moveTo>
                  <a:cubicBezTo>
                    <a:pt x="4017" y="2903"/>
                    <a:pt x="4544" y="571"/>
                    <a:pt x="6520" y="80"/>
                  </a:cubicBezTo>
                  <a:cubicBezTo>
                    <a:pt x="8034" y="-411"/>
                    <a:pt x="9022" y="1491"/>
                    <a:pt x="10537" y="1921"/>
                  </a:cubicBezTo>
                  <a:cubicBezTo>
                    <a:pt x="12051" y="1921"/>
                    <a:pt x="13039" y="1491"/>
                    <a:pt x="14554" y="1491"/>
                  </a:cubicBezTo>
                  <a:cubicBezTo>
                    <a:pt x="15607" y="1491"/>
                    <a:pt x="17056" y="1000"/>
                    <a:pt x="17583" y="1491"/>
                  </a:cubicBezTo>
                  <a:cubicBezTo>
                    <a:pt x="18110" y="1921"/>
                    <a:pt x="17056" y="3332"/>
                    <a:pt x="17583" y="3823"/>
                  </a:cubicBezTo>
                  <a:cubicBezTo>
                    <a:pt x="18110" y="4314"/>
                    <a:pt x="19624" y="3823"/>
                    <a:pt x="20085" y="4744"/>
                  </a:cubicBezTo>
                  <a:cubicBezTo>
                    <a:pt x="20612" y="5725"/>
                    <a:pt x="21600" y="7566"/>
                    <a:pt x="20612" y="8057"/>
                  </a:cubicBezTo>
                  <a:cubicBezTo>
                    <a:pt x="18571" y="8548"/>
                    <a:pt x="17056" y="5725"/>
                    <a:pt x="15607" y="6155"/>
                  </a:cubicBezTo>
                  <a:cubicBezTo>
                    <a:pt x="14554" y="6155"/>
                    <a:pt x="14554" y="8057"/>
                    <a:pt x="14554" y="8978"/>
                  </a:cubicBezTo>
                  <a:cubicBezTo>
                    <a:pt x="15080" y="10389"/>
                    <a:pt x="16068" y="11800"/>
                    <a:pt x="16595" y="13212"/>
                  </a:cubicBezTo>
                  <a:cubicBezTo>
                    <a:pt x="14554" y="14132"/>
                    <a:pt x="12051" y="14623"/>
                    <a:pt x="10537" y="16034"/>
                  </a:cubicBezTo>
                  <a:cubicBezTo>
                    <a:pt x="8561" y="17446"/>
                    <a:pt x="7046" y="19287"/>
                    <a:pt x="5532" y="21189"/>
                  </a:cubicBezTo>
                  <a:cubicBezTo>
                    <a:pt x="0" y="17875"/>
                    <a:pt x="0" y="17875"/>
                    <a:pt x="0" y="17875"/>
                  </a:cubicBezTo>
                  <a:cubicBezTo>
                    <a:pt x="461" y="16955"/>
                    <a:pt x="461" y="15544"/>
                    <a:pt x="1515" y="15053"/>
                  </a:cubicBezTo>
                  <a:cubicBezTo>
                    <a:pt x="1976" y="14623"/>
                    <a:pt x="3490" y="15544"/>
                    <a:pt x="3490" y="15053"/>
                  </a:cubicBezTo>
                  <a:cubicBezTo>
                    <a:pt x="4017" y="12721"/>
                    <a:pt x="3490" y="10389"/>
                    <a:pt x="3490" y="8057"/>
                  </a:cubicBezTo>
                  <a:cubicBezTo>
                    <a:pt x="3490" y="6646"/>
                    <a:pt x="3029" y="5725"/>
                    <a:pt x="3029" y="4314"/>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22" name="Shape">
              <a:extLst>
                <a:ext uri="{FF2B5EF4-FFF2-40B4-BE49-F238E27FC236}">
                  <a16:creationId xmlns:a16="http://schemas.microsoft.com/office/drawing/2014/main" id="{4BEF2FDC-36B0-B84B-9E4E-F30D67B336F9}"/>
                </a:ext>
              </a:extLst>
            </p:cNvPr>
            <p:cNvSpPr/>
            <p:nvPr/>
          </p:nvSpPr>
          <p:spPr>
            <a:xfrm>
              <a:off x="4793758" y="8516757"/>
              <a:ext cx="519122" cy="393978"/>
            </a:xfrm>
            <a:custGeom>
              <a:avLst/>
              <a:gdLst/>
              <a:ahLst/>
              <a:cxnLst>
                <a:cxn ang="0">
                  <a:pos x="wd2" y="hd2"/>
                </a:cxn>
                <a:cxn ang="5400000">
                  <a:pos x="wd2" y="hd2"/>
                </a:cxn>
                <a:cxn ang="10800000">
                  <a:pos x="wd2" y="hd2"/>
                </a:cxn>
                <a:cxn ang="16200000">
                  <a:pos x="wd2" y="hd2"/>
                </a:cxn>
              </a:cxnLst>
              <a:rect l="0" t="0" r="r" b="b"/>
              <a:pathLst>
                <a:path w="21403" h="21471" extrusionOk="0">
                  <a:moveTo>
                    <a:pt x="0" y="11707"/>
                  </a:moveTo>
                  <a:cubicBezTo>
                    <a:pt x="245" y="10390"/>
                    <a:pt x="245" y="10390"/>
                    <a:pt x="245" y="10390"/>
                  </a:cubicBezTo>
                  <a:cubicBezTo>
                    <a:pt x="360" y="10066"/>
                    <a:pt x="491" y="9569"/>
                    <a:pt x="491" y="9245"/>
                  </a:cubicBezTo>
                  <a:cubicBezTo>
                    <a:pt x="491" y="8748"/>
                    <a:pt x="245" y="8251"/>
                    <a:pt x="245" y="7754"/>
                  </a:cubicBezTo>
                  <a:cubicBezTo>
                    <a:pt x="245" y="7409"/>
                    <a:pt x="621" y="7085"/>
                    <a:pt x="621" y="6761"/>
                  </a:cubicBezTo>
                  <a:cubicBezTo>
                    <a:pt x="621" y="6091"/>
                    <a:pt x="245" y="5443"/>
                    <a:pt x="114" y="4774"/>
                  </a:cubicBezTo>
                  <a:cubicBezTo>
                    <a:pt x="245" y="4277"/>
                    <a:pt x="114" y="3456"/>
                    <a:pt x="621" y="3305"/>
                  </a:cubicBezTo>
                  <a:cubicBezTo>
                    <a:pt x="867" y="3132"/>
                    <a:pt x="997" y="3953"/>
                    <a:pt x="1243" y="4126"/>
                  </a:cubicBezTo>
                  <a:cubicBezTo>
                    <a:pt x="1864" y="4277"/>
                    <a:pt x="2485" y="4126"/>
                    <a:pt x="2992" y="3953"/>
                  </a:cubicBezTo>
                  <a:cubicBezTo>
                    <a:pt x="3614" y="3780"/>
                    <a:pt x="4235" y="3132"/>
                    <a:pt x="4856" y="2808"/>
                  </a:cubicBezTo>
                  <a:cubicBezTo>
                    <a:pt x="5494" y="2635"/>
                    <a:pt x="5985" y="2808"/>
                    <a:pt x="6491" y="2635"/>
                  </a:cubicBezTo>
                  <a:cubicBezTo>
                    <a:pt x="7113" y="2311"/>
                    <a:pt x="7603" y="1642"/>
                    <a:pt x="8241" y="1145"/>
                  </a:cubicBezTo>
                  <a:cubicBezTo>
                    <a:pt x="8241" y="1145"/>
                    <a:pt x="8617" y="151"/>
                    <a:pt x="8732" y="151"/>
                  </a:cubicBezTo>
                  <a:cubicBezTo>
                    <a:pt x="8993" y="151"/>
                    <a:pt x="11364" y="0"/>
                    <a:pt x="11364" y="0"/>
                  </a:cubicBezTo>
                  <a:cubicBezTo>
                    <a:pt x="11724" y="151"/>
                    <a:pt x="12100" y="324"/>
                    <a:pt x="12476" y="497"/>
                  </a:cubicBezTo>
                  <a:cubicBezTo>
                    <a:pt x="12476" y="1145"/>
                    <a:pt x="12231" y="1814"/>
                    <a:pt x="12476" y="2311"/>
                  </a:cubicBezTo>
                  <a:cubicBezTo>
                    <a:pt x="12607" y="2635"/>
                    <a:pt x="13114" y="2311"/>
                    <a:pt x="13359" y="2462"/>
                  </a:cubicBezTo>
                  <a:cubicBezTo>
                    <a:pt x="13850" y="2959"/>
                    <a:pt x="14111" y="4277"/>
                    <a:pt x="14732" y="4450"/>
                  </a:cubicBezTo>
                  <a:cubicBezTo>
                    <a:pt x="15485" y="4622"/>
                    <a:pt x="16106" y="3456"/>
                    <a:pt x="16858" y="3305"/>
                  </a:cubicBezTo>
                  <a:cubicBezTo>
                    <a:pt x="17234" y="3132"/>
                    <a:pt x="17610" y="3456"/>
                    <a:pt x="17986" y="3305"/>
                  </a:cubicBezTo>
                  <a:cubicBezTo>
                    <a:pt x="18232" y="3305"/>
                    <a:pt x="18477" y="2808"/>
                    <a:pt x="18722" y="2959"/>
                  </a:cubicBezTo>
                  <a:cubicBezTo>
                    <a:pt x="19098" y="3305"/>
                    <a:pt x="19344" y="3953"/>
                    <a:pt x="19474" y="4450"/>
                  </a:cubicBezTo>
                  <a:cubicBezTo>
                    <a:pt x="19605" y="4774"/>
                    <a:pt x="19344" y="4946"/>
                    <a:pt x="19474" y="5270"/>
                  </a:cubicBezTo>
                  <a:cubicBezTo>
                    <a:pt x="19850" y="5767"/>
                    <a:pt x="20341" y="6264"/>
                    <a:pt x="20717" y="6761"/>
                  </a:cubicBezTo>
                  <a:cubicBezTo>
                    <a:pt x="20603" y="6761"/>
                    <a:pt x="20603" y="6761"/>
                    <a:pt x="20603" y="6761"/>
                  </a:cubicBezTo>
                  <a:cubicBezTo>
                    <a:pt x="20848" y="7085"/>
                    <a:pt x="21600" y="7582"/>
                    <a:pt x="21355" y="7906"/>
                  </a:cubicBezTo>
                  <a:cubicBezTo>
                    <a:pt x="21093" y="8575"/>
                    <a:pt x="20472" y="8251"/>
                    <a:pt x="19981" y="8251"/>
                  </a:cubicBezTo>
                  <a:cubicBezTo>
                    <a:pt x="19605" y="8251"/>
                    <a:pt x="19098" y="8078"/>
                    <a:pt x="18853" y="8402"/>
                  </a:cubicBezTo>
                  <a:cubicBezTo>
                    <a:pt x="18477" y="8748"/>
                    <a:pt x="18608" y="9396"/>
                    <a:pt x="18608" y="9893"/>
                  </a:cubicBezTo>
                  <a:cubicBezTo>
                    <a:pt x="18477" y="10217"/>
                    <a:pt x="18477" y="10714"/>
                    <a:pt x="18477" y="11038"/>
                  </a:cubicBezTo>
                  <a:cubicBezTo>
                    <a:pt x="18232" y="11534"/>
                    <a:pt x="18232" y="12204"/>
                    <a:pt x="17986" y="12528"/>
                  </a:cubicBezTo>
                  <a:cubicBezTo>
                    <a:pt x="17725" y="13025"/>
                    <a:pt x="17103" y="13025"/>
                    <a:pt x="16858" y="13522"/>
                  </a:cubicBezTo>
                  <a:cubicBezTo>
                    <a:pt x="16727" y="14191"/>
                    <a:pt x="16973" y="14839"/>
                    <a:pt x="16858" y="15509"/>
                  </a:cubicBezTo>
                  <a:cubicBezTo>
                    <a:pt x="16858" y="15833"/>
                    <a:pt x="16597" y="16006"/>
                    <a:pt x="16597" y="16157"/>
                  </a:cubicBezTo>
                  <a:cubicBezTo>
                    <a:pt x="16482" y="16826"/>
                    <a:pt x="16597" y="17647"/>
                    <a:pt x="16482" y="18295"/>
                  </a:cubicBezTo>
                  <a:cubicBezTo>
                    <a:pt x="16351" y="18792"/>
                    <a:pt x="16106" y="18965"/>
                    <a:pt x="15975" y="19289"/>
                  </a:cubicBezTo>
                  <a:cubicBezTo>
                    <a:pt x="15730" y="19462"/>
                    <a:pt x="15354" y="19462"/>
                    <a:pt x="15223" y="19786"/>
                  </a:cubicBezTo>
                  <a:cubicBezTo>
                    <a:pt x="14978" y="20131"/>
                    <a:pt x="15223" y="20952"/>
                    <a:pt x="14847" y="21276"/>
                  </a:cubicBezTo>
                  <a:cubicBezTo>
                    <a:pt x="14732" y="21449"/>
                    <a:pt x="14356" y="21276"/>
                    <a:pt x="13980" y="21276"/>
                  </a:cubicBezTo>
                  <a:cubicBezTo>
                    <a:pt x="13850" y="20952"/>
                    <a:pt x="13850" y="20455"/>
                    <a:pt x="13604" y="20282"/>
                  </a:cubicBezTo>
                  <a:cubicBezTo>
                    <a:pt x="13490" y="20282"/>
                    <a:pt x="13359" y="20952"/>
                    <a:pt x="13228" y="20779"/>
                  </a:cubicBezTo>
                  <a:cubicBezTo>
                    <a:pt x="12738" y="20282"/>
                    <a:pt x="12852" y="18792"/>
                    <a:pt x="12231" y="18792"/>
                  </a:cubicBezTo>
                  <a:cubicBezTo>
                    <a:pt x="11479" y="18641"/>
                    <a:pt x="11233" y="19958"/>
                    <a:pt x="10726" y="20455"/>
                  </a:cubicBezTo>
                  <a:cubicBezTo>
                    <a:pt x="10350" y="20952"/>
                    <a:pt x="10105" y="21600"/>
                    <a:pt x="9615" y="21449"/>
                  </a:cubicBezTo>
                  <a:cubicBezTo>
                    <a:pt x="9238" y="21449"/>
                    <a:pt x="8993" y="20779"/>
                    <a:pt x="8732" y="20282"/>
                  </a:cubicBezTo>
                  <a:cubicBezTo>
                    <a:pt x="8486" y="19786"/>
                    <a:pt x="8486" y="18965"/>
                    <a:pt x="8110" y="18641"/>
                  </a:cubicBezTo>
                  <a:cubicBezTo>
                    <a:pt x="7865" y="18468"/>
                    <a:pt x="7358" y="19289"/>
                    <a:pt x="7113" y="18965"/>
                  </a:cubicBezTo>
                  <a:cubicBezTo>
                    <a:pt x="6737" y="18468"/>
                    <a:pt x="7113" y="16978"/>
                    <a:pt x="6491" y="16654"/>
                  </a:cubicBezTo>
                  <a:cubicBezTo>
                    <a:pt x="5985" y="16330"/>
                    <a:pt x="5608" y="17474"/>
                    <a:pt x="5232" y="17971"/>
                  </a:cubicBezTo>
                  <a:cubicBezTo>
                    <a:pt x="4987" y="18468"/>
                    <a:pt x="4856" y="19289"/>
                    <a:pt x="4497" y="19462"/>
                  </a:cubicBezTo>
                  <a:cubicBezTo>
                    <a:pt x="4121" y="19462"/>
                    <a:pt x="4366" y="18641"/>
                    <a:pt x="4497" y="18295"/>
                  </a:cubicBezTo>
                  <a:cubicBezTo>
                    <a:pt x="4497" y="17474"/>
                    <a:pt x="4987" y="16826"/>
                    <a:pt x="4742" y="16157"/>
                  </a:cubicBezTo>
                  <a:cubicBezTo>
                    <a:pt x="4497" y="15336"/>
                    <a:pt x="3614" y="15185"/>
                    <a:pt x="2992" y="14688"/>
                  </a:cubicBezTo>
                  <a:cubicBezTo>
                    <a:pt x="2485" y="14191"/>
                    <a:pt x="1864" y="13846"/>
                    <a:pt x="1357" y="13198"/>
                  </a:cubicBezTo>
                  <a:cubicBezTo>
                    <a:pt x="1243" y="13025"/>
                    <a:pt x="1243" y="12701"/>
                    <a:pt x="1112" y="12528"/>
                  </a:cubicBezTo>
                  <a:cubicBezTo>
                    <a:pt x="867" y="12204"/>
                    <a:pt x="360" y="12031"/>
                    <a:pt x="0" y="11707"/>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23" name="Shape">
              <a:extLst>
                <a:ext uri="{FF2B5EF4-FFF2-40B4-BE49-F238E27FC236}">
                  <a16:creationId xmlns:a16="http://schemas.microsoft.com/office/drawing/2014/main" id="{D0D86092-4365-A047-B1DB-34EDF3C8D0F9}"/>
                </a:ext>
              </a:extLst>
            </p:cNvPr>
            <p:cNvSpPr/>
            <p:nvPr/>
          </p:nvSpPr>
          <p:spPr>
            <a:xfrm>
              <a:off x="4582295" y="8731729"/>
              <a:ext cx="557099" cy="391100"/>
            </a:xfrm>
            <a:custGeom>
              <a:avLst/>
              <a:gdLst/>
              <a:ahLst/>
              <a:cxnLst>
                <a:cxn ang="0">
                  <a:pos x="wd2" y="hd2"/>
                </a:cxn>
                <a:cxn ang="5400000">
                  <a:pos x="wd2" y="hd2"/>
                </a:cxn>
                <a:cxn ang="10800000">
                  <a:pos x="wd2" y="hd2"/>
                </a:cxn>
                <a:cxn ang="16200000">
                  <a:pos x="wd2" y="hd2"/>
                </a:cxn>
              </a:cxnLst>
              <a:rect l="0" t="0" r="r" b="b"/>
              <a:pathLst>
                <a:path w="21600" h="21600" extrusionOk="0">
                  <a:moveTo>
                    <a:pt x="4228" y="4693"/>
                  </a:moveTo>
                  <a:cubicBezTo>
                    <a:pt x="4689" y="4693"/>
                    <a:pt x="5166" y="5197"/>
                    <a:pt x="5519" y="4693"/>
                  </a:cubicBezTo>
                  <a:cubicBezTo>
                    <a:pt x="5980" y="3859"/>
                    <a:pt x="5627" y="2171"/>
                    <a:pt x="6334" y="1338"/>
                  </a:cubicBezTo>
                  <a:cubicBezTo>
                    <a:pt x="6688" y="833"/>
                    <a:pt x="7287" y="2171"/>
                    <a:pt x="7625" y="1842"/>
                  </a:cubicBezTo>
                  <a:cubicBezTo>
                    <a:pt x="7871" y="1513"/>
                    <a:pt x="7287" y="833"/>
                    <a:pt x="7287" y="329"/>
                  </a:cubicBezTo>
                  <a:cubicBezTo>
                    <a:pt x="7395" y="175"/>
                    <a:pt x="7625" y="0"/>
                    <a:pt x="7748" y="0"/>
                  </a:cubicBezTo>
                  <a:cubicBezTo>
                    <a:pt x="8225" y="0"/>
                    <a:pt x="8225" y="0"/>
                    <a:pt x="8225" y="0"/>
                  </a:cubicBezTo>
                  <a:cubicBezTo>
                    <a:pt x="8563" y="329"/>
                    <a:pt x="9040" y="504"/>
                    <a:pt x="9270" y="833"/>
                  </a:cubicBezTo>
                  <a:cubicBezTo>
                    <a:pt x="9393" y="1009"/>
                    <a:pt x="9393" y="1338"/>
                    <a:pt x="9501" y="1513"/>
                  </a:cubicBezTo>
                  <a:cubicBezTo>
                    <a:pt x="9978" y="2171"/>
                    <a:pt x="10562" y="2522"/>
                    <a:pt x="11038" y="3026"/>
                  </a:cubicBezTo>
                  <a:cubicBezTo>
                    <a:pt x="11622" y="3531"/>
                    <a:pt x="12453" y="3684"/>
                    <a:pt x="12683" y="4517"/>
                  </a:cubicBezTo>
                  <a:cubicBezTo>
                    <a:pt x="12914" y="5197"/>
                    <a:pt x="12453" y="5855"/>
                    <a:pt x="12453" y="6688"/>
                  </a:cubicBezTo>
                  <a:cubicBezTo>
                    <a:pt x="12330" y="7039"/>
                    <a:pt x="12099" y="7872"/>
                    <a:pt x="12453" y="7872"/>
                  </a:cubicBezTo>
                  <a:cubicBezTo>
                    <a:pt x="12791" y="7697"/>
                    <a:pt x="12914" y="6864"/>
                    <a:pt x="13144" y="6359"/>
                  </a:cubicBezTo>
                  <a:cubicBezTo>
                    <a:pt x="13498" y="5855"/>
                    <a:pt x="13852" y="4693"/>
                    <a:pt x="14328" y="5022"/>
                  </a:cubicBezTo>
                  <a:cubicBezTo>
                    <a:pt x="14912" y="5351"/>
                    <a:pt x="14559" y="6864"/>
                    <a:pt x="14912" y="7368"/>
                  </a:cubicBezTo>
                  <a:cubicBezTo>
                    <a:pt x="15143" y="7697"/>
                    <a:pt x="15620" y="6864"/>
                    <a:pt x="15850" y="7039"/>
                  </a:cubicBezTo>
                  <a:cubicBezTo>
                    <a:pt x="16204" y="7368"/>
                    <a:pt x="16204" y="8201"/>
                    <a:pt x="16434" y="8706"/>
                  </a:cubicBezTo>
                  <a:cubicBezTo>
                    <a:pt x="16680" y="9210"/>
                    <a:pt x="16911" y="9890"/>
                    <a:pt x="17265" y="9890"/>
                  </a:cubicBezTo>
                  <a:cubicBezTo>
                    <a:pt x="17726" y="10043"/>
                    <a:pt x="17956" y="9386"/>
                    <a:pt x="18310" y="8881"/>
                  </a:cubicBezTo>
                  <a:cubicBezTo>
                    <a:pt x="18787" y="8377"/>
                    <a:pt x="19017" y="7039"/>
                    <a:pt x="19724" y="7193"/>
                  </a:cubicBezTo>
                  <a:cubicBezTo>
                    <a:pt x="20309" y="7193"/>
                    <a:pt x="20201" y="8706"/>
                    <a:pt x="20662" y="9210"/>
                  </a:cubicBezTo>
                  <a:cubicBezTo>
                    <a:pt x="20785" y="9386"/>
                    <a:pt x="20908" y="8706"/>
                    <a:pt x="21016" y="8706"/>
                  </a:cubicBezTo>
                  <a:cubicBezTo>
                    <a:pt x="21246" y="8881"/>
                    <a:pt x="21246" y="9386"/>
                    <a:pt x="21369" y="9715"/>
                  </a:cubicBezTo>
                  <a:cubicBezTo>
                    <a:pt x="21492" y="10394"/>
                    <a:pt x="21600" y="11052"/>
                    <a:pt x="21600" y="11885"/>
                  </a:cubicBezTo>
                  <a:cubicBezTo>
                    <a:pt x="21600" y="12565"/>
                    <a:pt x="21369" y="13223"/>
                    <a:pt x="21246" y="13903"/>
                  </a:cubicBezTo>
                  <a:cubicBezTo>
                    <a:pt x="21139" y="14232"/>
                    <a:pt x="21246" y="14583"/>
                    <a:pt x="21246" y="15087"/>
                  </a:cubicBezTo>
                  <a:cubicBezTo>
                    <a:pt x="21246" y="15920"/>
                    <a:pt x="21369" y="16929"/>
                    <a:pt x="21492" y="17916"/>
                  </a:cubicBezTo>
                  <a:cubicBezTo>
                    <a:pt x="20785" y="18267"/>
                    <a:pt x="20785" y="18267"/>
                    <a:pt x="20785" y="18267"/>
                  </a:cubicBezTo>
                  <a:cubicBezTo>
                    <a:pt x="20078" y="18267"/>
                    <a:pt x="19371" y="18091"/>
                    <a:pt x="18556" y="18091"/>
                  </a:cubicBezTo>
                  <a:cubicBezTo>
                    <a:pt x="18079" y="18267"/>
                    <a:pt x="17618" y="18596"/>
                    <a:pt x="17142" y="18267"/>
                  </a:cubicBezTo>
                  <a:cubicBezTo>
                    <a:pt x="16788" y="18091"/>
                    <a:pt x="16788" y="17412"/>
                    <a:pt x="16557" y="16929"/>
                  </a:cubicBezTo>
                  <a:cubicBezTo>
                    <a:pt x="16557" y="16929"/>
                    <a:pt x="15727" y="16754"/>
                    <a:pt x="15620" y="16754"/>
                  </a:cubicBezTo>
                  <a:cubicBezTo>
                    <a:pt x="15497" y="16754"/>
                    <a:pt x="14082" y="18267"/>
                    <a:pt x="14082" y="18267"/>
                  </a:cubicBezTo>
                  <a:cubicBezTo>
                    <a:pt x="12683" y="18925"/>
                    <a:pt x="11392" y="19604"/>
                    <a:pt x="9978" y="20262"/>
                  </a:cubicBezTo>
                  <a:cubicBezTo>
                    <a:pt x="8917" y="20613"/>
                    <a:pt x="7871" y="21096"/>
                    <a:pt x="6811" y="21271"/>
                  </a:cubicBezTo>
                  <a:cubicBezTo>
                    <a:pt x="6334" y="21271"/>
                    <a:pt x="5750" y="20942"/>
                    <a:pt x="5273" y="21096"/>
                  </a:cubicBezTo>
                  <a:cubicBezTo>
                    <a:pt x="4689" y="21096"/>
                    <a:pt x="4228" y="21600"/>
                    <a:pt x="3644" y="21600"/>
                  </a:cubicBezTo>
                  <a:cubicBezTo>
                    <a:pt x="3059" y="21600"/>
                    <a:pt x="2583" y="21271"/>
                    <a:pt x="2106" y="21096"/>
                  </a:cubicBezTo>
                  <a:cubicBezTo>
                    <a:pt x="2106" y="20613"/>
                    <a:pt x="2460" y="20109"/>
                    <a:pt x="2352" y="19604"/>
                  </a:cubicBezTo>
                  <a:cubicBezTo>
                    <a:pt x="1999" y="18749"/>
                    <a:pt x="1522" y="17916"/>
                    <a:pt x="938" y="17412"/>
                  </a:cubicBezTo>
                  <a:cubicBezTo>
                    <a:pt x="707" y="17258"/>
                    <a:pt x="354" y="18091"/>
                    <a:pt x="231" y="17762"/>
                  </a:cubicBezTo>
                  <a:cubicBezTo>
                    <a:pt x="0" y="17083"/>
                    <a:pt x="354" y="16249"/>
                    <a:pt x="354" y="15570"/>
                  </a:cubicBezTo>
                  <a:cubicBezTo>
                    <a:pt x="354" y="15087"/>
                    <a:pt x="0" y="14736"/>
                    <a:pt x="0" y="14232"/>
                  </a:cubicBezTo>
                  <a:cubicBezTo>
                    <a:pt x="0" y="13728"/>
                    <a:pt x="108" y="13223"/>
                    <a:pt x="354" y="12719"/>
                  </a:cubicBezTo>
                  <a:cubicBezTo>
                    <a:pt x="584" y="12390"/>
                    <a:pt x="938" y="12061"/>
                    <a:pt x="1291" y="12236"/>
                  </a:cubicBezTo>
                  <a:cubicBezTo>
                    <a:pt x="1645" y="12236"/>
                    <a:pt x="1999" y="12894"/>
                    <a:pt x="2460" y="12894"/>
                  </a:cubicBezTo>
                  <a:cubicBezTo>
                    <a:pt x="2706" y="12894"/>
                    <a:pt x="2583" y="12390"/>
                    <a:pt x="2706" y="12061"/>
                  </a:cubicBezTo>
                  <a:cubicBezTo>
                    <a:pt x="2706" y="11381"/>
                    <a:pt x="2706" y="10548"/>
                    <a:pt x="2583" y="9890"/>
                  </a:cubicBezTo>
                  <a:cubicBezTo>
                    <a:pt x="2352" y="9057"/>
                    <a:pt x="1999" y="8201"/>
                    <a:pt x="1645" y="7544"/>
                  </a:cubicBezTo>
                  <a:cubicBezTo>
                    <a:pt x="1999" y="6864"/>
                    <a:pt x="2352" y="6206"/>
                    <a:pt x="2813" y="5702"/>
                  </a:cubicBezTo>
                  <a:cubicBezTo>
                    <a:pt x="3167" y="5197"/>
                    <a:pt x="3751" y="5022"/>
                    <a:pt x="4228" y="4693"/>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24" name="Shape">
              <a:extLst>
                <a:ext uri="{FF2B5EF4-FFF2-40B4-BE49-F238E27FC236}">
                  <a16:creationId xmlns:a16="http://schemas.microsoft.com/office/drawing/2014/main" id="{76707B56-A242-5F42-AFCA-EB5503F5D21C}"/>
                </a:ext>
              </a:extLst>
            </p:cNvPr>
            <p:cNvSpPr/>
            <p:nvPr/>
          </p:nvSpPr>
          <p:spPr>
            <a:xfrm>
              <a:off x="5242901" y="8637234"/>
              <a:ext cx="212814" cy="118904"/>
            </a:xfrm>
            <a:custGeom>
              <a:avLst/>
              <a:gdLst/>
              <a:ahLst/>
              <a:cxnLst>
                <a:cxn ang="0">
                  <a:pos x="wd2" y="hd2"/>
                </a:cxn>
                <a:cxn ang="5400000">
                  <a:pos x="wd2" y="hd2"/>
                </a:cxn>
                <a:cxn ang="10800000">
                  <a:pos x="wd2" y="hd2"/>
                </a:cxn>
                <a:cxn ang="16200000">
                  <a:pos x="wd2" y="hd2"/>
                </a:cxn>
              </a:cxnLst>
              <a:rect l="0" t="0" r="r" b="b"/>
              <a:pathLst>
                <a:path w="21600" h="20763" extrusionOk="0">
                  <a:moveTo>
                    <a:pt x="12031" y="20763"/>
                  </a:moveTo>
                  <a:cubicBezTo>
                    <a:pt x="12637" y="19728"/>
                    <a:pt x="13243" y="18624"/>
                    <a:pt x="13566" y="17105"/>
                  </a:cubicBezTo>
                  <a:cubicBezTo>
                    <a:pt x="14494" y="11792"/>
                    <a:pt x="15100" y="12344"/>
                    <a:pt x="18491" y="12344"/>
                  </a:cubicBezTo>
                  <a:cubicBezTo>
                    <a:pt x="19420" y="12344"/>
                    <a:pt x="20348" y="12344"/>
                    <a:pt x="21600" y="11792"/>
                  </a:cubicBezTo>
                  <a:cubicBezTo>
                    <a:pt x="19743" y="9169"/>
                    <a:pt x="17280" y="3373"/>
                    <a:pt x="15100" y="1785"/>
                  </a:cubicBezTo>
                  <a:cubicBezTo>
                    <a:pt x="14171" y="1233"/>
                    <a:pt x="13243" y="2820"/>
                    <a:pt x="12031" y="2337"/>
                  </a:cubicBezTo>
                  <a:cubicBezTo>
                    <a:pt x="11426" y="2337"/>
                    <a:pt x="11103" y="198"/>
                    <a:pt x="10497" y="198"/>
                  </a:cubicBezTo>
                  <a:cubicBezTo>
                    <a:pt x="8640" y="-285"/>
                    <a:pt x="7106" y="198"/>
                    <a:pt x="5249" y="750"/>
                  </a:cubicBezTo>
                  <a:cubicBezTo>
                    <a:pt x="5854" y="1785"/>
                    <a:pt x="7711" y="3373"/>
                    <a:pt x="7106" y="4408"/>
                  </a:cubicBezTo>
                  <a:cubicBezTo>
                    <a:pt x="6460" y="6547"/>
                    <a:pt x="4926" y="5512"/>
                    <a:pt x="3714" y="5512"/>
                  </a:cubicBezTo>
                  <a:cubicBezTo>
                    <a:pt x="2786" y="5512"/>
                    <a:pt x="1534" y="4960"/>
                    <a:pt x="929" y="5995"/>
                  </a:cubicBezTo>
                  <a:cubicBezTo>
                    <a:pt x="0" y="7099"/>
                    <a:pt x="323" y="9169"/>
                    <a:pt x="323" y="10757"/>
                  </a:cubicBezTo>
                  <a:cubicBezTo>
                    <a:pt x="0" y="11792"/>
                    <a:pt x="0" y="13379"/>
                    <a:pt x="0" y="14414"/>
                  </a:cubicBezTo>
                  <a:cubicBezTo>
                    <a:pt x="929" y="16001"/>
                    <a:pt x="2140" y="18141"/>
                    <a:pt x="3391" y="18624"/>
                  </a:cubicBezTo>
                  <a:cubicBezTo>
                    <a:pt x="4320" y="19176"/>
                    <a:pt x="4926" y="16001"/>
                    <a:pt x="5854" y="16553"/>
                  </a:cubicBezTo>
                  <a:cubicBezTo>
                    <a:pt x="6783" y="16553"/>
                    <a:pt x="6460" y="19728"/>
                    <a:pt x="7388" y="20211"/>
                  </a:cubicBezTo>
                  <a:cubicBezTo>
                    <a:pt x="9246" y="21315"/>
                    <a:pt x="9851" y="20211"/>
                    <a:pt x="12031" y="20763"/>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25" name="Shape">
              <a:extLst>
                <a:ext uri="{FF2B5EF4-FFF2-40B4-BE49-F238E27FC236}">
                  <a16:creationId xmlns:a16="http://schemas.microsoft.com/office/drawing/2014/main" id="{2FF2D1B3-7657-5047-BAC6-D589397183BC}"/>
                </a:ext>
              </a:extLst>
            </p:cNvPr>
            <p:cNvSpPr/>
            <p:nvPr/>
          </p:nvSpPr>
          <p:spPr>
            <a:xfrm>
              <a:off x="5488605" y="8617449"/>
              <a:ext cx="131389" cy="72934"/>
            </a:xfrm>
            <a:custGeom>
              <a:avLst/>
              <a:gdLst/>
              <a:ahLst/>
              <a:cxnLst>
                <a:cxn ang="0">
                  <a:pos x="wd2" y="hd2"/>
                </a:cxn>
                <a:cxn ang="5400000">
                  <a:pos x="wd2" y="hd2"/>
                </a:cxn>
                <a:cxn ang="10800000">
                  <a:pos x="wd2" y="hd2"/>
                </a:cxn>
                <a:cxn ang="16200000">
                  <a:pos x="wd2" y="hd2"/>
                </a:cxn>
              </a:cxnLst>
              <a:rect l="0" t="0" r="r" b="b"/>
              <a:pathLst>
                <a:path w="20356" h="19271" extrusionOk="0">
                  <a:moveTo>
                    <a:pt x="1579" y="18367"/>
                  </a:moveTo>
                  <a:cubicBezTo>
                    <a:pt x="2990" y="16697"/>
                    <a:pt x="4892" y="15967"/>
                    <a:pt x="6304" y="16697"/>
                  </a:cubicBezTo>
                  <a:cubicBezTo>
                    <a:pt x="9556" y="17532"/>
                    <a:pt x="13299" y="19932"/>
                    <a:pt x="16613" y="19097"/>
                  </a:cubicBezTo>
                  <a:cubicBezTo>
                    <a:pt x="18024" y="18367"/>
                    <a:pt x="18945" y="17532"/>
                    <a:pt x="20356" y="15967"/>
                  </a:cubicBezTo>
                  <a:cubicBezTo>
                    <a:pt x="18454" y="13567"/>
                    <a:pt x="15201" y="6367"/>
                    <a:pt x="12870" y="4802"/>
                  </a:cubicBezTo>
                  <a:cubicBezTo>
                    <a:pt x="9065" y="2402"/>
                    <a:pt x="4892" y="-1668"/>
                    <a:pt x="658" y="732"/>
                  </a:cubicBezTo>
                  <a:cubicBezTo>
                    <a:pt x="-1244" y="1567"/>
                    <a:pt x="1579" y="15132"/>
                    <a:pt x="1579" y="18367"/>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26" name="Shape">
              <a:extLst>
                <a:ext uri="{FF2B5EF4-FFF2-40B4-BE49-F238E27FC236}">
                  <a16:creationId xmlns:a16="http://schemas.microsoft.com/office/drawing/2014/main" id="{37E94B29-36C6-CE44-AAF8-31F72F688CCB}"/>
                </a:ext>
              </a:extLst>
            </p:cNvPr>
            <p:cNvSpPr/>
            <p:nvPr/>
          </p:nvSpPr>
          <p:spPr>
            <a:xfrm>
              <a:off x="5129098" y="8719496"/>
              <a:ext cx="876226" cy="585099"/>
            </a:xfrm>
            <a:custGeom>
              <a:avLst/>
              <a:gdLst/>
              <a:ahLst/>
              <a:cxnLst>
                <a:cxn ang="0">
                  <a:pos x="wd2" y="hd2"/>
                </a:cxn>
                <a:cxn ang="5400000">
                  <a:pos x="wd2" y="hd2"/>
                </a:cxn>
                <a:cxn ang="10800000">
                  <a:pos x="wd2" y="hd2"/>
                </a:cxn>
                <a:cxn ang="16200000">
                  <a:pos x="wd2" y="hd2"/>
                </a:cxn>
              </a:cxnLst>
              <a:rect l="0" t="0" r="r" b="b"/>
              <a:pathLst>
                <a:path w="20365" h="21600" extrusionOk="0">
                  <a:moveTo>
                    <a:pt x="6154" y="1010"/>
                  </a:moveTo>
                  <a:cubicBezTo>
                    <a:pt x="5868" y="1347"/>
                    <a:pt x="5656" y="1801"/>
                    <a:pt x="5168" y="1801"/>
                  </a:cubicBezTo>
                  <a:cubicBezTo>
                    <a:pt x="4606" y="1904"/>
                    <a:pt x="3409" y="1801"/>
                    <a:pt x="2985" y="1230"/>
                  </a:cubicBezTo>
                  <a:cubicBezTo>
                    <a:pt x="3685" y="1230"/>
                    <a:pt x="4745" y="1801"/>
                    <a:pt x="5380" y="1347"/>
                  </a:cubicBezTo>
                  <a:cubicBezTo>
                    <a:pt x="4883" y="1230"/>
                    <a:pt x="4745" y="1464"/>
                    <a:pt x="4321" y="1230"/>
                  </a:cubicBezTo>
                  <a:cubicBezTo>
                    <a:pt x="4109" y="1128"/>
                    <a:pt x="4183" y="454"/>
                    <a:pt x="3971" y="454"/>
                  </a:cubicBezTo>
                  <a:cubicBezTo>
                    <a:pt x="3759" y="337"/>
                    <a:pt x="3621" y="1010"/>
                    <a:pt x="3409" y="893"/>
                  </a:cubicBezTo>
                  <a:cubicBezTo>
                    <a:pt x="3123" y="791"/>
                    <a:pt x="2847" y="337"/>
                    <a:pt x="2635" y="0"/>
                  </a:cubicBezTo>
                  <a:cubicBezTo>
                    <a:pt x="2497" y="337"/>
                    <a:pt x="2497" y="791"/>
                    <a:pt x="2359" y="1010"/>
                  </a:cubicBezTo>
                  <a:cubicBezTo>
                    <a:pt x="2212" y="1347"/>
                    <a:pt x="1861" y="1347"/>
                    <a:pt x="1723" y="1684"/>
                  </a:cubicBezTo>
                  <a:cubicBezTo>
                    <a:pt x="1650" y="2138"/>
                    <a:pt x="1788" y="2577"/>
                    <a:pt x="1723" y="3031"/>
                  </a:cubicBezTo>
                  <a:cubicBezTo>
                    <a:pt x="1723" y="3251"/>
                    <a:pt x="1576" y="3368"/>
                    <a:pt x="1576" y="3471"/>
                  </a:cubicBezTo>
                  <a:cubicBezTo>
                    <a:pt x="1511" y="3925"/>
                    <a:pt x="1576" y="4481"/>
                    <a:pt x="1511" y="4920"/>
                  </a:cubicBezTo>
                  <a:cubicBezTo>
                    <a:pt x="1438" y="5257"/>
                    <a:pt x="1300" y="5374"/>
                    <a:pt x="1226" y="5594"/>
                  </a:cubicBezTo>
                  <a:cubicBezTo>
                    <a:pt x="1088" y="5711"/>
                    <a:pt x="876" y="5711"/>
                    <a:pt x="802" y="5931"/>
                  </a:cubicBezTo>
                  <a:cubicBezTo>
                    <a:pt x="664" y="6165"/>
                    <a:pt x="802" y="6722"/>
                    <a:pt x="590" y="6941"/>
                  </a:cubicBezTo>
                  <a:cubicBezTo>
                    <a:pt x="526" y="7058"/>
                    <a:pt x="314" y="6941"/>
                    <a:pt x="102" y="6941"/>
                  </a:cubicBezTo>
                  <a:cubicBezTo>
                    <a:pt x="176" y="7395"/>
                    <a:pt x="240" y="7835"/>
                    <a:pt x="240" y="8391"/>
                  </a:cubicBezTo>
                  <a:cubicBezTo>
                    <a:pt x="240" y="8845"/>
                    <a:pt x="102" y="9284"/>
                    <a:pt x="28" y="9738"/>
                  </a:cubicBezTo>
                  <a:cubicBezTo>
                    <a:pt x="-36" y="9958"/>
                    <a:pt x="28" y="10192"/>
                    <a:pt x="28" y="10529"/>
                  </a:cubicBezTo>
                  <a:cubicBezTo>
                    <a:pt x="28" y="11086"/>
                    <a:pt x="102" y="11759"/>
                    <a:pt x="176" y="12418"/>
                  </a:cubicBezTo>
                  <a:cubicBezTo>
                    <a:pt x="664" y="12418"/>
                    <a:pt x="1226" y="12081"/>
                    <a:pt x="1650" y="12316"/>
                  </a:cubicBezTo>
                  <a:cubicBezTo>
                    <a:pt x="1861" y="12535"/>
                    <a:pt x="1576" y="13311"/>
                    <a:pt x="1788" y="13429"/>
                  </a:cubicBezTo>
                  <a:cubicBezTo>
                    <a:pt x="2212" y="13648"/>
                    <a:pt x="2709" y="13429"/>
                    <a:pt x="3123" y="13311"/>
                  </a:cubicBezTo>
                  <a:cubicBezTo>
                    <a:pt x="3483" y="13311"/>
                    <a:pt x="3833" y="13092"/>
                    <a:pt x="4183" y="13311"/>
                  </a:cubicBezTo>
                  <a:cubicBezTo>
                    <a:pt x="4468" y="13546"/>
                    <a:pt x="4606" y="14102"/>
                    <a:pt x="4818" y="14439"/>
                  </a:cubicBezTo>
                  <a:cubicBezTo>
                    <a:pt x="5168" y="14878"/>
                    <a:pt x="5518" y="15113"/>
                    <a:pt x="5868" y="15449"/>
                  </a:cubicBezTo>
                  <a:cubicBezTo>
                    <a:pt x="6080" y="15786"/>
                    <a:pt x="6154" y="16226"/>
                    <a:pt x="6366" y="16445"/>
                  </a:cubicBezTo>
                  <a:cubicBezTo>
                    <a:pt x="6716" y="16899"/>
                    <a:pt x="7139" y="17339"/>
                    <a:pt x="7628" y="17573"/>
                  </a:cubicBezTo>
                  <a:cubicBezTo>
                    <a:pt x="7987" y="17573"/>
                    <a:pt x="8263" y="17002"/>
                    <a:pt x="8613" y="17002"/>
                  </a:cubicBezTo>
                  <a:cubicBezTo>
                    <a:pt x="8899" y="17002"/>
                    <a:pt x="9111" y="17456"/>
                    <a:pt x="9387" y="17573"/>
                  </a:cubicBezTo>
                  <a:cubicBezTo>
                    <a:pt x="9672" y="17573"/>
                    <a:pt x="10023" y="17119"/>
                    <a:pt x="10308" y="17339"/>
                  </a:cubicBezTo>
                  <a:cubicBezTo>
                    <a:pt x="10723" y="17793"/>
                    <a:pt x="10870" y="18905"/>
                    <a:pt x="11284" y="19477"/>
                  </a:cubicBezTo>
                  <a:cubicBezTo>
                    <a:pt x="11432" y="19696"/>
                    <a:pt x="11782" y="19140"/>
                    <a:pt x="11920" y="19477"/>
                  </a:cubicBezTo>
                  <a:cubicBezTo>
                    <a:pt x="11994" y="19813"/>
                    <a:pt x="11708" y="20707"/>
                    <a:pt x="11708" y="21029"/>
                  </a:cubicBezTo>
                  <a:cubicBezTo>
                    <a:pt x="11846" y="21146"/>
                    <a:pt x="11994" y="21146"/>
                    <a:pt x="12132" y="21146"/>
                  </a:cubicBezTo>
                  <a:cubicBezTo>
                    <a:pt x="12556" y="21146"/>
                    <a:pt x="12979" y="21600"/>
                    <a:pt x="13403" y="21600"/>
                  </a:cubicBezTo>
                  <a:cubicBezTo>
                    <a:pt x="13403" y="21029"/>
                    <a:pt x="13329" y="20253"/>
                    <a:pt x="13256" y="19579"/>
                  </a:cubicBezTo>
                  <a:cubicBezTo>
                    <a:pt x="13615" y="18012"/>
                    <a:pt x="13541" y="16782"/>
                    <a:pt x="14665" y="16108"/>
                  </a:cubicBezTo>
                  <a:cubicBezTo>
                    <a:pt x="15650" y="15449"/>
                    <a:pt x="16562" y="14776"/>
                    <a:pt x="17548" y="14439"/>
                  </a:cubicBezTo>
                  <a:cubicBezTo>
                    <a:pt x="19943" y="13648"/>
                    <a:pt x="19943" y="9738"/>
                    <a:pt x="19095" y="6941"/>
                  </a:cubicBezTo>
                  <a:cubicBezTo>
                    <a:pt x="18884" y="6048"/>
                    <a:pt x="19657" y="6268"/>
                    <a:pt x="19943" y="5711"/>
                  </a:cubicBezTo>
                  <a:cubicBezTo>
                    <a:pt x="21564" y="3251"/>
                    <a:pt x="18045" y="3925"/>
                    <a:pt x="17336" y="4261"/>
                  </a:cubicBezTo>
                  <a:cubicBezTo>
                    <a:pt x="16212" y="4701"/>
                    <a:pt x="14950" y="4261"/>
                    <a:pt x="13965" y="5257"/>
                  </a:cubicBezTo>
                  <a:cubicBezTo>
                    <a:pt x="13679" y="5492"/>
                    <a:pt x="11920" y="5931"/>
                    <a:pt x="12694" y="5038"/>
                  </a:cubicBezTo>
                  <a:cubicBezTo>
                    <a:pt x="13753" y="3925"/>
                    <a:pt x="9949" y="571"/>
                    <a:pt x="9884" y="2475"/>
                  </a:cubicBezTo>
                  <a:cubicBezTo>
                    <a:pt x="9884" y="3925"/>
                    <a:pt x="9175" y="3925"/>
                    <a:pt x="8613" y="3807"/>
                  </a:cubicBezTo>
                  <a:cubicBezTo>
                    <a:pt x="8549" y="4261"/>
                    <a:pt x="8475" y="4261"/>
                    <a:pt x="8401" y="4598"/>
                  </a:cubicBezTo>
                  <a:cubicBezTo>
                    <a:pt x="8337" y="4920"/>
                    <a:pt x="8475" y="5374"/>
                    <a:pt x="8337" y="5492"/>
                  </a:cubicBezTo>
                  <a:cubicBezTo>
                    <a:pt x="7913" y="5711"/>
                    <a:pt x="7489" y="5594"/>
                    <a:pt x="7066" y="5374"/>
                  </a:cubicBezTo>
                  <a:cubicBezTo>
                    <a:pt x="6854" y="5257"/>
                    <a:pt x="6789" y="4920"/>
                    <a:pt x="6578" y="4701"/>
                  </a:cubicBezTo>
                  <a:cubicBezTo>
                    <a:pt x="6430" y="4481"/>
                    <a:pt x="6154" y="4027"/>
                    <a:pt x="6016" y="4261"/>
                  </a:cubicBezTo>
                  <a:cubicBezTo>
                    <a:pt x="5804" y="4364"/>
                    <a:pt x="6080" y="5038"/>
                    <a:pt x="5868" y="5155"/>
                  </a:cubicBezTo>
                  <a:cubicBezTo>
                    <a:pt x="5656" y="5374"/>
                    <a:pt x="5306" y="5257"/>
                    <a:pt x="5095" y="5038"/>
                  </a:cubicBezTo>
                  <a:cubicBezTo>
                    <a:pt x="4956" y="4920"/>
                    <a:pt x="5168" y="4598"/>
                    <a:pt x="5242" y="4481"/>
                  </a:cubicBezTo>
                  <a:cubicBezTo>
                    <a:pt x="5380" y="4144"/>
                    <a:pt x="5380" y="3807"/>
                    <a:pt x="5518" y="3588"/>
                  </a:cubicBezTo>
                  <a:cubicBezTo>
                    <a:pt x="5804" y="3031"/>
                    <a:pt x="6218" y="2914"/>
                    <a:pt x="6430" y="2358"/>
                  </a:cubicBezTo>
                  <a:cubicBezTo>
                    <a:pt x="6578" y="2138"/>
                    <a:pt x="6430" y="1684"/>
                    <a:pt x="6366" y="1464"/>
                  </a:cubicBezTo>
                  <a:cubicBezTo>
                    <a:pt x="6218" y="1128"/>
                    <a:pt x="6292" y="1347"/>
                    <a:pt x="6154" y="101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27" name="Shape">
              <a:extLst>
                <a:ext uri="{FF2B5EF4-FFF2-40B4-BE49-F238E27FC236}">
                  <a16:creationId xmlns:a16="http://schemas.microsoft.com/office/drawing/2014/main" id="{FC4AB67F-C228-B04A-B053-A7E989F5E689}"/>
                </a:ext>
              </a:extLst>
            </p:cNvPr>
            <p:cNvSpPr/>
            <p:nvPr/>
          </p:nvSpPr>
          <p:spPr>
            <a:xfrm>
              <a:off x="5346480" y="8734190"/>
              <a:ext cx="202764" cy="137708"/>
            </a:xfrm>
            <a:custGeom>
              <a:avLst/>
              <a:gdLst/>
              <a:ahLst/>
              <a:cxnLst>
                <a:cxn ang="0">
                  <a:pos x="wd2" y="hd2"/>
                </a:cxn>
                <a:cxn ang="5400000">
                  <a:pos x="wd2" y="hd2"/>
                </a:cxn>
                <a:cxn ang="10800000">
                  <a:pos x="wd2" y="hd2"/>
                </a:cxn>
                <a:cxn ang="16200000">
                  <a:pos x="wd2" y="hd2"/>
                </a:cxn>
              </a:cxnLst>
              <a:rect l="0" t="0" r="r" b="b"/>
              <a:pathLst>
                <a:path w="19613" h="20561" extrusionOk="0">
                  <a:moveTo>
                    <a:pt x="14793" y="13321"/>
                  </a:moveTo>
                  <a:cubicBezTo>
                    <a:pt x="13035" y="12909"/>
                    <a:pt x="11582" y="11555"/>
                    <a:pt x="11888" y="11555"/>
                  </a:cubicBezTo>
                  <a:cubicBezTo>
                    <a:pt x="12461" y="10613"/>
                    <a:pt x="13341" y="8377"/>
                    <a:pt x="14220" y="8377"/>
                  </a:cubicBezTo>
                  <a:cubicBezTo>
                    <a:pt x="15367" y="7965"/>
                    <a:pt x="21216" y="7494"/>
                    <a:pt x="19190" y="2962"/>
                  </a:cubicBezTo>
                  <a:cubicBezTo>
                    <a:pt x="17431" y="-628"/>
                    <a:pt x="13035" y="1197"/>
                    <a:pt x="10129" y="314"/>
                  </a:cubicBezTo>
                  <a:cubicBezTo>
                    <a:pt x="6918" y="-628"/>
                    <a:pt x="5733" y="726"/>
                    <a:pt x="4586" y="2079"/>
                  </a:cubicBezTo>
                  <a:cubicBezTo>
                    <a:pt x="5159" y="3433"/>
                    <a:pt x="4854" y="2550"/>
                    <a:pt x="5465" y="3904"/>
                  </a:cubicBezTo>
                  <a:cubicBezTo>
                    <a:pt x="5733" y="4787"/>
                    <a:pt x="6344" y="6611"/>
                    <a:pt x="5733" y="7494"/>
                  </a:cubicBezTo>
                  <a:cubicBezTo>
                    <a:pt x="4854" y="9731"/>
                    <a:pt x="3133" y="10201"/>
                    <a:pt x="1948" y="12438"/>
                  </a:cubicBezTo>
                  <a:cubicBezTo>
                    <a:pt x="1375" y="13321"/>
                    <a:pt x="1375" y="14674"/>
                    <a:pt x="801" y="16028"/>
                  </a:cubicBezTo>
                  <a:cubicBezTo>
                    <a:pt x="495" y="16499"/>
                    <a:pt x="-384" y="17794"/>
                    <a:pt x="189" y="18265"/>
                  </a:cubicBezTo>
                  <a:cubicBezTo>
                    <a:pt x="1069" y="19147"/>
                    <a:pt x="2521" y="19618"/>
                    <a:pt x="3401" y="18735"/>
                  </a:cubicBezTo>
                  <a:cubicBezTo>
                    <a:pt x="4280" y="18265"/>
                    <a:pt x="3133" y="15557"/>
                    <a:pt x="4012" y="15145"/>
                  </a:cubicBezTo>
                  <a:cubicBezTo>
                    <a:pt x="4586" y="14204"/>
                    <a:pt x="5733" y="16028"/>
                    <a:pt x="6344" y="16911"/>
                  </a:cubicBezTo>
                  <a:cubicBezTo>
                    <a:pt x="7224" y="17794"/>
                    <a:pt x="7491" y="19147"/>
                    <a:pt x="8371" y="19618"/>
                  </a:cubicBezTo>
                  <a:cubicBezTo>
                    <a:pt x="10129" y="20501"/>
                    <a:pt x="11888" y="20972"/>
                    <a:pt x="13646" y="20089"/>
                  </a:cubicBezTo>
                  <a:cubicBezTo>
                    <a:pt x="14220" y="19618"/>
                    <a:pt x="13646" y="17794"/>
                    <a:pt x="13914" y="16499"/>
                  </a:cubicBezTo>
                  <a:cubicBezTo>
                    <a:pt x="14220" y="15145"/>
                    <a:pt x="14526" y="15145"/>
                    <a:pt x="14793" y="13321"/>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28" name="Shape">
              <a:extLst>
                <a:ext uri="{FF2B5EF4-FFF2-40B4-BE49-F238E27FC236}">
                  <a16:creationId xmlns:a16="http://schemas.microsoft.com/office/drawing/2014/main" id="{406064AB-33A0-D347-85DB-22E451FD8F17}"/>
                </a:ext>
              </a:extLst>
            </p:cNvPr>
            <p:cNvSpPr/>
            <p:nvPr/>
          </p:nvSpPr>
          <p:spPr>
            <a:xfrm>
              <a:off x="4328784" y="6085937"/>
              <a:ext cx="183213" cy="184570"/>
            </a:xfrm>
            <a:custGeom>
              <a:avLst/>
              <a:gdLst/>
              <a:ahLst/>
              <a:cxnLst>
                <a:cxn ang="0">
                  <a:pos x="wd2" y="hd2"/>
                </a:cxn>
                <a:cxn ang="5400000">
                  <a:pos x="wd2" y="hd2"/>
                </a:cxn>
                <a:cxn ang="10800000">
                  <a:pos x="wd2" y="hd2"/>
                </a:cxn>
                <a:cxn ang="16200000">
                  <a:pos x="wd2" y="hd2"/>
                </a:cxn>
              </a:cxnLst>
              <a:rect l="0" t="0" r="r" b="b"/>
              <a:pathLst>
                <a:path w="21207" h="21363" extrusionOk="0">
                  <a:moveTo>
                    <a:pt x="21207" y="7755"/>
                  </a:moveTo>
                  <a:cubicBezTo>
                    <a:pt x="20887" y="10540"/>
                    <a:pt x="20157" y="13006"/>
                    <a:pt x="20157" y="15792"/>
                  </a:cubicBezTo>
                  <a:cubicBezTo>
                    <a:pt x="20157" y="17527"/>
                    <a:pt x="20522" y="18943"/>
                    <a:pt x="20887" y="20678"/>
                  </a:cubicBezTo>
                  <a:cubicBezTo>
                    <a:pt x="19106" y="20678"/>
                    <a:pt x="17371" y="20998"/>
                    <a:pt x="16001" y="20998"/>
                  </a:cubicBezTo>
                  <a:cubicBezTo>
                    <a:pt x="14220" y="20998"/>
                    <a:pt x="12485" y="20998"/>
                    <a:pt x="11115" y="21363"/>
                  </a:cubicBezTo>
                  <a:cubicBezTo>
                    <a:pt x="10065" y="21363"/>
                    <a:pt x="9014" y="21363"/>
                    <a:pt x="7964" y="20998"/>
                  </a:cubicBezTo>
                  <a:cubicBezTo>
                    <a:pt x="6229" y="20313"/>
                    <a:pt x="4448" y="19628"/>
                    <a:pt x="3443" y="18212"/>
                  </a:cubicBezTo>
                  <a:cubicBezTo>
                    <a:pt x="1662" y="16111"/>
                    <a:pt x="1342" y="13691"/>
                    <a:pt x="657" y="11271"/>
                  </a:cubicBezTo>
                  <a:cubicBezTo>
                    <a:pt x="292" y="10540"/>
                    <a:pt x="-393" y="9170"/>
                    <a:pt x="292" y="8440"/>
                  </a:cubicBezTo>
                  <a:cubicBezTo>
                    <a:pt x="977" y="7755"/>
                    <a:pt x="2393" y="9170"/>
                    <a:pt x="3078" y="8805"/>
                  </a:cubicBezTo>
                  <a:cubicBezTo>
                    <a:pt x="3763" y="8120"/>
                    <a:pt x="2393" y="6704"/>
                    <a:pt x="2712" y="6385"/>
                  </a:cubicBezTo>
                  <a:cubicBezTo>
                    <a:pt x="3443" y="6019"/>
                    <a:pt x="4813" y="7755"/>
                    <a:pt x="5178" y="7070"/>
                  </a:cubicBezTo>
                  <a:cubicBezTo>
                    <a:pt x="5863" y="6019"/>
                    <a:pt x="4448" y="4284"/>
                    <a:pt x="5178" y="3234"/>
                  </a:cubicBezTo>
                  <a:cubicBezTo>
                    <a:pt x="6229" y="1818"/>
                    <a:pt x="8329" y="1498"/>
                    <a:pt x="10065" y="768"/>
                  </a:cubicBezTo>
                  <a:cubicBezTo>
                    <a:pt x="11115" y="448"/>
                    <a:pt x="12485" y="-237"/>
                    <a:pt x="13900" y="83"/>
                  </a:cubicBezTo>
                  <a:cubicBezTo>
                    <a:pt x="15270" y="83"/>
                    <a:pt x="16321" y="768"/>
                    <a:pt x="17006" y="1818"/>
                  </a:cubicBezTo>
                  <a:cubicBezTo>
                    <a:pt x="17371" y="2868"/>
                    <a:pt x="17006" y="3919"/>
                    <a:pt x="17006" y="4604"/>
                  </a:cubicBezTo>
                  <a:cubicBezTo>
                    <a:pt x="16686" y="6019"/>
                    <a:pt x="16001" y="7070"/>
                    <a:pt x="16321" y="8120"/>
                  </a:cubicBezTo>
                  <a:cubicBezTo>
                    <a:pt x="16321" y="8805"/>
                    <a:pt x="17006" y="8440"/>
                    <a:pt x="17736" y="8440"/>
                  </a:cubicBezTo>
                  <a:cubicBezTo>
                    <a:pt x="18787" y="8440"/>
                    <a:pt x="19837" y="8120"/>
                    <a:pt x="21207" y="7755"/>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29" name="Shape">
              <a:extLst>
                <a:ext uri="{FF2B5EF4-FFF2-40B4-BE49-F238E27FC236}">
                  <a16:creationId xmlns:a16="http://schemas.microsoft.com/office/drawing/2014/main" id="{5A8ABAA1-49AC-4F40-B0A0-769B1A5B57E3}"/>
                </a:ext>
              </a:extLst>
            </p:cNvPr>
            <p:cNvSpPr/>
            <p:nvPr/>
          </p:nvSpPr>
          <p:spPr>
            <a:xfrm>
              <a:off x="4404036" y="5965045"/>
              <a:ext cx="783916" cy="627046"/>
            </a:xfrm>
            <a:custGeom>
              <a:avLst/>
              <a:gdLst/>
              <a:ahLst/>
              <a:cxnLst>
                <a:cxn ang="0">
                  <a:pos x="wd2" y="hd2"/>
                </a:cxn>
                <a:cxn ang="5400000">
                  <a:pos x="wd2" y="hd2"/>
                </a:cxn>
                <a:cxn ang="10800000">
                  <a:pos x="wd2" y="hd2"/>
                </a:cxn>
                <a:cxn ang="16200000">
                  <a:pos x="wd2" y="hd2"/>
                </a:cxn>
              </a:cxnLst>
              <a:rect l="0" t="0" r="r" b="b"/>
              <a:pathLst>
                <a:path w="21352" h="21600" extrusionOk="0">
                  <a:moveTo>
                    <a:pt x="15339" y="96"/>
                  </a:moveTo>
                  <a:cubicBezTo>
                    <a:pt x="15253" y="519"/>
                    <a:pt x="15339" y="929"/>
                    <a:pt x="15004" y="1038"/>
                  </a:cubicBezTo>
                  <a:cubicBezTo>
                    <a:pt x="14346" y="1353"/>
                    <a:pt x="13612" y="1148"/>
                    <a:pt x="13029" y="929"/>
                  </a:cubicBezTo>
                  <a:cubicBezTo>
                    <a:pt x="12533" y="833"/>
                    <a:pt x="12284" y="0"/>
                    <a:pt x="11788" y="0"/>
                  </a:cubicBezTo>
                  <a:cubicBezTo>
                    <a:pt x="11378" y="96"/>
                    <a:pt x="11302" y="833"/>
                    <a:pt x="11054" y="1148"/>
                  </a:cubicBezTo>
                  <a:cubicBezTo>
                    <a:pt x="10643" y="1762"/>
                    <a:pt x="10222" y="2500"/>
                    <a:pt x="9650" y="2814"/>
                  </a:cubicBezTo>
                  <a:cubicBezTo>
                    <a:pt x="9316" y="3019"/>
                    <a:pt x="8906" y="2609"/>
                    <a:pt x="8571" y="2705"/>
                  </a:cubicBezTo>
                  <a:cubicBezTo>
                    <a:pt x="8161" y="2910"/>
                    <a:pt x="7837" y="3443"/>
                    <a:pt x="7502" y="3757"/>
                  </a:cubicBezTo>
                  <a:cubicBezTo>
                    <a:pt x="7340" y="3962"/>
                    <a:pt x="7092" y="4167"/>
                    <a:pt x="7016" y="4481"/>
                  </a:cubicBezTo>
                  <a:cubicBezTo>
                    <a:pt x="6930" y="4905"/>
                    <a:pt x="7178" y="5629"/>
                    <a:pt x="6930" y="5738"/>
                  </a:cubicBezTo>
                  <a:cubicBezTo>
                    <a:pt x="6596" y="5943"/>
                    <a:pt x="6347" y="5110"/>
                    <a:pt x="5937" y="5000"/>
                  </a:cubicBezTo>
                  <a:cubicBezTo>
                    <a:pt x="5365" y="5000"/>
                    <a:pt x="4706" y="5110"/>
                    <a:pt x="4124" y="5424"/>
                  </a:cubicBezTo>
                  <a:cubicBezTo>
                    <a:pt x="3627" y="5629"/>
                    <a:pt x="3303" y="6148"/>
                    <a:pt x="2969" y="6462"/>
                  </a:cubicBezTo>
                  <a:cubicBezTo>
                    <a:pt x="2893" y="7296"/>
                    <a:pt x="2720" y="8033"/>
                    <a:pt x="2720" y="8867"/>
                  </a:cubicBezTo>
                  <a:cubicBezTo>
                    <a:pt x="2720" y="9386"/>
                    <a:pt x="2807" y="9809"/>
                    <a:pt x="2893" y="10329"/>
                  </a:cubicBezTo>
                  <a:cubicBezTo>
                    <a:pt x="2807" y="10739"/>
                    <a:pt x="2645" y="11162"/>
                    <a:pt x="2645" y="11586"/>
                  </a:cubicBezTo>
                  <a:cubicBezTo>
                    <a:pt x="2645" y="11995"/>
                    <a:pt x="2893" y="12310"/>
                    <a:pt x="2893" y="12720"/>
                  </a:cubicBezTo>
                  <a:cubicBezTo>
                    <a:pt x="2969" y="13252"/>
                    <a:pt x="2893" y="13867"/>
                    <a:pt x="2720" y="14400"/>
                  </a:cubicBezTo>
                  <a:cubicBezTo>
                    <a:pt x="2645" y="14714"/>
                    <a:pt x="2310" y="14714"/>
                    <a:pt x="2148" y="15028"/>
                  </a:cubicBezTo>
                  <a:cubicBezTo>
                    <a:pt x="2148" y="15124"/>
                    <a:pt x="2224" y="15343"/>
                    <a:pt x="2310" y="15438"/>
                  </a:cubicBezTo>
                  <a:cubicBezTo>
                    <a:pt x="2558" y="15643"/>
                    <a:pt x="2969" y="15548"/>
                    <a:pt x="3141" y="15753"/>
                  </a:cubicBezTo>
                  <a:cubicBezTo>
                    <a:pt x="3303" y="15862"/>
                    <a:pt x="3303" y="16176"/>
                    <a:pt x="3141" y="16176"/>
                  </a:cubicBezTo>
                  <a:cubicBezTo>
                    <a:pt x="2893" y="16381"/>
                    <a:pt x="2558" y="16272"/>
                    <a:pt x="2310" y="16381"/>
                  </a:cubicBezTo>
                  <a:cubicBezTo>
                    <a:pt x="2148" y="16477"/>
                    <a:pt x="1975" y="16791"/>
                    <a:pt x="1813" y="16900"/>
                  </a:cubicBezTo>
                  <a:cubicBezTo>
                    <a:pt x="1403" y="16900"/>
                    <a:pt x="993" y="16381"/>
                    <a:pt x="658" y="16586"/>
                  </a:cubicBezTo>
                  <a:cubicBezTo>
                    <a:pt x="335" y="16791"/>
                    <a:pt x="0" y="17214"/>
                    <a:pt x="0" y="17734"/>
                  </a:cubicBezTo>
                  <a:cubicBezTo>
                    <a:pt x="86" y="18157"/>
                    <a:pt x="583" y="18157"/>
                    <a:pt x="907" y="18362"/>
                  </a:cubicBezTo>
                  <a:cubicBezTo>
                    <a:pt x="1490" y="18362"/>
                    <a:pt x="2062" y="18157"/>
                    <a:pt x="2645" y="18253"/>
                  </a:cubicBezTo>
                  <a:cubicBezTo>
                    <a:pt x="3141" y="18362"/>
                    <a:pt x="3465" y="18786"/>
                    <a:pt x="3875" y="18991"/>
                  </a:cubicBezTo>
                  <a:cubicBezTo>
                    <a:pt x="4124" y="19086"/>
                    <a:pt x="4285" y="19305"/>
                    <a:pt x="4458" y="19195"/>
                  </a:cubicBezTo>
                  <a:cubicBezTo>
                    <a:pt x="5279" y="18786"/>
                    <a:pt x="6023" y="18157"/>
                    <a:pt x="6682" y="17419"/>
                  </a:cubicBezTo>
                  <a:cubicBezTo>
                    <a:pt x="6930" y="17105"/>
                    <a:pt x="6844" y="17009"/>
                    <a:pt x="7092" y="16695"/>
                  </a:cubicBezTo>
                  <a:cubicBezTo>
                    <a:pt x="7178" y="16477"/>
                    <a:pt x="7912" y="15957"/>
                    <a:pt x="7999" y="15957"/>
                  </a:cubicBezTo>
                  <a:cubicBezTo>
                    <a:pt x="8333" y="15753"/>
                    <a:pt x="8992" y="15753"/>
                    <a:pt x="9240" y="16067"/>
                  </a:cubicBezTo>
                  <a:cubicBezTo>
                    <a:pt x="9402" y="16381"/>
                    <a:pt x="9737" y="16477"/>
                    <a:pt x="9985" y="16477"/>
                  </a:cubicBezTo>
                  <a:cubicBezTo>
                    <a:pt x="10395" y="16477"/>
                    <a:pt x="10719" y="16176"/>
                    <a:pt x="11129" y="16176"/>
                  </a:cubicBezTo>
                  <a:cubicBezTo>
                    <a:pt x="11216" y="16176"/>
                    <a:pt x="11302" y="16176"/>
                    <a:pt x="11378" y="16176"/>
                  </a:cubicBezTo>
                  <a:cubicBezTo>
                    <a:pt x="11464" y="15343"/>
                    <a:pt x="11464" y="14605"/>
                    <a:pt x="11712" y="13867"/>
                  </a:cubicBezTo>
                  <a:cubicBezTo>
                    <a:pt x="11788" y="13553"/>
                    <a:pt x="11960" y="13252"/>
                    <a:pt x="12122" y="13034"/>
                  </a:cubicBezTo>
                  <a:cubicBezTo>
                    <a:pt x="12371" y="12829"/>
                    <a:pt x="12705" y="12720"/>
                    <a:pt x="12954" y="12829"/>
                  </a:cubicBezTo>
                  <a:cubicBezTo>
                    <a:pt x="13364" y="13034"/>
                    <a:pt x="13849" y="13252"/>
                    <a:pt x="14184" y="13772"/>
                  </a:cubicBezTo>
                  <a:cubicBezTo>
                    <a:pt x="14346" y="14086"/>
                    <a:pt x="14098" y="15028"/>
                    <a:pt x="14022" y="15438"/>
                  </a:cubicBezTo>
                  <a:cubicBezTo>
                    <a:pt x="14346" y="15643"/>
                    <a:pt x="14594" y="15862"/>
                    <a:pt x="14929" y="16381"/>
                  </a:cubicBezTo>
                  <a:cubicBezTo>
                    <a:pt x="15587" y="17419"/>
                    <a:pt x="16742" y="19715"/>
                    <a:pt x="17897" y="19400"/>
                  </a:cubicBezTo>
                  <a:cubicBezTo>
                    <a:pt x="18880" y="19195"/>
                    <a:pt x="19301" y="18786"/>
                    <a:pt x="20207" y="19305"/>
                  </a:cubicBezTo>
                  <a:cubicBezTo>
                    <a:pt x="21600" y="20029"/>
                    <a:pt x="20693" y="20548"/>
                    <a:pt x="20693" y="21600"/>
                  </a:cubicBezTo>
                  <a:cubicBezTo>
                    <a:pt x="20780" y="21286"/>
                    <a:pt x="21276" y="21176"/>
                    <a:pt x="21352" y="20452"/>
                  </a:cubicBezTo>
                  <a:cubicBezTo>
                    <a:pt x="21352" y="19619"/>
                    <a:pt x="21190" y="19195"/>
                    <a:pt x="20942" y="18567"/>
                  </a:cubicBezTo>
                  <a:cubicBezTo>
                    <a:pt x="20445" y="16900"/>
                    <a:pt x="19301" y="15438"/>
                    <a:pt x="18631" y="13976"/>
                  </a:cubicBezTo>
                  <a:cubicBezTo>
                    <a:pt x="18146" y="12829"/>
                    <a:pt x="16991" y="11271"/>
                    <a:pt x="16742" y="10219"/>
                  </a:cubicBezTo>
                  <a:cubicBezTo>
                    <a:pt x="15836" y="7924"/>
                    <a:pt x="14184" y="4481"/>
                    <a:pt x="16084" y="2391"/>
                  </a:cubicBezTo>
                  <a:cubicBezTo>
                    <a:pt x="16332" y="2186"/>
                    <a:pt x="17476" y="2186"/>
                    <a:pt x="17563" y="1872"/>
                  </a:cubicBezTo>
                  <a:cubicBezTo>
                    <a:pt x="17725" y="1448"/>
                    <a:pt x="16332" y="833"/>
                    <a:pt x="16084" y="615"/>
                  </a:cubicBezTo>
                  <a:cubicBezTo>
                    <a:pt x="15836" y="410"/>
                    <a:pt x="15587" y="205"/>
                    <a:pt x="15339" y="96"/>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30" name="Shape">
              <a:extLst>
                <a:ext uri="{FF2B5EF4-FFF2-40B4-BE49-F238E27FC236}">
                  <a16:creationId xmlns:a16="http://schemas.microsoft.com/office/drawing/2014/main" id="{52EAF35E-DB4D-384F-A5CD-E333168F8EEA}"/>
                </a:ext>
              </a:extLst>
            </p:cNvPr>
            <p:cNvSpPr/>
            <p:nvPr/>
          </p:nvSpPr>
          <p:spPr>
            <a:xfrm>
              <a:off x="4821721" y="6335752"/>
              <a:ext cx="105706" cy="99039"/>
            </a:xfrm>
            <a:custGeom>
              <a:avLst/>
              <a:gdLst/>
              <a:ahLst/>
              <a:cxnLst>
                <a:cxn ang="0">
                  <a:pos x="wd2" y="hd2"/>
                </a:cxn>
                <a:cxn ang="5400000">
                  <a:pos x="wd2" y="hd2"/>
                </a:cxn>
                <a:cxn ang="10800000">
                  <a:pos x="wd2" y="hd2"/>
                </a:cxn>
                <a:cxn ang="16200000">
                  <a:pos x="wd2" y="hd2"/>
                </a:cxn>
              </a:cxnLst>
              <a:rect l="0" t="0" r="r" b="b"/>
              <a:pathLst>
                <a:path w="20813" h="21187" extrusionOk="0">
                  <a:moveTo>
                    <a:pt x="0" y="21187"/>
                  </a:moveTo>
                  <a:cubicBezTo>
                    <a:pt x="7855" y="20504"/>
                    <a:pt x="13196" y="14613"/>
                    <a:pt x="19244" y="16577"/>
                  </a:cubicBezTo>
                  <a:cubicBezTo>
                    <a:pt x="19793" y="14015"/>
                    <a:pt x="21600" y="8125"/>
                    <a:pt x="20422" y="6161"/>
                  </a:cubicBezTo>
                  <a:cubicBezTo>
                    <a:pt x="17987" y="2917"/>
                    <a:pt x="14452" y="1551"/>
                    <a:pt x="11468" y="270"/>
                  </a:cubicBezTo>
                  <a:cubicBezTo>
                    <a:pt x="9661" y="-413"/>
                    <a:pt x="7226" y="270"/>
                    <a:pt x="5420" y="1551"/>
                  </a:cubicBezTo>
                  <a:cubicBezTo>
                    <a:pt x="4241" y="2917"/>
                    <a:pt x="2985" y="4795"/>
                    <a:pt x="2435" y="6759"/>
                  </a:cubicBezTo>
                  <a:cubicBezTo>
                    <a:pt x="628" y="11369"/>
                    <a:pt x="628" y="15979"/>
                    <a:pt x="0" y="21187"/>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31" name="Shape">
              <a:extLst>
                <a:ext uri="{FF2B5EF4-FFF2-40B4-BE49-F238E27FC236}">
                  <a16:creationId xmlns:a16="http://schemas.microsoft.com/office/drawing/2014/main" id="{4EEE6D93-5BF4-0847-8B33-6908410EE0A2}"/>
                </a:ext>
              </a:extLst>
            </p:cNvPr>
            <p:cNvSpPr/>
            <p:nvPr/>
          </p:nvSpPr>
          <p:spPr>
            <a:xfrm>
              <a:off x="4033837" y="5489390"/>
              <a:ext cx="183077" cy="164164"/>
            </a:xfrm>
            <a:custGeom>
              <a:avLst/>
              <a:gdLst/>
              <a:ahLst/>
              <a:cxnLst>
                <a:cxn ang="0">
                  <a:pos x="wd2" y="hd2"/>
                </a:cxn>
                <a:cxn ang="5400000">
                  <a:pos x="wd2" y="hd2"/>
                </a:cxn>
                <a:cxn ang="10800000">
                  <a:pos x="wd2" y="hd2"/>
                </a:cxn>
                <a:cxn ang="16200000">
                  <a:pos x="wd2" y="hd2"/>
                </a:cxn>
              </a:cxnLst>
              <a:rect l="0" t="0" r="r" b="b"/>
              <a:pathLst>
                <a:path w="21192" h="21407" extrusionOk="0">
                  <a:moveTo>
                    <a:pt x="813" y="11173"/>
                  </a:moveTo>
                  <a:cubicBezTo>
                    <a:pt x="2183" y="11584"/>
                    <a:pt x="3919" y="12356"/>
                    <a:pt x="5334" y="12767"/>
                  </a:cubicBezTo>
                  <a:cubicBezTo>
                    <a:pt x="6019" y="13127"/>
                    <a:pt x="7070" y="13538"/>
                    <a:pt x="7755" y="14310"/>
                  </a:cubicBezTo>
                  <a:cubicBezTo>
                    <a:pt x="8805" y="15133"/>
                    <a:pt x="9170" y="16676"/>
                    <a:pt x="9855" y="17858"/>
                  </a:cubicBezTo>
                  <a:cubicBezTo>
                    <a:pt x="10540" y="18630"/>
                    <a:pt x="10905" y="19453"/>
                    <a:pt x="11956" y="19813"/>
                  </a:cubicBezTo>
                  <a:cubicBezTo>
                    <a:pt x="12641" y="19813"/>
                    <a:pt x="13006" y="18630"/>
                    <a:pt x="13691" y="18630"/>
                  </a:cubicBezTo>
                  <a:cubicBezTo>
                    <a:pt x="15107" y="19041"/>
                    <a:pt x="15792" y="21407"/>
                    <a:pt x="17207" y="21407"/>
                  </a:cubicBezTo>
                  <a:cubicBezTo>
                    <a:pt x="17892" y="20996"/>
                    <a:pt x="18258" y="19453"/>
                    <a:pt x="18258" y="18270"/>
                  </a:cubicBezTo>
                  <a:cubicBezTo>
                    <a:pt x="18258" y="17087"/>
                    <a:pt x="16477" y="15904"/>
                    <a:pt x="17207" y="15133"/>
                  </a:cubicBezTo>
                  <a:cubicBezTo>
                    <a:pt x="18258" y="14721"/>
                    <a:pt x="18943" y="16316"/>
                    <a:pt x="19628" y="17087"/>
                  </a:cubicBezTo>
                  <a:cubicBezTo>
                    <a:pt x="19628" y="15904"/>
                    <a:pt x="20313" y="14310"/>
                    <a:pt x="19993" y="12767"/>
                  </a:cubicBezTo>
                  <a:cubicBezTo>
                    <a:pt x="19993" y="11584"/>
                    <a:pt x="18258" y="10401"/>
                    <a:pt x="18258" y="9218"/>
                  </a:cubicBezTo>
                  <a:cubicBezTo>
                    <a:pt x="18577" y="7624"/>
                    <a:pt x="20313" y="7624"/>
                    <a:pt x="20678" y="6493"/>
                  </a:cubicBezTo>
                  <a:cubicBezTo>
                    <a:pt x="21363" y="5670"/>
                    <a:pt x="21363" y="4127"/>
                    <a:pt x="20678" y="2944"/>
                  </a:cubicBezTo>
                  <a:cubicBezTo>
                    <a:pt x="20678" y="2533"/>
                    <a:pt x="19628" y="2944"/>
                    <a:pt x="18943" y="2944"/>
                  </a:cubicBezTo>
                  <a:cubicBezTo>
                    <a:pt x="18577" y="3356"/>
                    <a:pt x="17892" y="3716"/>
                    <a:pt x="17527" y="3716"/>
                  </a:cubicBezTo>
                  <a:cubicBezTo>
                    <a:pt x="16477" y="3356"/>
                    <a:pt x="15792" y="2173"/>
                    <a:pt x="14741" y="2173"/>
                  </a:cubicBezTo>
                  <a:cubicBezTo>
                    <a:pt x="13371" y="2173"/>
                    <a:pt x="11956" y="2944"/>
                    <a:pt x="10905" y="3716"/>
                  </a:cubicBezTo>
                  <a:cubicBezTo>
                    <a:pt x="10221" y="3716"/>
                    <a:pt x="10221" y="5670"/>
                    <a:pt x="9855" y="5310"/>
                  </a:cubicBezTo>
                  <a:cubicBezTo>
                    <a:pt x="8120" y="4127"/>
                    <a:pt x="8120" y="1350"/>
                    <a:pt x="6385" y="578"/>
                  </a:cubicBezTo>
                  <a:cubicBezTo>
                    <a:pt x="5334" y="-193"/>
                    <a:pt x="3599" y="-193"/>
                    <a:pt x="2549" y="578"/>
                  </a:cubicBezTo>
                  <a:cubicBezTo>
                    <a:pt x="1498" y="1350"/>
                    <a:pt x="2549" y="2944"/>
                    <a:pt x="1864" y="4127"/>
                  </a:cubicBezTo>
                  <a:cubicBezTo>
                    <a:pt x="1864" y="4487"/>
                    <a:pt x="448" y="4487"/>
                    <a:pt x="83" y="4898"/>
                  </a:cubicBezTo>
                  <a:cubicBezTo>
                    <a:pt x="-237" y="6853"/>
                    <a:pt x="448" y="9218"/>
                    <a:pt x="813" y="11173"/>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32" name="Shape">
              <a:extLst>
                <a:ext uri="{FF2B5EF4-FFF2-40B4-BE49-F238E27FC236}">
                  <a16:creationId xmlns:a16="http://schemas.microsoft.com/office/drawing/2014/main" id="{E31F4492-CBF9-0540-8A2E-1622162A8EB5}"/>
                </a:ext>
              </a:extLst>
            </p:cNvPr>
            <p:cNvSpPr/>
            <p:nvPr/>
          </p:nvSpPr>
          <p:spPr>
            <a:xfrm>
              <a:off x="4290043" y="5513290"/>
              <a:ext cx="90857" cy="94817"/>
            </a:xfrm>
            <a:custGeom>
              <a:avLst/>
              <a:gdLst/>
              <a:ahLst/>
              <a:cxnLst>
                <a:cxn ang="0">
                  <a:pos x="wd2" y="hd2"/>
                </a:cxn>
                <a:cxn ang="5400000">
                  <a:pos x="wd2" y="hd2"/>
                </a:cxn>
                <a:cxn ang="10800000">
                  <a:pos x="wd2" y="hd2"/>
                </a:cxn>
                <a:cxn ang="16200000">
                  <a:pos x="wd2" y="hd2"/>
                </a:cxn>
              </a:cxnLst>
              <a:rect l="0" t="0" r="r" b="b"/>
              <a:pathLst>
                <a:path w="20134" h="21011" extrusionOk="0">
                  <a:moveTo>
                    <a:pt x="7742" y="18975"/>
                  </a:moveTo>
                  <a:cubicBezTo>
                    <a:pt x="19821" y="21011"/>
                    <a:pt x="19821" y="21011"/>
                    <a:pt x="19821" y="21011"/>
                  </a:cubicBezTo>
                  <a:cubicBezTo>
                    <a:pt x="19821" y="19683"/>
                    <a:pt x="20526" y="18355"/>
                    <a:pt x="19821" y="16939"/>
                  </a:cubicBezTo>
                  <a:cubicBezTo>
                    <a:pt x="19115" y="15611"/>
                    <a:pt x="16470" y="16319"/>
                    <a:pt x="15148" y="14903"/>
                  </a:cubicBezTo>
                  <a:cubicBezTo>
                    <a:pt x="13737" y="14283"/>
                    <a:pt x="12415" y="12247"/>
                    <a:pt x="12415" y="10919"/>
                  </a:cubicBezTo>
                  <a:cubicBezTo>
                    <a:pt x="13120" y="9503"/>
                    <a:pt x="16470" y="10211"/>
                    <a:pt x="16470" y="8883"/>
                  </a:cubicBezTo>
                  <a:cubicBezTo>
                    <a:pt x="16470" y="6139"/>
                    <a:pt x="13737" y="4811"/>
                    <a:pt x="12415" y="2775"/>
                  </a:cubicBezTo>
                  <a:cubicBezTo>
                    <a:pt x="9770" y="2067"/>
                    <a:pt x="7742" y="-589"/>
                    <a:pt x="5009" y="119"/>
                  </a:cubicBezTo>
                  <a:cubicBezTo>
                    <a:pt x="3687" y="119"/>
                    <a:pt x="4392" y="3483"/>
                    <a:pt x="2982" y="4811"/>
                  </a:cubicBezTo>
                  <a:cubicBezTo>
                    <a:pt x="2364" y="5519"/>
                    <a:pt x="1659" y="5519"/>
                    <a:pt x="1659" y="6139"/>
                  </a:cubicBezTo>
                  <a:cubicBezTo>
                    <a:pt x="954" y="6847"/>
                    <a:pt x="2982" y="7467"/>
                    <a:pt x="2982" y="8175"/>
                  </a:cubicBezTo>
                  <a:cubicBezTo>
                    <a:pt x="2364" y="11539"/>
                    <a:pt x="-1074" y="14283"/>
                    <a:pt x="337" y="17647"/>
                  </a:cubicBezTo>
                  <a:cubicBezTo>
                    <a:pt x="954" y="19683"/>
                    <a:pt x="5009" y="18355"/>
                    <a:pt x="7742" y="18975"/>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33" name="Shape">
              <a:extLst>
                <a:ext uri="{FF2B5EF4-FFF2-40B4-BE49-F238E27FC236}">
                  <a16:creationId xmlns:a16="http://schemas.microsoft.com/office/drawing/2014/main" id="{06D12F4A-0F84-C848-86ED-862F404BB881}"/>
                </a:ext>
              </a:extLst>
            </p:cNvPr>
            <p:cNvSpPr/>
            <p:nvPr/>
          </p:nvSpPr>
          <p:spPr>
            <a:xfrm>
              <a:off x="4231021" y="5360326"/>
              <a:ext cx="144659" cy="120201"/>
            </a:xfrm>
            <a:custGeom>
              <a:avLst/>
              <a:gdLst/>
              <a:ahLst/>
              <a:cxnLst>
                <a:cxn ang="0">
                  <a:pos x="wd2" y="hd2"/>
                </a:cxn>
                <a:cxn ang="5400000">
                  <a:pos x="wd2" y="hd2"/>
                </a:cxn>
                <a:cxn ang="10800000">
                  <a:pos x="wd2" y="hd2"/>
                </a:cxn>
                <a:cxn ang="16200000">
                  <a:pos x="wd2" y="hd2"/>
                </a:cxn>
              </a:cxnLst>
              <a:rect l="0" t="0" r="r" b="b"/>
              <a:pathLst>
                <a:path w="21600" h="21600" extrusionOk="0">
                  <a:moveTo>
                    <a:pt x="21600" y="16218"/>
                  </a:moveTo>
                  <a:cubicBezTo>
                    <a:pt x="20243" y="21104"/>
                    <a:pt x="20243" y="21104"/>
                    <a:pt x="20243" y="21104"/>
                  </a:cubicBezTo>
                  <a:cubicBezTo>
                    <a:pt x="18000" y="21104"/>
                    <a:pt x="16230" y="21600"/>
                    <a:pt x="13987" y="21600"/>
                  </a:cubicBezTo>
                  <a:cubicBezTo>
                    <a:pt x="12630" y="21600"/>
                    <a:pt x="11744" y="21600"/>
                    <a:pt x="10800" y="21600"/>
                  </a:cubicBezTo>
                  <a:cubicBezTo>
                    <a:pt x="9030" y="20538"/>
                    <a:pt x="8085" y="18909"/>
                    <a:pt x="6315" y="18413"/>
                  </a:cubicBezTo>
                  <a:cubicBezTo>
                    <a:pt x="5843" y="17847"/>
                    <a:pt x="5843" y="20042"/>
                    <a:pt x="4957" y="20042"/>
                  </a:cubicBezTo>
                  <a:cubicBezTo>
                    <a:pt x="3128" y="20042"/>
                    <a:pt x="1770" y="18909"/>
                    <a:pt x="0" y="18413"/>
                  </a:cubicBezTo>
                  <a:cubicBezTo>
                    <a:pt x="885" y="16784"/>
                    <a:pt x="2243" y="15155"/>
                    <a:pt x="2715" y="13527"/>
                  </a:cubicBezTo>
                  <a:cubicBezTo>
                    <a:pt x="3128" y="11898"/>
                    <a:pt x="3128" y="9702"/>
                    <a:pt x="3600" y="8144"/>
                  </a:cubicBezTo>
                  <a:cubicBezTo>
                    <a:pt x="4957" y="5949"/>
                    <a:pt x="7200" y="3753"/>
                    <a:pt x="9030" y="2195"/>
                  </a:cubicBezTo>
                  <a:cubicBezTo>
                    <a:pt x="10800" y="567"/>
                    <a:pt x="12630" y="567"/>
                    <a:pt x="14400" y="0"/>
                  </a:cubicBezTo>
                  <a:cubicBezTo>
                    <a:pt x="16643" y="1629"/>
                    <a:pt x="18472" y="3258"/>
                    <a:pt x="18472" y="4320"/>
                  </a:cubicBezTo>
                  <a:cubicBezTo>
                    <a:pt x="18944" y="4320"/>
                    <a:pt x="18944" y="4887"/>
                    <a:pt x="18944" y="5382"/>
                  </a:cubicBezTo>
                  <a:cubicBezTo>
                    <a:pt x="14872" y="6515"/>
                    <a:pt x="21187" y="14022"/>
                    <a:pt x="21600" y="16218"/>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34" name="Shape">
              <a:extLst>
                <a:ext uri="{FF2B5EF4-FFF2-40B4-BE49-F238E27FC236}">
                  <a16:creationId xmlns:a16="http://schemas.microsoft.com/office/drawing/2014/main" id="{8923EF8B-2419-F142-A820-085EF81EC4DB}"/>
                </a:ext>
              </a:extLst>
            </p:cNvPr>
            <p:cNvSpPr/>
            <p:nvPr/>
          </p:nvSpPr>
          <p:spPr>
            <a:xfrm>
              <a:off x="4192239" y="5462601"/>
              <a:ext cx="174702" cy="185705"/>
            </a:xfrm>
            <a:custGeom>
              <a:avLst/>
              <a:gdLst/>
              <a:ahLst/>
              <a:cxnLst>
                <a:cxn ang="0">
                  <a:pos x="wd2" y="hd2"/>
                </a:cxn>
                <a:cxn ang="5400000">
                  <a:pos x="wd2" y="hd2"/>
                </a:cxn>
                <a:cxn ang="10800000">
                  <a:pos x="wd2" y="hd2"/>
                </a:cxn>
                <a:cxn ang="16200000">
                  <a:pos x="wd2" y="hd2"/>
                </a:cxn>
              </a:cxnLst>
              <a:rect l="0" t="0" r="r" b="b"/>
              <a:pathLst>
                <a:path w="21216" h="21296" extrusionOk="0">
                  <a:moveTo>
                    <a:pt x="720" y="5620"/>
                  </a:moveTo>
                  <a:cubicBezTo>
                    <a:pt x="720" y="4937"/>
                    <a:pt x="-384" y="4207"/>
                    <a:pt x="336" y="3524"/>
                  </a:cubicBezTo>
                  <a:cubicBezTo>
                    <a:pt x="1104" y="2840"/>
                    <a:pt x="2928" y="3524"/>
                    <a:pt x="3648" y="2840"/>
                  </a:cubicBezTo>
                  <a:cubicBezTo>
                    <a:pt x="4752" y="2111"/>
                    <a:pt x="4368" y="744"/>
                    <a:pt x="4752" y="61"/>
                  </a:cubicBezTo>
                  <a:cubicBezTo>
                    <a:pt x="6192" y="380"/>
                    <a:pt x="7296" y="1109"/>
                    <a:pt x="8784" y="1109"/>
                  </a:cubicBezTo>
                  <a:cubicBezTo>
                    <a:pt x="9504" y="1109"/>
                    <a:pt x="9504" y="-304"/>
                    <a:pt x="9888" y="61"/>
                  </a:cubicBezTo>
                  <a:cubicBezTo>
                    <a:pt x="11328" y="380"/>
                    <a:pt x="12096" y="1428"/>
                    <a:pt x="13536" y="2111"/>
                  </a:cubicBezTo>
                  <a:cubicBezTo>
                    <a:pt x="14304" y="2111"/>
                    <a:pt x="15024" y="2111"/>
                    <a:pt x="16128" y="2111"/>
                  </a:cubicBezTo>
                  <a:cubicBezTo>
                    <a:pt x="17952" y="2111"/>
                    <a:pt x="19392" y="1792"/>
                    <a:pt x="21216" y="1792"/>
                  </a:cubicBezTo>
                  <a:cubicBezTo>
                    <a:pt x="20880" y="4207"/>
                    <a:pt x="20880" y="4207"/>
                    <a:pt x="20880" y="4207"/>
                  </a:cubicBezTo>
                  <a:cubicBezTo>
                    <a:pt x="18672" y="7352"/>
                    <a:pt x="18672" y="7352"/>
                    <a:pt x="18672" y="7352"/>
                  </a:cubicBezTo>
                  <a:cubicBezTo>
                    <a:pt x="17232" y="6987"/>
                    <a:pt x="16128" y="5620"/>
                    <a:pt x="14640" y="5985"/>
                  </a:cubicBezTo>
                  <a:cubicBezTo>
                    <a:pt x="13920" y="5985"/>
                    <a:pt x="14304" y="7716"/>
                    <a:pt x="13536" y="8400"/>
                  </a:cubicBezTo>
                  <a:cubicBezTo>
                    <a:pt x="13200" y="8764"/>
                    <a:pt x="12816" y="8764"/>
                    <a:pt x="12816" y="9083"/>
                  </a:cubicBezTo>
                  <a:cubicBezTo>
                    <a:pt x="12432" y="9448"/>
                    <a:pt x="13536" y="9767"/>
                    <a:pt x="13536" y="10131"/>
                  </a:cubicBezTo>
                  <a:cubicBezTo>
                    <a:pt x="13200" y="11863"/>
                    <a:pt x="11328" y="13276"/>
                    <a:pt x="12096" y="15007"/>
                  </a:cubicBezTo>
                  <a:cubicBezTo>
                    <a:pt x="12432" y="16055"/>
                    <a:pt x="14640" y="15372"/>
                    <a:pt x="16128" y="15691"/>
                  </a:cubicBezTo>
                  <a:cubicBezTo>
                    <a:pt x="15744" y="16420"/>
                    <a:pt x="15744" y="17104"/>
                    <a:pt x="15024" y="17787"/>
                  </a:cubicBezTo>
                  <a:cubicBezTo>
                    <a:pt x="14640" y="18152"/>
                    <a:pt x="13536" y="18516"/>
                    <a:pt x="12816" y="18835"/>
                  </a:cubicBezTo>
                  <a:cubicBezTo>
                    <a:pt x="11328" y="19519"/>
                    <a:pt x="9888" y="20567"/>
                    <a:pt x="8064" y="21296"/>
                  </a:cubicBezTo>
                  <a:cubicBezTo>
                    <a:pt x="8064" y="21296"/>
                    <a:pt x="8064" y="20567"/>
                    <a:pt x="7680" y="20567"/>
                  </a:cubicBezTo>
                  <a:cubicBezTo>
                    <a:pt x="7296" y="20567"/>
                    <a:pt x="6576" y="21296"/>
                    <a:pt x="6192" y="20931"/>
                  </a:cubicBezTo>
                  <a:cubicBezTo>
                    <a:pt x="5472" y="20248"/>
                    <a:pt x="6192" y="19200"/>
                    <a:pt x="5856" y="18516"/>
                  </a:cubicBezTo>
                  <a:cubicBezTo>
                    <a:pt x="5472" y="18152"/>
                    <a:pt x="4752" y="18835"/>
                    <a:pt x="4368" y="18516"/>
                  </a:cubicBezTo>
                  <a:cubicBezTo>
                    <a:pt x="4032" y="18516"/>
                    <a:pt x="3648" y="17787"/>
                    <a:pt x="3264" y="17787"/>
                  </a:cubicBezTo>
                  <a:cubicBezTo>
                    <a:pt x="2928" y="18516"/>
                    <a:pt x="3648" y="19883"/>
                    <a:pt x="2928" y="19883"/>
                  </a:cubicBezTo>
                  <a:cubicBezTo>
                    <a:pt x="2160" y="19883"/>
                    <a:pt x="1824" y="18835"/>
                    <a:pt x="1440" y="18152"/>
                  </a:cubicBezTo>
                  <a:cubicBezTo>
                    <a:pt x="1440" y="17104"/>
                    <a:pt x="2160" y="15691"/>
                    <a:pt x="1824" y="14324"/>
                  </a:cubicBezTo>
                  <a:cubicBezTo>
                    <a:pt x="1824" y="13276"/>
                    <a:pt x="0" y="12228"/>
                    <a:pt x="0" y="11180"/>
                  </a:cubicBezTo>
                  <a:cubicBezTo>
                    <a:pt x="336" y="9767"/>
                    <a:pt x="2160" y="9767"/>
                    <a:pt x="2544" y="8764"/>
                  </a:cubicBezTo>
                  <a:cubicBezTo>
                    <a:pt x="3264" y="8035"/>
                    <a:pt x="3264" y="6668"/>
                    <a:pt x="2544" y="5620"/>
                  </a:cubicBezTo>
                  <a:cubicBezTo>
                    <a:pt x="2544" y="5255"/>
                    <a:pt x="1440" y="5620"/>
                    <a:pt x="720" y="562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35" name="Shape">
              <a:extLst>
                <a:ext uri="{FF2B5EF4-FFF2-40B4-BE49-F238E27FC236}">
                  <a16:creationId xmlns:a16="http://schemas.microsoft.com/office/drawing/2014/main" id="{805C5C73-85F3-124D-885D-7197B1A89118}"/>
                </a:ext>
              </a:extLst>
            </p:cNvPr>
            <p:cNvSpPr/>
            <p:nvPr/>
          </p:nvSpPr>
          <p:spPr>
            <a:xfrm>
              <a:off x="4346364" y="5451208"/>
              <a:ext cx="247769" cy="172631"/>
            </a:xfrm>
            <a:custGeom>
              <a:avLst/>
              <a:gdLst/>
              <a:ahLst/>
              <a:cxnLst>
                <a:cxn ang="0">
                  <a:pos x="wd2" y="hd2"/>
                </a:cxn>
                <a:cxn ang="5400000">
                  <a:pos x="wd2" y="hd2"/>
                </a:cxn>
                <a:cxn ang="10800000">
                  <a:pos x="wd2" y="hd2"/>
                </a:cxn>
                <a:cxn ang="16200000">
                  <a:pos x="wd2" y="hd2"/>
                </a:cxn>
              </a:cxnLst>
              <a:rect l="0" t="0" r="r" b="b"/>
              <a:pathLst>
                <a:path w="21600" h="21600" extrusionOk="0">
                  <a:moveTo>
                    <a:pt x="21600" y="10998"/>
                  </a:moveTo>
                  <a:cubicBezTo>
                    <a:pt x="20565" y="12484"/>
                    <a:pt x="19771" y="12881"/>
                    <a:pt x="19254" y="14367"/>
                  </a:cubicBezTo>
                  <a:cubicBezTo>
                    <a:pt x="18460" y="15903"/>
                    <a:pt x="18460" y="17389"/>
                    <a:pt x="18184" y="18925"/>
                  </a:cubicBezTo>
                  <a:cubicBezTo>
                    <a:pt x="18184" y="19668"/>
                    <a:pt x="18978" y="20461"/>
                    <a:pt x="18702" y="20807"/>
                  </a:cubicBezTo>
                  <a:cubicBezTo>
                    <a:pt x="18184" y="21204"/>
                    <a:pt x="17390" y="20461"/>
                    <a:pt x="16597" y="20461"/>
                  </a:cubicBezTo>
                  <a:cubicBezTo>
                    <a:pt x="15562" y="20461"/>
                    <a:pt x="14768" y="21600"/>
                    <a:pt x="13698" y="21600"/>
                  </a:cubicBezTo>
                  <a:cubicBezTo>
                    <a:pt x="12663" y="21204"/>
                    <a:pt x="12111" y="20064"/>
                    <a:pt x="11318" y="19668"/>
                  </a:cubicBezTo>
                  <a:cubicBezTo>
                    <a:pt x="10558" y="19321"/>
                    <a:pt x="9765" y="18925"/>
                    <a:pt x="9213" y="19321"/>
                  </a:cubicBezTo>
                  <a:cubicBezTo>
                    <a:pt x="8971" y="19321"/>
                    <a:pt x="8971" y="20461"/>
                    <a:pt x="8695" y="20461"/>
                  </a:cubicBezTo>
                  <a:cubicBezTo>
                    <a:pt x="7902" y="20461"/>
                    <a:pt x="6866" y="19668"/>
                    <a:pt x="6073" y="19321"/>
                  </a:cubicBezTo>
                  <a:cubicBezTo>
                    <a:pt x="6073" y="19321"/>
                    <a:pt x="5003" y="20064"/>
                    <a:pt x="4762" y="20064"/>
                  </a:cubicBezTo>
                  <a:cubicBezTo>
                    <a:pt x="4486" y="20064"/>
                    <a:pt x="2898" y="19668"/>
                    <a:pt x="2898" y="19668"/>
                  </a:cubicBezTo>
                  <a:cubicBezTo>
                    <a:pt x="2898" y="18925"/>
                    <a:pt x="3174" y="18182"/>
                    <a:pt x="2898" y="17389"/>
                  </a:cubicBezTo>
                  <a:cubicBezTo>
                    <a:pt x="2622" y="16646"/>
                    <a:pt x="1587" y="17042"/>
                    <a:pt x="1070" y="16250"/>
                  </a:cubicBezTo>
                  <a:cubicBezTo>
                    <a:pt x="518" y="15903"/>
                    <a:pt x="0" y="14763"/>
                    <a:pt x="0" y="14020"/>
                  </a:cubicBezTo>
                  <a:cubicBezTo>
                    <a:pt x="276" y="13228"/>
                    <a:pt x="1587" y="13624"/>
                    <a:pt x="1587" y="12881"/>
                  </a:cubicBezTo>
                  <a:cubicBezTo>
                    <a:pt x="1587" y="11345"/>
                    <a:pt x="518" y="10602"/>
                    <a:pt x="0" y="9462"/>
                  </a:cubicBezTo>
                  <a:cubicBezTo>
                    <a:pt x="1587" y="6044"/>
                    <a:pt x="1587" y="6044"/>
                    <a:pt x="1587" y="6044"/>
                  </a:cubicBezTo>
                  <a:cubicBezTo>
                    <a:pt x="1829" y="3418"/>
                    <a:pt x="1829" y="3418"/>
                    <a:pt x="1829" y="3418"/>
                  </a:cubicBezTo>
                  <a:cubicBezTo>
                    <a:pt x="2622" y="0"/>
                    <a:pt x="2622" y="0"/>
                    <a:pt x="2622" y="0"/>
                  </a:cubicBezTo>
                  <a:cubicBezTo>
                    <a:pt x="3692" y="0"/>
                    <a:pt x="7902" y="3022"/>
                    <a:pt x="8971" y="3765"/>
                  </a:cubicBezTo>
                  <a:cubicBezTo>
                    <a:pt x="12663" y="6837"/>
                    <a:pt x="17390" y="8323"/>
                    <a:pt x="21600" y="10998"/>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36" name="Shape">
              <a:extLst>
                <a:ext uri="{FF2B5EF4-FFF2-40B4-BE49-F238E27FC236}">
                  <a16:creationId xmlns:a16="http://schemas.microsoft.com/office/drawing/2014/main" id="{3822450C-7F84-0840-B6C6-D406EC5A5E18}"/>
                </a:ext>
              </a:extLst>
            </p:cNvPr>
            <p:cNvSpPr/>
            <p:nvPr/>
          </p:nvSpPr>
          <p:spPr>
            <a:xfrm>
              <a:off x="3411380" y="4170108"/>
              <a:ext cx="780797" cy="1140885"/>
            </a:xfrm>
            <a:custGeom>
              <a:avLst/>
              <a:gdLst/>
              <a:ahLst/>
              <a:cxnLst>
                <a:cxn ang="0">
                  <a:pos x="wd2" y="hd2"/>
                </a:cxn>
                <a:cxn ang="5400000">
                  <a:pos x="wd2" y="hd2"/>
                </a:cxn>
                <a:cxn ang="10800000">
                  <a:pos x="wd2" y="hd2"/>
                </a:cxn>
                <a:cxn ang="16200000">
                  <a:pos x="wd2" y="hd2"/>
                </a:cxn>
              </a:cxnLst>
              <a:rect l="0" t="0" r="r" b="b"/>
              <a:pathLst>
                <a:path w="21600" h="21600" extrusionOk="0">
                  <a:moveTo>
                    <a:pt x="16241" y="17706"/>
                  </a:moveTo>
                  <a:cubicBezTo>
                    <a:pt x="16066" y="17706"/>
                    <a:pt x="15901" y="17654"/>
                    <a:pt x="15825" y="17654"/>
                  </a:cubicBezTo>
                  <a:cubicBezTo>
                    <a:pt x="15649" y="17706"/>
                    <a:pt x="15573" y="17766"/>
                    <a:pt x="15485" y="17819"/>
                  </a:cubicBezTo>
                  <a:cubicBezTo>
                    <a:pt x="15321" y="17991"/>
                    <a:pt x="15156" y="18111"/>
                    <a:pt x="15068" y="18284"/>
                  </a:cubicBezTo>
                  <a:cubicBezTo>
                    <a:pt x="15068" y="18396"/>
                    <a:pt x="15321" y="18449"/>
                    <a:pt x="15233" y="18561"/>
                  </a:cubicBezTo>
                  <a:cubicBezTo>
                    <a:pt x="15156" y="18674"/>
                    <a:pt x="14816" y="18734"/>
                    <a:pt x="14816" y="18847"/>
                  </a:cubicBezTo>
                  <a:cubicBezTo>
                    <a:pt x="14816" y="19019"/>
                    <a:pt x="15068" y="19079"/>
                    <a:pt x="15233" y="19192"/>
                  </a:cubicBezTo>
                  <a:cubicBezTo>
                    <a:pt x="15156" y="19304"/>
                    <a:pt x="14981" y="19417"/>
                    <a:pt x="14816" y="19537"/>
                  </a:cubicBezTo>
                  <a:cubicBezTo>
                    <a:pt x="14652" y="19762"/>
                    <a:pt x="14652" y="20047"/>
                    <a:pt x="14400" y="20220"/>
                  </a:cubicBezTo>
                  <a:cubicBezTo>
                    <a:pt x="14312" y="20392"/>
                    <a:pt x="14060" y="20512"/>
                    <a:pt x="13808" y="20512"/>
                  </a:cubicBezTo>
                  <a:cubicBezTo>
                    <a:pt x="13644" y="20512"/>
                    <a:pt x="13556" y="20280"/>
                    <a:pt x="13392" y="20220"/>
                  </a:cubicBezTo>
                  <a:cubicBezTo>
                    <a:pt x="13140" y="20107"/>
                    <a:pt x="12811" y="19934"/>
                    <a:pt x="12471" y="19934"/>
                  </a:cubicBezTo>
                  <a:cubicBezTo>
                    <a:pt x="12142" y="19994"/>
                    <a:pt x="11967" y="20280"/>
                    <a:pt x="11715" y="20340"/>
                  </a:cubicBezTo>
                  <a:cubicBezTo>
                    <a:pt x="11463" y="20452"/>
                    <a:pt x="11211" y="20512"/>
                    <a:pt x="10959" y="20512"/>
                  </a:cubicBezTo>
                  <a:cubicBezTo>
                    <a:pt x="10630" y="20565"/>
                    <a:pt x="10290" y="20392"/>
                    <a:pt x="9962" y="20512"/>
                  </a:cubicBezTo>
                  <a:cubicBezTo>
                    <a:pt x="9874" y="20565"/>
                    <a:pt x="9962" y="20737"/>
                    <a:pt x="9874" y="20857"/>
                  </a:cubicBezTo>
                  <a:cubicBezTo>
                    <a:pt x="9797" y="20970"/>
                    <a:pt x="9622" y="21022"/>
                    <a:pt x="9545" y="21142"/>
                  </a:cubicBezTo>
                  <a:cubicBezTo>
                    <a:pt x="9545" y="21142"/>
                    <a:pt x="9129" y="21082"/>
                    <a:pt x="9041" y="21082"/>
                  </a:cubicBezTo>
                  <a:cubicBezTo>
                    <a:pt x="8953" y="21082"/>
                    <a:pt x="8789" y="21600"/>
                    <a:pt x="8789" y="21600"/>
                  </a:cubicBezTo>
                  <a:cubicBezTo>
                    <a:pt x="8449" y="21540"/>
                    <a:pt x="8197" y="21367"/>
                    <a:pt x="7868" y="21307"/>
                  </a:cubicBezTo>
                  <a:cubicBezTo>
                    <a:pt x="7529" y="21307"/>
                    <a:pt x="7277" y="21427"/>
                    <a:pt x="7025" y="21427"/>
                  </a:cubicBezTo>
                  <a:cubicBezTo>
                    <a:pt x="6948" y="21367"/>
                    <a:pt x="6784" y="21367"/>
                    <a:pt x="6608" y="21307"/>
                  </a:cubicBezTo>
                  <a:cubicBezTo>
                    <a:pt x="6532" y="21195"/>
                    <a:pt x="6532" y="21082"/>
                    <a:pt x="6444" y="21022"/>
                  </a:cubicBezTo>
                  <a:cubicBezTo>
                    <a:pt x="6279" y="20857"/>
                    <a:pt x="6027" y="20737"/>
                    <a:pt x="5775" y="20565"/>
                  </a:cubicBezTo>
                  <a:cubicBezTo>
                    <a:pt x="5688" y="20452"/>
                    <a:pt x="5611" y="20280"/>
                    <a:pt x="5436" y="20167"/>
                  </a:cubicBezTo>
                  <a:cubicBezTo>
                    <a:pt x="5359" y="20107"/>
                    <a:pt x="5436" y="20280"/>
                    <a:pt x="5359" y="20340"/>
                  </a:cubicBezTo>
                  <a:cubicBezTo>
                    <a:pt x="5195" y="20452"/>
                    <a:pt x="4855" y="20452"/>
                    <a:pt x="4690" y="20565"/>
                  </a:cubicBezTo>
                  <a:cubicBezTo>
                    <a:pt x="4438" y="20737"/>
                    <a:pt x="4351" y="20970"/>
                    <a:pt x="4099" y="21082"/>
                  </a:cubicBezTo>
                  <a:cubicBezTo>
                    <a:pt x="3934" y="21195"/>
                    <a:pt x="3682" y="21195"/>
                    <a:pt x="3430" y="21142"/>
                  </a:cubicBezTo>
                  <a:cubicBezTo>
                    <a:pt x="3266" y="21082"/>
                    <a:pt x="3101" y="20910"/>
                    <a:pt x="2926" y="20797"/>
                  </a:cubicBezTo>
                  <a:cubicBezTo>
                    <a:pt x="2762" y="20625"/>
                    <a:pt x="2762" y="20452"/>
                    <a:pt x="2674" y="20280"/>
                  </a:cubicBezTo>
                  <a:cubicBezTo>
                    <a:pt x="2674" y="20167"/>
                    <a:pt x="2674" y="20047"/>
                    <a:pt x="2597" y="19994"/>
                  </a:cubicBezTo>
                  <a:cubicBezTo>
                    <a:pt x="2510" y="19822"/>
                    <a:pt x="2181" y="19709"/>
                    <a:pt x="2258" y="19537"/>
                  </a:cubicBezTo>
                  <a:cubicBezTo>
                    <a:pt x="2258" y="19417"/>
                    <a:pt x="2510" y="19304"/>
                    <a:pt x="2674" y="19192"/>
                  </a:cubicBezTo>
                  <a:cubicBezTo>
                    <a:pt x="2849" y="19019"/>
                    <a:pt x="3101" y="18847"/>
                    <a:pt x="3178" y="18621"/>
                  </a:cubicBezTo>
                  <a:cubicBezTo>
                    <a:pt x="3178" y="18396"/>
                    <a:pt x="2926" y="18224"/>
                    <a:pt x="2762" y="18051"/>
                  </a:cubicBezTo>
                  <a:cubicBezTo>
                    <a:pt x="2674" y="17939"/>
                    <a:pt x="2345" y="17991"/>
                    <a:pt x="2345" y="17939"/>
                  </a:cubicBezTo>
                  <a:cubicBezTo>
                    <a:pt x="2345" y="17819"/>
                    <a:pt x="2597" y="17819"/>
                    <a:pt x="2674" y="17706"/>
                  </a:cubicBezTo>
                  <a:cubicBezTo>
                    <a:pt x="2849" y="17481"/>
                    <a:pt x="2674" y="17136"/>
                    <a:pt x="2926" y="16963"/>
                  </a:cubicBezTo>
                  <a:cubicBezTo>
                    <a:pt x="3266" y="16678"/>
                    <a:pt x="3934" y="16738"/>
                    <a:pt x="4351" y="16506"/>
                  </a:cubicBezTo>
                  <a:cubicBezTo>
                    <a:pt x="4438" y="16446"/>
                    <a:pt x="4351" y="16273"/>
                    <a:pt x="4263" y="16161"/>
                  </a:cubicBezTo>
                  <a:cubicBezTo>
                    <a:pt x="4263" y="16048"/>
                    <a:pt x="4099" y="15988"/>
                    <a:pt x="4011" y="15876"/>
                  </a:cubicBezTo>
                  <a:cubicBezTo>
                    <a:pt x="4011" y="15763"/>
                    <a:pt x="4186" y="15530"/>
                    <a:pt x="4011" y="15530"/>
                  </a:cubicBezTo>
                  <a:cubicBezTo>
                    <a:pt x="3770" y="15418"/>
                    <a:pt x="3430" y="15643"/>
                    <a:pt x="3101" y="15643"/>
                  </a:cubicBezTo>
                  <a:cubicBezTo>
                    <a:pt x="2926" y="15643"/>
                    <a:pt x="2926" y="15530"/>
                    <a:pt x="2849" y="15470"/>
                  </a:cubicBezTo>
                  <a:cubicBezTo>
                    <a:pt x="2674" y="15245"/>
                    <a:pt x="2597" y="14960"/>
                    <a:pt x="2345" y="14788"/>
                  </a:cubicBezTo>
                  <a:cubicBezTo>
                    <a:pt x="2181" y="14675"/>
                    <a:pt x="1929" y="14788"/>
                    <a:pt x="1753" y="14675"/>
                  </a:cubicBezTo>
                  <a:cubicBezTo>
                    <a:pt x="1589" y="14615"/>
                    <a:pt x="1425" y="14503"/>
                    <a:pt x="1337" y="14382"/>
                  </a:cubicBezTo>
                  <a:cubicBezTo>
                    <a:pt x="1173" y="14157"/>
                    <a:pt x="1337" y="13872"/>
                    <a:pt x="1085" y="13640"/>
                  </a:cubicBezTo>
                  <a:cubicBezTo>
                    <a:pt x="833" y="13407"/>
                    <a:pt x="329" y="13355"/>
                    <a:pt x="0" y="13235"/>
                  </a:cubicBezTo>
                  <a:cubicBezTo>
                    <a:pt x="88" y="13182"/>
                    <a:pt x="88" y="13122"/>
                    <a:pt x="88" y="13122"/>
                  </a:cubicBezTo>
                  <a:cubicBezTo>
                    <a:pt x="164" y="12949"/>
                    <a:pt x="504" y="12319"/>
                    <a:pt x="756" y="12319"/>
                  </a:cubicBezTo>
                  <a:cubicBezTo>
                    <a:pt x="921" y="12267"/>
                    <a:pt x="1249" y="12267"/>
                    <a:pt x="1249" y="12094"/>
                  </a:cubicBezTo>
                  <a:cubicBezTo>
                    <a:pt x="1249" y="11922"/>
                    <a:pt x="1425" y="11809"/>
                    <a:pt x="1425" y="11689"/>
                  </a:cubicBezTo>
                  <a:cubicBezTo>
                    <a:pt x="833" y="11577"/>
                    <a:pt x="1501" y="11171"/>
                    <a:pt x="1589" y="11006"/>
                  </a:cubicBezTo>
                  <a:cubicBezTo>
                    <a:pt x="2005" y="10774"/>
                    <a:pt x="2258" y="10661"/>
                    <a:pt x="2597" y="10376"/>
                  </a:cubicBezTo>
                  <a:cubicBezTo>
                    <a:pt x="2926" y="10091"/>
                    <a:pt x="3770" y="9513"/>
                    <a:pt x="4263" y="9401"/>
                  </a:cubicBezTo>
                  <a:cubicBezTo>
                    <a:pt x="4603" y="9341"/>
                    <a:pt x="4942" y="9281"/>
                    <a:pt x="5195" y="9401"/>
                  </a:cubicBezTo>
                  <a:cubicBezTo>
                    <a:pt x="5271" y="9453"/>
                    <a:pt x="5436" y="9626"/>
                    <a:pt x="5523" y="9573"/>
                  </a:cubicBezTo>
                  <a:cubicBezTo>
                    <a:pt x="5611" y="9573"/>
                    <a:pt x="5863" y="9453"/>
                    <a:pt x="5940" y="9401"/>
                  </a:cubicBezTo>
                  <a:cubicBezTo>
                    <a:pt x="6532" y="9281"/>
                    <a:pt x="6192" y="8425"/>
                    <a:pt x="6444" y="8425"/>
                  </a:cubicBezTo>
                  <a:cubicBezTo>
                    <a:pt x="6948" y="8253"/>
                    <a:pt x="6948" y="8253"/>
                    <a:pt x="6948" y="8253"/>
                  </a:cubicBezTo>
                  <a:cubicBezTo>
                    <a:pt x="7277" y="8140"/>
                    <a:pt x="7529" y="7855"/>
                    <a:pt x="7956" y="7908"/>
                  </a:cubicBezTo>
                  <a:cubicBezTo>
                    <a:pt x="8197" y="7968"/>
                    <a:pt x="8625" y="7683"/>
                    <a:pt x="8789" y="7563"/>
                  </a:cubicBezTo>
                  <a:cubicBezTo>
                    <a:pt x="8877" y="7510"/>
                    <a:pt x="9293" y="7165"/>
                    <a:pt x="9293" y="7045"/>
                  </a:cubicBezTo>
                  <a:cubicBezTo>
                    <a:pt x="9205" y="7045"/>
                    <a:pt x="9205" y="7045"/>
                    <a:pt x="9129" y="7045"/>
                  </a:cubicBezTo>
                  <a:cubicBezTo>
                    <a:pt x="9129" y="6992"/>
                    <a:pt x="8537" y="6707"/>
                    <a:pt x="8449" y="6647"/>
                  </a:cubicBezTo>
                  <a:cubicBezTo>
                    <a:pt x="8197" y="6302"/>
                    <a:pt x="8373" y="6077"/>
                    <a:pt x="8197" y="5732"/>
                  </a:cubicBezTo>
                  <a:cubicBezTo>
                    <a:pt x="8197" y="5559"/>
                    <a:pt x="8121" y="5327"/>
                    <a:pt x="7956" y="5214"/>
                  </a:cubicBezTo>
                  <a:cubicBezTo>
                    <a:pt x="7868" y="5154"/>
                    <a:pt x="7529" y="4989"/>
                    <a:pt x="7452" y="4869"/>
                  </a:cubicBezTo>
                  <a:cubicBezTo>
                    <a:pt x="7452" y="4869"/>
                    <a:pt x="7364" y="4817"/>
                    <a:pt x="7277" y="4817"/>
                  </a:cubicBezTo>
                  <a:lnTo>
                    <a:pt x="7200" y="4817"/>
                  </a:lnTo>
                  <a:cubicBezTo>
                    <a:pt x="7200" y="4757"/>
                    <a:pt x="7277" y="4359"/>
                    <a:pt x="7112" y="4299"/>
                  </a:cubicBezTo>
                  <a:cubicBezTo>
                    <a:pt x="7025" y="4186"/>
                    <a:pt x="6784" y="4126"/>
                    <a:pt x="6784" y="4014"/>
                  </a:cubicBezTo>
                  <a:cubicBezTo>
                    <a:pt x="6696" y="3954"/>
                    <a:pt x="6608" y="3901"/>
                    <a:pt x="6608" y="3901"/>
                  </a:cubicBezTo>
                  <a:cubicBezTo>
                    <a:pt x="6532" y="3841"/>
                    <a:pt x="6356" y="3496"/>
                    <a:pt x="6356" y="3436"/>
                  </a:cubicBezTo>
                  <a:cubicBezTo>
                    <a:pt x="6444" y="3436"/>
                    <a:pt x="6444" y="3436"/>
                    <a:pt x="6444" y="3436"/>
                  </a:cubicBezTo>
                  <a:cubicBezTo>
                    <a:pt x="6860" y="3436"/>
                    <a:pt x="7364" y="3496"/>
                    <a:pt x="7781" y="3496"/>
                  </a:cubicBezTo>
                  <a:cubicBezTo>
                    <a:pt x="8033" y="3264"/>
                    <a:pt x="8197" y="2866"/>
                    <a:pt x="8537" y="2581"/>
                  </a:cubicBezTo>
                  <a:cubicBezTo>
                    <a:pt x="8701" y="2461"/>
                    <a:pt x="8953" y="2408"/>
                    <a:pt x="9129" y="2296"/>
                  </a:cubicBezTo>
                  <a:cubicBezTo>
                    <a:pt x="9293" y="2063"/>
                    <a:pt x="9293" y="2063"/>
                    <a:pt x="9293" y="1838"/>
                  </a:cubicBezTo>
                  <a:lnTo>
                    <a:pt x="9293" y="1778"/>
                  </a:lnTo>
                  <a:cubicBezTo>
                    <a:pt x="9370" y="1778"/>
                    <a:pt x="9458" y="1718"/>
                    <a:pt x="9458" y="1718"/>
                  </a:cubicBezTo>
                  <a:cubicBezTo>
                    <a:pt x="9545" y="1666"/>
                    <a:pt x="9710" y="1493"/>
                    <a:pt x="9710" y="1433"/>
                  </a:cubicBezTo>
                  <a:cubicBezTo>
                    <a:pt x="10466" y="1433"/>
                    <a:pt x="10038" y="1035"/>
                    <a:pt x="10542" y="975"/>
                  </a:cubicBezTo>
                  <a:cubicBezTo>
                    <a:pt x="10630" y="863"/>
                    <a:pt x="10630" y="630"/>
                    <a:pt x="10718" y="570"/>
                  </a:cubicBezTo>
                  <a:cubicBezTo>
                    <a:pt x="10718" y="518"/>
                    <a:pt x="10718" y="458"/>
                    <a:pt x="10718" y="398"/>
                  </a:cubicBezTo>
                  <a:lnTo>
                    <a:pt x="10795" y="345"/>
                  </a:lnTo>
                  <a:cubicBezTo>
                    <a:pt x="10882" y="285"/>
                    <a:pt x="10959" y="233"/>
                    <a:pt x="11047" y="233"/>
                  </a:cubicBezTo>
                  <a:cubicBezTo>
                    <a:pt x="11047" y="173"/>
                    <a:pt x="11134" y="173"/>
                    <a:pt x="11134" y="173"/>
                  </a:cubicBezTo>
                  <a:cubicBezTo>
                    <a:pt x="11211" y="173"/>
                    <a:pt x="11299" y="113"/>
                    <a:pt x="11299" y="113"/>
                  </a:cubicBezTo>
                  <a:cubicBezTo>
                    <a:pt x="11463" y="0"/>
                    <a:pt x="11463" y="0"/>
                    <a:pt x="11463" y="0"/>
                  </a:cubicBezTo>
                  <a:cubicBezTo>
                    <a:pt x="11715" y="345"/>
                    <a:pt x="12055" y="690"/>
                    <a:pt x="12307" y="975"/>
                  </a:cubicBezTo>
                  <a:cubicBezTo>
                    <a:pt x="13052" y="1951"/>
                    <a:pt x="14312" y="2296"/>
                    <a:pt x="15649" y="2633"/>
                  </a:cubicBezTo>
                  <a:cubicBezTo>
                    <a:pt x="16241" y="2753"/>
                    <a:pt x="15573" y="2926"/>
                    <a:pt x="15573" y="3099"/>
                  </a:cubicBezTo>
                  <a:cubicBezTo>
                    <a:pt x="15573" y="3099"/>
                    <a:pt x="16405" y="3781"/>
                    <a:pt x="16570" y="3841"/>
                  </a:cubicBezTo>
                  <a:cubicBezTo>
                    <a:pt x="17162" y="4066"/>
                    <a:pt x="17490" y="4066"/>
                    <a:pt x="17918" y="4584"/>
                  </a:cubicBezTo>
                  <a:cubicBezTo>
                    <a:pt x="18159" y="4989"/>
                    <a:pt x="18334" y="5042"/>
                    <a:pt x="18334" y="5499"/>
                  </a:cubicBezTo>
                  <a:cubicBezTo>
                    <a:pt x="18334" y="5845"/>
                    <a:pt x="18751" y="6017"/>
                    <a:pt x="18751" y="6302"/>
                  </a:cubicBezTo>
                  <a:cubicBezTo>
                    <a:pt x="18751" y="6647"/>
                    <a:pt x="19167" y="6535"/>
                    <a:pt x="19167" y="6992"/>
                  </a:cubicBezTo>
                  <a:cubicBezTo>
                    <a:pt x="19079" y="7390"/>
                    <a:pt x="19584" y="8193"/>
                    <a:pt x="19167" y="8538"/>
                  </a:cubicBezTo>
                  <a:cubicBezTo>
                    <a:pt x="18159" y="9401"/>
                    <a:pt x="20088" y="9971"/>
                    <a:pt x="19923" y="10256"/>
                  </a:cubicBezTo>
                  <a:cubicBezTo>
                    <a:pt x="19419" y="10834"/>
                    <a:pt x="19836" y="11862"/>
                    <a:pt x="20340" y="12379"/>
                  </a:cubicBezTo>
                  <a:cubicBezTo>
                    <a:pt x="20340" y="12552"/>
                    <a:pt x="20504" y="12724"/>
                    <a:pt x="20504" y="12897"/>
                  </a:cubicBezTo>
                  <a:cubicBezTo>
                    <a:pt x="20679" y="13122"/>
                    <a:pt x="20175" y="13295"/>
                    <a:pt x="20340" y="13640"/>
                  </a:cubicBezTo>
                  <a:cubicBezTo>
                    <a:pt x="21260" y="15185"/>
                    <a:pt x="21260" y="15185"/>
                    <a:pt x="21260" y="15185"/>
                  </a:cubicBezTo>
                  <a:cubicBezTo>
                    <a:pt x="21425" y="15358"/>
                    <a:pt x="21512" y="15590"/>
                    <a:pt x="21600" y="15763"/>
                  </a:cubicBezTo>
                  <a:cubicBezTo>
                    <a:pt x="21348" y="15815"/>
                    <a:pt x="21425" y="15763"/>
                    <a:pt x="21173" y="15876"/>
                  </a:cubicBezTo>
                  <a:cubicBezTo>
                    <a:pt x="21008" y="15928"/>
                    <a:pt x="21096" y="16048"/>
                    <a:pt x="20921" y="16161"/>
                  </a:cubicBezTo>
                  <a:cubicBezTo>
                    <a:pt x="20844" y="16221"/>
                    <a:pt x="20756" y="16273"/>
                    <a:pt x="20592" y="16273"/>
                  </a:cubicBezTo>
                  <a:cubicBezTo>
                    <a:pt x="20427" y="16333"/>
                    <a:pt x="20252" y="16221"/>
                    <a:pt x="20088" y="16161"/>
                  </a:cubicBezTo>
                  <a:cubicBezTo>
                    <a:pt x="19836" y="16161"/>
                    <a:pt x="19671" y="16221"/>
                    <a:pt x="19419" y="16221"/>
                  </a:cubicBezTo>
                  <a:cubicBezTo>
                    <a:pt x="19332" y="16221"/>
                    <a:pt x="19167" y="16101"/>
                    <a:pt x="19079" y="16101"/>
                  </a:cubicBezTo>
                  <a:cubicBezTo>
                    <a:pt x="18838" y="16048"/>
                    <a:pt x="18663" y="16048"/>
                    <a:pt x="18499" y="16048"/>
                  </a:cubicBezTo>
                  <a:cubicBezTo>
                    <a:pt x="18334" y="15928"/>
                    <a:pt x="18247" y="15703"/>
                    <a:pt x="18082" y="15703"/>
                  </a:cubicBezTo>
                  <a:cubicBezTo>
                    <a:pt x="17742" y="15703"/>
                    <a:pt x="17414" y="15815"/>
                    <a:pt x="17238" y="16048"/>
                  </a:cubicBezTo>
                  <a:cubicBezTo>
                    <a:pt x="17074" y="16161"/>
                    <a:pt x="17490" y="16393"/>
                    <a:pt x="17414" y="16566"/>
                  </a:cubicBezTo>
                  <a:cubicBezTo>
                    <a:pt x="17238" y="16738"/>
                    <a:pt x="16822" y="16678"/>
                    <a:pt x="16570" y="16851"/>
                  </a:cubicBezTo>
                  <a:cubicBezTo>
                    <a:pt x="16405" y="17076"/>
                    <a:pt x="16318" y="17421"/>
                    <a:pt x="16241" y="17706"/>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37" name="Shape">
              <a:extLst>
                <a:ext uri="{FF2B5EF4-FFF2-40B4-BE49-F238E27FC236}">
                  <a16:creationId xmlns:a16="http://schemas.microsoft.com/office/drawing/2014/main" id="{9F0633AD-7945-5E49-AD8B-4CA22DCDBFE8}"/>
                </a:ext>
              </a:extLst>
            </p:cNvPr>
            <p:cNvSpPr/>
            <p:nvPr/>
          </p:nvSpPr>
          <p:spPr>
            <a:xfrm>
              <a:off x="4118991" y="5145351"/>
              <a:ext cx="143092" cy="151094"/>
            </a:xfrm>
            <a:custGeom>
              <a:avLst/>
              <a:gdLst/>
              <a:ahLst/>
              <a:cxnLst>
                <a:cxn ang="0">
                  <a:pos x="wd2" y="hd2"/>
                </a:cxn>
                <a:cxn ang="5400000">
                  <a:pos x="wd2" y="hd2"/>
                </a:cxn>
                <a:cxn ang="10800000">
                  <a:pos x="wd2" y="hd2"/>
                </a:cxn>
                <a:cxn ang="16200000">
                  <a:pos x="wd2" y="hd2"/>
                </a:cxn>
              </a:cxnLst>
              <a:rect l="0" t="0" r="r" b="b"/>
              <a:pathLst>
                <a:path w="20862" h="21274" extrusionOk="0">
                  <a:moveTo>
                    <a:pt x="18667" y="0"/>
                  </a:moveTo>
                  <a:cubicBezTo>
                    <a:pt x="16473" y="833"/>
                    <a:pt x="14682" y="1666"/>
                    <a:pt x="12083" y="2110"/>
                  </a:cubicBezTo>
                  <a:cubicBezTo>
                    <a:pt x="9831" y="2110"/>
                    <a:pt x="7636" y="1666"/>
                    <a:pt x="4980" y="1666"/>
                  </a:cubicBezTo>
                  <a:cubicBezTo>
                    <a:pt x="3651" y="1666"/>
                    <a:pt x="1457" y="833"/>
                    <a:pt x="590" y="2110"/>
                  </a:cubicBezTo>
                  <a:cubicBezTo>
                    <a:pt x="-738" y="4220"/>
                    <a:pt x="590" y="6774"/>
                    <a:pt x="590" y="9329"/>
                  </a:cubicBezTo>
                  <a:cubicBezTo>
                    <a:pt x="995" y="9717"/>
                    <a:pt x="995" y="10161"/>
                    <a:pt x="1457" y="10161"/>
                  </a:cubicBezTo>
                  <a:cubicBezTo>
                    <a:pt x="2785" y="10550"/>
                    <a:pt x="3651" y="10161"/>
                    <a:pt x="4980" y="10550"/>
                  </a:cubicBezTo>
                  <a:cubicBezTo>
                    <a:pt x="4980" y="10550"/>
                    <a:pt x="6308" y="16547"/>
                    <a:pt x="6308" y="16936"/>
                  </a:cubicBezTo>
                  <a:cubicBezTo>
                    <a:pt x="6308" y="17380"/>
                    <a:pt x="7174" y="21156"/>
                    <a:pt x="7174" y="21156"/>
                  </a:cubicBezTo>
                  <a:cubicBezTo>
                    <a:pt x="8965" y="21156"/>
                    <a:pt x="10755" y="21600"/>
                    <a:pt x="12488" y="20767"/>
                  </a:cubicBezTo>
                  <a:cubicBezTo>
                    <a:pt x="13354" y="20767"/>
                    <a:pt x="13354" y="19490"/>
                    <a:pt x="13354" y="18657"/>
                  </a:cubicBezTo>
                  <a:cubicBezTo>
                    <a:pt x="13816" y="17380"/>
                    <a:pt x="12950" y="15659"/>
                    <a:pt x="13816" y="14826"/>
                  </a:cubicBezTo>
                  <a:cubicBezTo>
                    <a:pt x="14278" y="13549"/>
                    <a:pt x="16011" y="13993"/>
                    <a:pt x="16877" y="13549"/>
                  </a:cubicBezTo>
                  <a:cubicBezTo>
                    <a:pt x="18667" y="13104"/>
                    <a:pt x="19129" y="12716"/>
                    <a:pt x="20862" y="11827"/>
                  </a:cubicBezTo>
                  <a:cubicBezTo>
                    <a:pt x="19534" y="9329"/>
                    <a:pt x="18667" y="4220"/>
                    <a:pt x="18667" y="2110"/>
                  </a:cubicBezTo>
                  <a:cubicBezTo>
                    <a:pt x="18667" y="1666"/>
                    <a:pt x="18667" y="833"/>
                    <a:pt x="18667" y="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38" name="Shape">
              <a:extLst>
                <a:ext uri="{FF2B5EF4-FFF2-40B4-BE49-F238E27FC236}">
                  <a16:creationId xmlns:a16="http://schemas.microsoft.com/office/drawing/2014/main" id="{F088DF62-8E87-6841-9950-9B065A71F3F1}"/>
                </a:ext>
              </a:extLst>
            </p:cNvPr>
            <p:cNvSpPr/>
            <p:nvPr/>
          </p:nvSpPr>
          <p:spPr>
            <a:xfrm>
              <a:off x="3640320" y="5170516"/>
              <a:ext cx="686425" cy="493522"/>
            </a:xfrm>
            <a:custGeom>
              <a:avLst/>
              <a:gdLst/>
              <a:ahLst/>
              <a:cxnLst>
                <a:cxn ang="0">
                  <a:pos x="wd2" y="hd2"/>
                </a:cxn>
                <a:cxn ang="5400000">
                  <a:pos x="wd2" y="hd2"/>
                </a:cxn>
                <a:cxn ang="10800000">
                  <a:pos x="wd2" y="hd2"/>
                </a:cxn>
                <a:cxn ang="16200000">
                  <a:pos x="wd2" y="hd2"/>
                </a:cxn>
              </a:cxnLst>
              <a:rect l="0" t="0" r="r" b="b"/>
              <a:pathLst>
                <a:path w="21600" h="21570" extrusionOk="0">
                  <a:moveTo>
                    <a:pt x="760" y="5799"/>
                  </a:moveTo>
                  <a:cubicBezTo>
                    <a:pt x="1046" y="5799"/>
                    <a:pt x="1333" y="5522"/>
                    <a:pt x="1719" y="5522"/>
                  </a:cubicBezTo>
                  <a:cubicBezTo>
                    <a:pt x="2093" y="5661"/>
                    <a:pt x="2379" y="6060"/>
                    <a:pt x="2765" y="6198"/>
                  </a:cubicBezTo>
                  <a:cubicBezTo>
                    <a:pt x="2765" y="6198"/>
                    <a:pt x="2952" y="5001"/>
                    <a:pt x="3052" y="5001"/>
                  </a:cubicBezTo>
                  <a:cubicBezTo>
                    <a:pt x="3152" y="5001"/>
                    <a:pt x="3625" y="5140"/>
                    <a:pt x="3625" y="5140"/>
                  </a:cubicBezTo>
                  <a:cubicBezTo>
                    <a:pt x="3712" y="4863"/>
                    <a:pt x="3911" y="4741"/>
                    <a:pt x="3999" y="4481"/>
                  </a:cubicBezTo>
                  <a:cubicBezTo>
                    <a:pt x="4098" y="4203"/>
                    <a:pt x="3999" y="3804"/>
                    <a:pt x="4098" y="3683"/>
                  </a:cubicBezTo>
                  <a:cubicBezTo>
                    <a:pt x="4472" y="3405"/>
                    <a:pt x="4858" y="3804"/>
                    <a:pt x="5232" y="3683"/>
                  </a:cubicBezTo>
                  <a:cubicBezTo>
                    <a:pt x="5518" y="3683"/>
                    <a:pt x="5805" y="3544"/>
                    <a:pt x="6091" y="3284"/>
                  </a:cubicBezTo>
                  <a:cubicBezTo>
                    <a:pt x="6378" y="3145"/>
                    <a:pt x="6577" y="2486"/>
                    <a:pt x="6951" y="2347"/>
                  </a:cubicBezTo>
                  <a:cubicBezTo>
                    <a:pt x="7337" y="2347"/>
                    <a:pt x="7711" y="2746"/>
                    <a:pt x="7997" y="3006"/>
                  </a:cubicBezTo>
                  <a:cubicBezTo>
                    <a:pt x="8184" y="3145"/>
                    <a:pt x="8284" y="3683"/>
                    <a:pt x="8471" y="3683"/>
                  </a:cubicBezTo>
                  <a:cubicBezTo>
                    <a:pt x="8757" y="3683"/>
                    <a:pt x="9044" y="3405"/>
                    <a:pt x="9143" y="3006"/>
                  </a:cubicBezTo>
                  <a:cubicBezTo>
                    <a:pt x="9430" y="2607"/>
                    <a:pt x="9430" y="1948"/>
                    <a:pt x="9617" y="1427"/>
                  </a:cubicBezTo>
                  <a:cubicBezTo>
                    <a:pt x="9803" y="1150"/>
                    <a:pt x="10003" y="890"/>
                    <a:pt x="10090" y="629"/>
                  </a:cubicBezTo>
                  <a:cubicBezTo>
                    <a:pt x="10476" y="629"/>
                    <a:pt x="10949" y="629"/>
                    <a:pt x="11236" y="490"/>
                  </a:cubicBezTo>
                  <a:cubicBezTo>
                    <a:pt x="11423" y="490"/>
                    <a:pt x="11423" y="91"/>
                    <a:pt x="11522" y="91"/>
                  </a:cubicBezTo>
                  <a:cubicBezTo>
                    <a:pt x="11610" y="-30"/>
                    <a:pt x="11797" y="-30"/>
                    <a:pt x="11896" y="91"/>
                  </a:cubicBezTo>
                  <a:cubicBezTo>
                    <a:pt x="11996" y="230"/>
                    <a:pt x="12083" y="490"/>
                    <a:pt x="12282" y="490"/>
                  </a:cubicBezTo>
                  <a:cubicBezTo>
                    <a:pt x="12469" y="629"/>
                    <a:pt x="12756" y="369"/>
                    <a:pt x="12943" y="490"/>
                  </a:cubicBezTo>
                  <a:cubicBezTo>
                    <a:pt x="13142" y="629"/>
                    <a:pt x="13042" y="890"/>
                    <a:pt x="13142" y="1028"/>
                  </a:cubicBezTo>
                  <a:cubicBezTo>
                    <a:pt x="13229" y="1150"/>
                    <a:pt x="13329" y="1028"/>
                    <a:pt x="13416" y="1150"/>
                  </a:cubicBezTo>
                  <a:cubicBezTo>
                    <a:pt x="13516" y="1289"/>
                    <a:pt x="13416" y="1826"/>
                    <a:pt x="13615" y="1826"/>
                  </a:cubicBezTo>
                  <a:cubicBezTo>
                    <a:pt x="13989" y="1688"/>
                    <a:pt x="14089" y="768"/>
                    <a:pt x="14462" y="768"/>
                  </a:cubicBezTo>
                  <a:cubicBezTo>
                    <a:pt x="14749" y="768"/>
                    <a:pt x="14462" y="1549"/>
                    <a:pt x="14662" y="1826"/>
                  </a:cubicBezTo>
                  <a:cubicBezTo>
                    <a:pt x="14749" y="1948"/>
                    <a:pt x="14948" y="1826"/>
                    <a:pt x="15135" y="1826"/>
                  </a:cubicBezTo>
                  <a:cubicBezTo>
                    <a:pt x="15222" y="1948"/>
                    <a:pt x="15222" y="2087"/>
                    <a:pt x="15322" y="2087"/>
                  </a:cubicBezTo>
                  <a:cubicBezTo>
                    <a:pt x="15608" y="2208"/>
                    <a:pt x="15795" y="2087"/>
                    <a:pt x="16082" y="2208"/>
                  </a:cubicBezTo>
                  <a:cubicBezTo>
                    <a:pt x="16082" y="2208"/>
                    <a:pt x="16368" y="4082"/>
                    <a:pt x="16368" y="4203"/>
                  </a:cubicBezTo>
                  <a:cubicBezTo>
                    <a:pt x="16368" y="4342"/>
                    <a:pt x="16555" y="5522"/>
                    <a:pt x="16555" y="5522"/>
                  </a:cubicBezTo>
                  <a:cubicBezTo>
                    <a:pt x="16941" y="5522"/>
                    <a:pt x="17327" y="5661"/>
                    <a:pt x="17701" y="5400"/>
                  </a:cubicBezTo>
                  <a:cubicBezTo>
                    <a:pt x="17888" y="5400"/>
                    <a:pt x="17888" y="5001"/>
                    <a:pt x="17888" y="4741"/>
                  </a:cubicBezTo>
                  <a:cubicBezTo>
                    <a:pt x="17988" y="4342"/>
                    <a:pt x="17801" y="3804"/>
                    <a:pt x="17988" y="3544"/>
                  </a:cubicBezTo>
                  <a:cubicBezTo>
                    <a:pt x="18087" y="3145"/>
                    <a:pt x="18461" y="3284"/>
                    <a:pt x="18648" y="3145"/>
                  </a:cubicBezTo>
                  <a:cubicBezTo>
                    <a:pt x="19034" y="3006"/>
                    <a:pt x="19134" y="2885"/>
                    <a:pt x="19507" y="2607"/>
                  </a:cubicBezTo>
                  <a:cubicBezTo>
                    <a:pt x="19607" y="2746"/>
                    <a:pt x="19607" y="2885"/>
                    <a:pt x="19694" y="3006"/>
                  </a:cubicBezTo>
                  <a:cubicBezTo>
                    <a:pt x="19607" y="3943"/>
                    <a:pt x="20080" y="5921"/>
                    <a:pt x="20466" y="6719"/>
                  </a:cubicBezTo>
                  <a:cubicBezTo>
                    <a:pt x="20554" y="7118"/>
                    <a:pt x="21127" y="7777"/>
                    <a:pt x="21600" y="8315"/>
                  </a:cubicBezTo>
                  <a:cubicBezTo>
                    <a:pt x="21226" y="8454"/>
                    <a:pt x="20840" y="8454"/>
                    <a:pt x="20466" y="8853"/>
                  </a:cubicBezTo>
                  <a:cubicBezTo>
                    <a:pt x="20080" y="9235"/>
                    <a:pt x="19607" y="9772"/>
                    <a:pt x="19320" y="10310"/>
                  </a:cubicBezTo>
                  <a:cubicBezTo>
                    <a:pt x="19221" y="10692"/>
                    <a:pt x="19221" y="11230"/>
                    <a:pt x="19134" y="11629"/>
                  </a:cubicBezTo>
                  <a:cubicBezTo>
                    <a:pt x="19034" y="12028"/>
                    <a:pt x="18747" y="12427"/>
                    <a:pt x="18561" y="12826"/>
                  </a:cubicBezTo>
                  <a:cubicBezTo>
                    <a:pt x="18461" y="13086"/>
                    <a:pt x="18561" y="13607"/>
                    <a:pt x="18274" y="13884"/>
                  </a:cubicBezTo>
                  <a:cubicBezTo>
                    <a:pt x="18087" y="14144"/>
                    <a:pt x="17614" y="13884"/>
                    <a:pt x="17415" y="14144"/>
                  </a:cubicBezTo>
                  <a:cubicBezTo>
                    <a:pt x="17228" y="14405"/>
                    <a:pt x="17514" y="14682"/>
                    <a:pt x="17514" y="14943"/>
                  </a:cubicBezTo>
                  <a:cubicBezTo>
                    <a:pt x="17415" y="15081"/>
                    <a:pt x="17228" y="15203"/>
                    <a:pt x="17128" y="15203"/>
                  </a:cubicBezTo>
                  <a:cubicBezTo>
                    <a:pt x="16842" y="15081"/>
                    <a:pt x="16655" y="14682"/>
                    <a:pt x="16368" y="14682"/>
                  </a:cubicBezTo>
                  <a:cubicBezTo>
                    <a:pt x="15994" y="14682"/>
                    <a:pt x="15608" y="14943"/>
                    <a:pt x="15322" y="15203"/>
                  </a:cubicBezTo>
                  <a:cubicBezTo>
                    <a:pt x="15135" y="15203"/>
                    <a:pt x="15135" y="15862"/>
                    <a:pt x="15035" y="15741"/>
                  </a:cubicBezTo>
                  <a:cubicBezTo>
                    <a:pt x="14562" y="15342"/>
                    <a:pt x="14562" y="14405"/>
                    <a:pt x="14089" y="14144"/>
                  </a:cubicBezTo>
                  <a:cubicBezTo>
                    <a:pt x="13802" y="13884"/>
                    <a:pt x="13329" y="13884"/>
                    <a:pt x="13042" y="14144"/>
                  </a:cubicBezTo>
                  <a:cubicBezTo>
                    <a:pt x="12756" y="14405"/>
                    <a:pt x="13042" y="14943"/>
                    <a:pt x="12855" y="15342"/>
                  </a:cubicBezTo>
                  <a:cubicBezTo>
                    <a:pt x="12855" y="15463"/>
                    <a:pt x="12469" y="15463"/>
                    <a:pt x="12370" y="15602"/>
                  </a:cubicBezTo>
                  <a:cubicBezTo>
                    <a:pt x="12282" y="16261"/>
                    <a:pt x="12469" y="17059"/>
                    <a:pt x="12569" y="17718"/>
                  </a:cubicBezTo>
                  <a:cubicBezTo>
                    <a:pt x="12282" y="17718"/>
                    <a:pt x="12083" y="17857"/>
                    <a:pt x="11896" y="17979"/>
                  </a:cubicBezTo>
                  <a:cubicBezTo>
                    <a:pt x="11610" y="17979"/>
                    <a:pt x="11236" y="17597"/>
                    <a:pt x="11037" y="17857"/>
                  </a:cubicBezTo>
                  <a:cubicBezTo>
                    <a:pt x="10663" y="18378"/>
                    <a:pt x="11037" y="19453"/>
                    <a:pt x="10563" y="19974"/>
                  </a:cubicBezTo>
                  <a:cubicBezTo>
                    <a:pt x="10277" y="20234"/>
                    <a:pt x="10003" y="19176"/>
                    <a:pt x="9617" y="19315"/>
                  </a:cubicBezTo>
                  <a:cubicBezTo>
                    <a:pt x="9330" y="19315"/>
                    <a:pt x="9716" y="20113"/>
                    <a:pt x="9517" y="20234"/>
                  </a:cubicBezTo>
                  <a:cubicBezTo>
                    <a:pt x="8857" y="20911"/>
                    <a:pt x="8097" y="21292"/>
                    <a:pt x="7424" y="21570"/>
                  </a:cubicBezTo>
                  <a:cubicBezTo>
                    <a:pt x="7237" y="21570"/>
                    <a:pt x="7237" y="21171"/>
                    <a:pt x="7138" y="21032"/>
                  </a:cubicBezTo>
                  <a:cubicBezTo>
                    <a:pt x="6664" y="20633"/>
                    <a:pt x="6291" y="20113"/>
                    <a:pt x="5805" y="20113"/>
                  </a:cubicBezTo>
                  <a:cubicBezTo>
                    <a:pt x="5431" y="20113"/>
                    <a:pt x="5232" y="20772"/>
                    <a:pt x="4858" y="20911"/>
                  </a:cubicBezTo>
                  <a:cubicBezTo>
                    <a:pt x="4472" y="21171"/>
                    <a:pt x="3911" y="21032"/>
                    <a:pt x="3525" y="21171"/>
                  </a:cubicBezTo>
                  <a:cubicBezTo>
                    <a:pt x="3525" y="20512"/>
                    <a:pt x="3625" y="19852"/>
                    <a:pt x="3625" y="19176"/>
                  </a:cubicBezTo>
                  <a:cubicBezTo>
                    <a:pt x="3625" y="18655"/>
                    <a:pt x="3525" y="17979"/>
                    <a:pt x="3338" y="17597"/>
                  </a:cubicBezTo>
                  <a:cubicBezTo>
                    <a:pt x="3239" y="17319"/>
                    <a:pt x="3052" y="17718"/>
                    <a:pt x="2952" y="17597"/>
                  </a:cubicBezTo>
                  <a:cubicBezTo>
                    <a:pt x="2865" y="17458"/>
                    <a:pt x="2865" y="17198"/>
                    <a:pt x="2765" y="16920"/>
                  </a:cubicBezTo>
                  <a:cubicBezTo>
                    <a:pt x="2192" y="16261"/>
                    <a:pt x="1532" y="15741"/>
                    <a:pt x="1046" y="14943"/>
                  </a:cubicBezTo>
                  <a:cubicBezTo>
                    <a:pt x="760" y="14405"/>
                    <a:pt x="573" y="13745"/>
                    <a:pt x="673" y="13225"/>
                  </a:cubicBezTo>
                  <a:cubicBezTo>
                    <a:pt x="673" y="12826"/>
                    <a:pt x="1146" y="12687"/>
                    <a:pt x="1246" y="12288"/>
                  </a:cubicBezTo>
                  <a:cubicBezTo>
                    <a:pt x="1246" y="12028"/>
                    <a:pt x="1146" y="11750"/>
                    <a:pt x="1046" y="11490"/>
                  </a:cubicBezTo>
                  <a:cubicBezTo>
                    <a:pt x="959" y="11369"/>
                    <a:pt x="673" y="11490"/>
                    <a:pt x="486" y="11230"/>
                  </a:cubicBezTo>
                  <a:cubicBezTo>
                    <a:pt x="287" y="10970"/>
                    <a:pt x="100" y="10570"/>
                    <a:pt x="0" y="10033"/>
                  </a:cubicBezTo>
                  <a:cubicBezTo>
                    <a:pt x="0" y="9772"/>
                    <a:pt x="287" y="9634"/>
                    <a:pt x="386" y="9512"/>
                  </a:cubicBezTo>
                  <a:cubicBezTo>
                    <a:pt x="486" y="9113"/>
                    <a:pt x="386" y="8714"/>
                    <a:pt x="386" y="8454"/>
                  </a:cubicBezTo>
                  <a:cubicBezTo>
                    <a:pt x="486" y="8055"/>
                    <a:pt x="486" y="7777"/>
                    <a:pt x="573" y="7378"/>
                  </a:cubicBezTo>
                  <a:cubicBezTo>
                    <a:pt x="573" y="7118"/>
                    <a:pt x="760" y="6979"/>
                    <a:pt x="760" y="6719"/>
                  </a:cubicBezTo>
                  <a:cubicBezTo>
                    <a:pt x="860" y="6459"/>
                    <a:pt x="760" y="6060"/>
                    <a:pt x="760" y="5799"/>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39" name="Shape">
              <a:extLst>
                <a:ext uri="{FF2B5EF4-FFF2-40B4-BE49-F238E27FC236}">
                  <a16:creationId xmlns:a16="http://schemas.microsoft.com/office/drawing/2014/main" id="{757FF758-2A1B-5D40-AFE8-04C40045C86A}"/>
                </a:ext>
              </a:extLst>
            </p:cNvPr>
            <p:cNvSpPr/>
            <p:nvPr/>
          </p:nvSpPr>
          <p:spPr>
            <a:xfrm>
              <a:off x="2826839" y="4869207"/>
              <a:ext cx="928430" cy="1227687"/>
            </a:xfrm>
            <a:custGeom>
              <a:avLst/>
              <a:gdLst/>
              <a:ahLst/>
              <a:cxnLst>
                <a:cxn ang="0">
                  <a:pos x="wd2" y="hd2"/>
                </a:cxn>
                <a:cxn ang="5400000">
                  <a:pos x="wd2" y="hd2"/>
                </a:cxn>
                <a:cxn ang="10800000">
                  <a:pos x="wd2" y="hd2"/>
                </a:cxn>
                <a:cxn ang="16200000">
                  <a:pos x="wd2" y="hd2"/>
                </a:cxn>
              </a:cxnLst>
              <a:rect l="0" t="0" r="r" b="b"/>
              <a:pathLst>
                <a:path w="21378" h="21051" extrusionOk="0">
                  <a:moveTo>
                    <a:pt x="8338" y="3535"/>
                  </a:moveTo>
                  <a:cubicBezTo>
                    <a:pt x="8338" y="3590"/>
                    <a:pt x="8201" y="3794"/>
                    <a:pt x="7991" y="3896"/>
                  </a:cubicBezTo>
                  <a:cubicBezTo>
                    <a:pt x="7507" y="4419"/>
                    <a:pt x="8201" y="4154"/>
                    <a:pt x="8548" y="4154"/>
                  </a:cubicBezTo>
                  <a:cubicBezTo>
                    <a:pt x="8548" y="4929"/>
                    <a:pt x="6321" y="4107"/>
                    <a:pt x="6047" y="4263"/>
                  </a:cubicBezTo>
                  <a:cubicBezTo>
                    <a:pt x="5700" y="4467"/>
                    <a:pt x="5144" y="4310"/>
                    <a:pt x="4934" y="4623"/>
                  </a:cubicBezTo>
                  <a:cubicBezTo>
                    <a:pt x="4870" y="4678"/>
                    <a:pt x="4797" y="4882"/>
                    <a:pt x="4870" y="4929"/>
                  </a:cubicBezTo>
                  <a:cubicBezTo>
                    <a:pt x="4934" y="4984"/>
                    <a:pt x="5071" y="4984"/>
                    <a:pt x="5144" y="4984"/>
                  </a:cubicBezTo>
                  <a:cubicBezTo>
                    <a:pt x="5217" y="4984"/>
                    <a:pt x="5491" y="4984"/>
                    <a:pt x="5491" y="5038"/>
                  </a:cubicBezTo>
                  <a:cubicBezTo>
                    <a:pt x="5071" y="5086"/>
                    <a:pt x="5354" y="5915"/>
                    <a:pt x="4514" y="5398"/>
                  </a:cubicBezTo>
                  <a:cubicBezTo>
                    <a:pt x="3821" y="4929"/>
                    <a:pt x="3611" y="5867"/>
                    <a:pt x="3264" y="6330"/>
                  </a:cubicBezTo>
                  <a:cubicBezTo>
                    <a:pt x="2981" y="6751"/>
                    <a:pt x="2917" y="6853"/>
                    <a:pt x="3054" y="7316"/>
                  </a:cubicBezTo>
                  <a:cubicBezTo>
                    <a:pt x="3118" y="7683"/>
                    <a:pt x="2634" y="7995"/>
                    <a:pt x="2424" y="8308"/>
                  </a:cubicBezTo>
                  <a:cubicBezTo>
                    <a:pt x="2078" y="8825"/>
                    <a:pt x="1311" y="9192"/>
                    <a:pt x="1028" y="9811"/>
                  </a:cubicBezTo>
                  <a:cubicBezTo>
                    <a:pt x="891" y="10124"/>
                    <a:pt x="964" y="10334"/>
                    <a:pt x="964" y="10640"/>
                  </a:cubicBezTo>
                  <a:cubicBezTo>
                    <a:pt x="964" y="10953"/>
                    <a:pt x="608" y="11368"/>
                    <a:pt x="608" y="11735"/>
                  </a:cubicBezTo>
                  <a:cubicBezTo>
                    <a:pt x="608" y="12048"/>
                    <a:pt x="335" y="12095"/>
                    <a:pt x="52" y="12197"/>
                  </a:cubicBezTo>
                  <a:cubicBezTo>
                    <a:pt x="-222" y="12306"/>
                    <a:pt x="681" y="12931"/>
                    <a:pt x="754" y="13135"/>
                  </a:cubicBezTo>
                  <a:cubicBezTo>
                    <a:pt x="891" y="13448"/>
                    <a:pt x="1101" y="13394"/>
                    <a:pt x="1311" y="13605"/>
                  </a:cubicBezTo>
                  <a:cubicBezTo>
                    <a:pt x="1521" y="13808"/>
                    <a:pt x="1731" y="14019"/>
                    <a:pt x="1868" y="14223"/>
                  </a:cubicBezTo>
                  <a:cubicBezTo>
                    <a:pt x="2005" y="14692"/>
                    <a:pt x="2561" y="15005"/>
                    <a:pt x="2917" y="15365"/>
                  </a:cubicBezTo>
                  <a:cubicBezTo>
                    <a:pt x="3118" y="15631"/>
                    <a:pt x="3054" y="16147"/>
                    <a:pt x="3054" y="16406"/>
                  </a:cubicBezTo>
                  <a:cubicBezTo>
                    <a:pt x="3191" y="16977"/>
                    <a:pt x="4030" y="17500"/>
                    <a:pt x="4304" y="18017"/>
                  </a:cubicBezTo>
                  <a:cubicBezTo>
                    <a:pt x="4724" y="18799"/>
                    <a:pt x="5071" y="18119"/>
                    <a:pt x="5700" y="18119"/>
                  </a:cubicBezTo>
                  <a:cubicBezTo>
                    <a:pt x="5700" y="18534"/>
                    <a:pt x="4724" y="19003"/>
                    <a:pt x="5144" y="19520"/>
                  </a:cubicBezTo>
                  <a:cubicBezTo>
                    <a:pt x="5217" y="19887"/>
                    <a:pt x="6248" y="21600"/>
                    <a:pt x="6878" y="20873"/>
                  </a:cubicBezTo>
                  <a:cubicBezTo>
                    <a:pt x="7297" y="20403"/>
                    <a:pt x="8128" y="18799"/>
                    <a:pt x="8621" y="18534"/>
                  </a:cubicBezTo>
                  <a:cubicBezTo>
                    <a:pt x="8684" y="18642"/>
                    <a:pt x="9177" y="19003"/>
                    <a:pt x="9314" y="19105"/>
                  </a:cubicBezTo>
                  <a:cubicBezTo>
                    <a:pt x="9661" y="19418"/>
                    <a:pt x="9460" y="19520"/>
                    <a:pt x="9734" y="19159"/>
                  </a:cubicBezTo>
                  <a:cubicBezTo>
                    <a:pt x="10017" y="18901"/>
                    <a:pt x="10920" y="17759"/>
                    <a:pt x="11057" y="18275"/>
                  </a:cubicBezTo>
                  <a:cubicBezTo>
                    <a:pt x="11130" y="18384"/>
                    <a:pt x="11194" y="18486"/>
                    <a:pt x="11194" y="18642"/>
                  </a:cubicBezTo>
                  <a:cubicBezTo>
                    <a:pt x="11550" y="18534"/>
                    <a:pt x="11824" y="18534"/>
                    <a:pt x="12107" y="18432"/>
                  </a:cubicBezTo>
                  <a:cubicBezTo>
                    <a:pt x="12170" y="18384"/>
                    <a:pt x="12170" y="18228"/>
                    <a:pt x="12243" y="18173"/>
                  </a:cubicBezTo>
                  <a:cubicBezTo>
                    <a:pt x="12526" y="18119"/>
                    <a:pt x="12800" y="18173"/>
                    <a:pt x="13010" y="18275"/>
                  </a:cubicBezTo>
                  <a:cubicBezTo>
                    <a:pt x="13220" y="18330"/>
                    <a:pt x="13147" y="18534"/>
                    <a:pt x="13357" y="18642"/>
                  </a:cubicBezTo>
                  <a:cubicBezTo>
                    <a:pt x="13567" y="18744"/>
                    <a:pt x="13849" y="18799"/>
                    <a:pt x="14059" y="18744"/>
                  </a:cubicBezTo>
                  <a:cubicBezTo>
                    <a:pt x="14333" y="18588"/>
                    <a:pt x="14333" y="18228"/>
                    <a:pt x="14616" y="18119"/>
                  </a:cubicBezTo>
                  <a:cubicBezTo>
                    <a:pt x="14890" y="18071"/>
                    <a:pt x="15246" y="18275"/>
                    <a:pt x="15519" y="18173"/>
                  </a:cubicBezTo>
                  <a:cubicBezTo>
                    <a:pt x="15866" y="18119"/>
                    <a:pt x="16076" y="17861"/>
                    <a:pt x="16359" y="17759"/>
                  </a:cubicBezTo>
                  <a:cubicBezTo>
                    <a:pt x="16633" y="17704"/>
                    <a:pt x="16916" y="17650"/>
                    <a:pt x="17189" y="17704"/>
                  </a:cubicBezTo>
                  <a:cubicBezTo>
                    <a:pt x="17262" y="17704"/>
                    <a:pt x="17262" y="17759"/>
                    <a:pt x="17262" y="17806"/>
                  </a:cubicBezTo>
                  <a:cubicBezTo>
                    <a:pt x="17545" y="17759"/>
                    <a:pt x="17755" y="17759"/>
                    <a:pt x="17956" y="17650"/>
                  </a:cubicBezTo>
                  <a:cubicBezTo>
                    <a:pt x="18166" y="17548"/>
                    <a:pt x="18166" y="17290"/>
                    <a:pt x="18376" y="17235"/>
                  </a:cubicBezTo>
                  <a:cubicBezTo>
                    <a:pt x="18586" y="17188"/>
                    <a:pt x="18795" y="17548"/>
                    <a:pt x="18932" y="17446"/>
                  </a:cubicBezTo>
                  <a:cubicBezTo>
                    <a:pt x="19142" y="17133"/>
                    <a:pt x="19078" y="16773"/>
                    <a:pt x="19142" y="16406"/>
                  </a:cubicBezTo>
                  <a:cubicBezTo>
                    <a:pt x="19142" y="16202"/>
                    <a:pt x="19279" y="15991"/>
                    <a:pt x="19142" y="15780"/>
                  </a:cubicBezTo>
                  <a:cubicBezTo>
                    <a:pt x="19078" y="15576"/>
                    <a:pt x="18586" y="15522"/>
                    <a:pt x="18586" y="15318"/>
                  </a:cubicBezTo>
                  <a:cubicBezTo>
                    <a:pt x="18586" y="15107"/>
                    <a:pt x="18868" y="15059"/>
                    <a:pt x="19078" y="14951"/>
                  </a:cubicBezTo>
                  <a:cubicBezTo>
                    <a:pt x="19215" y="14903"/>
                    <a:pt x="19489" y="14951"/>
                    <a:pt x="19562" y="14849"/>
                  </a:cubicBezTo>
                  <a:cubicBezTo>
                    <a:pt x="19635" y="14692"/>
                    <a:pt x="19279" y="14536"/>
                    <a:pt x="19279" y="14380"/>
                  </a:cubicBezTo>
                  <a:cubicBezTo>
                    <a:pt x="19279" y="14223"/>
                    <a:pt x="19425" y="14019"/>
                    <a:pt x="19562" y="13910"/>
                  </a:cubicBezTo>
                  <a:cubicBezTo>
                    <a:pt x="19635" y="13761"/>
                    <a:pt x="19845" y="13605"/>
                    <a:pt x="20055" y="13550"/>
                  </a:cubicBezTo>
                  <a:cubicBezTo>
                    <a:pt x="20329" y="13496"/>
                    <a:pt x="20675" y="13652"/>
                    <a:pt x="20958" y="13605"/>
                  </a:cubicBezTo>
                  <a:cubicBezTo>
                    <a:pt x="21095" y="13605"/>
                    <a:pt x="21168" y="13496"/>
                    <a:pt x="21305" y="13448"/>
                  </a:cubicBezTo>
                  <a:cubicBezTo>
                    <a:pt x="21305" y="13190"/>
                    <a:pt x="21378" y="12931"/>
                    <a:pt x="21378" y="12666"/>
                  </a:cubicBezTo>
                  <a:cubicBezTo>
                    <a:pt x="21378" y="12462"/>
                    <a:pt x="21305" y="12197"/>
                    <a:pt x="21168" y="12048"/>
                  </a:cubicBezTo>
                  <a:cubicBezTo>
                    <a:pt x="21095" y="11939"/>
                    <a:pt x="20958" y="12095"/>
                    <a:pt x="20885" y="12048"/>
                  </a:cubicBezTo>
                  <a:cubicBezTo>
                    <a:pt x="20821" y="11993"/>
                    <a:pt x="20821" y="11891"/>
                    <a:pt x="20748" y="11782"/>
                  </a:cubicBezTo>
                  <a:cubicBezTo>
                    <a:pt x="20329" y="11524"/>
                    <a:pt x="19845" y="11320"/>
                    <a:pt x="19489" y="11007"/>
                  </a:cubicBezTo>
                  <a:cubicBezTo>
                    <a:pt x="19279" y="10797"/>
                    <a:pt x="19142" y="10538"/>
                    <a:pt x="19215" y="10334"/>
                  </a:cubicBezTo>
                  <a:cubicBezTo>
                    <a:pt x="19215" y="10178"/>
                    <a:pt x="19562" y="10124"/>
                    <a:pt x="19635" y="9967"/>
                  </a:cubicBezTo>
                  <a:cubicBezTo>
                    <a:pt x="19635" y="9865"/>
                    <a:pt x="19562" y="9756"/>
                    <a:pt x="19489" y="9654"/>
                  </a:cubicBezTo>
                  <a:cubicBezTo>
                    <a:pt x="19425" y="9607"/>
                    <a:pt x="19215" y="9654"/>
                    <a:pt x="19078" y="9552"/>
                  </a:cubicBezTo>
                  <a:cubicBezTo>
                    <a:pt x="18932" y="9450"/>
                    <a:pt x="18795" y="9294"/>
                    <a:pt x="18722" y="9083"/>
                  </a:cubicBezTo>
                  <a:cubicBezTo>
                    <a:pt x="18722" y="8981"/>
                    <a:pt x="18932" y="8927"/>
                    <a:pt x="19005" y="8879"/>
                  </a:cubicBezTo>
                  <a:cubicBezTo>
                    <a:pt x="19078" y="8723"/>
                    <a:pt x="19005" y="8567"/>
                    <a:pt x="19005" y="8465"/>
                  </a:cubicBezTo>
                  <a:cubicBezTo>
                    <a:pt x="19078" y="8308"/>
                    <a:pt x="19078" y="8199"/>
                    <a:pt x="19142" y="8043"/>
                  </a:cubicBezTo>
                  <a:cubicBezTo>
                    <a:pt x="19142" y="7941"/>
                    <a:pt x="19279" y="7887"/>
                    <a:pt x="19279" y="7785"/>
                  </a:cubicBezTo>
                  <a:cubicBezTo>
                    <a:pt x="19352" y="7683"/>
                    <a:pt x="19279" y="7526"/>
                    <a:pt x="19279" y="7424"/>
                  </a:cubicBezTo>
                  <a:cubicBezTo>
                    <a:pt x="19215" y="7370"/>
                    <a:pt x="19078" y="7370"/>
                    <a:pt x="18932" y="7316"/>
                  </a:cubicBezTo>
                  <a:cubicBezTo>
                    <a:pt x="18868" y="7214"/>
                    <a:pt x="18868" y="7112"/>
                    <a:pt x="18795" y="7057"/>
                  </a:cubicBezTo>
                  <a:cubicBezTo>
                    <a:pt x="18659" y="6908"/>
                    <a:pt x="18449" y="6799"/>
                    <a:pt x="18239" y="6642"/>
                  </a:cubicBezTo>
                  <a:cubicBezTo>
                    <a:pt x="18166" y="6541"/>
                    <a:pt x="18102" y="6384"/>
                    <a:pt x="17956" y="6282"/>
                  </a:cubicBezTo>
                  <a:cubicBezTo>
                    <a:pt x="17892" y="6228"/>
                    <a:pt x="17956" y="6384"/>
                    <a:pt x="17892" y="6439"/>
                  </a:cubicBezTo>
                  <a:cubicBezTo>
                    <a:pt x="17755" y="6541"/>
                    <a:pt x="17472" y="6541"/>
                    <a:pt x="17335" y="6642"/>
                  </a:cubicBezTo>
                  <a:cubicBezTo>
                    <a:pt x="17126" y="6799"/>
                    <a:pt x="17053" y="7010"/>
                    <a:pt x="16843" y="7112"/>
                  </a:cubicBezTo>
                  <a:cubicBezTo>
                    <a:pt x="16706" y="7214"/>
                    <a:pt x="16496" y="7214"/>
                    <a:pt x="16286" y="7166"/>
                  </a:cubicBezTo>
                  <a:cubicBezTo>
                    <a:pt x="16149" y="7112"/>
                    <a:pt x="16012" y="6955"/>
                    <a:pt x="15866" y="6853"/>
                  </a:cubicBezTo>
                  <a:cubicBezTo>
                    <a:pt x="15729" y="6697"/>
                    <a:pt x="15729" y="6541"/>
                    <a:pt x="15656" y="6384"/>
                  </a:cubicBezTo>
                  <a:cubicBezTo>
                    <a:pt x="15656" y="6282"/>
                    <a:pt x="15656" y="6173"/>
                    <a:pt x="15592" y="6126"/>
                  </a:cubicBezTo>
                  <a:cubicBezTo>
                    <a:pt x="15519" y="5969"/>
                    <a:pt x="15246" y="5867"/>
                    <a:pt x="15310" y="5711"/>
                  </a:cubicBezTo>
                  <a:cubicBezTo>
                    <a:pt x="15310" y="5602"/>
                    <a:pt x="15519" y="5500"/>
                    <a:pt x="15656" y="5398"/>
                  </a:cubicBezTo>
                  <a:cubicBezTo>
                    <a:pt x="15802" y="5242"/>
                    <a:pt x="16012" y="5086"/>
                    <a:pt x="16076" y="4882"/>
                  </a:cubicBezTo>
                  <a:cubicBezTo>
                    <a:pt x="16076" y="4678"/>
                    <a:pt x="15866" y="4521"/>
                    <a:pt x="15729" y="4365"/>
                  </a:cubicBezTo>
                  <a:cubicBezTo>
                    <a:pt x="15656" y="4263"/>
                    <a:pt x="15383" y="4310"/>
                    <a:pt x="15383" y="4263"/>
                  </a:cubicBezTo>
                  <a:cubicBezTo>
                    <a:pt x="15383" y="4154"/>
                    <a:pt x="15592" y="4154"/>
                    <a:pt x="15656" y="4052"/>
                  </a:cubicBezTo>
                  <a:cubicBezTo>
                    <a:pt x="15802" y="3848"/>
                    <a:pt x="15656" y="3535"/>
                    <a:pt x="15866" y="3379"/>
                  </a:cubicBezTo>
                  <a:cubicBezTo>
                    <a:pt x="16149" y="3121"/>
                    <a:pt x="16706" y="3175"/>
                    <a:pt x="17053" y="2964"/>
                  </a:cubicBezTo>
                  <a:cubicBezTo>
                    <a:pt x="17126" y="2910"/>
                    <a:pt x="17053" y="2754"/>
                    <a:pt x="16980" y="2652"/>
                  </a:cubicBezTo>
                  <a:cubicBezTo>
                    <a:pt x="16980" y="2550"/>
                    <a:pt x="16843" y="2495"/>
                    <a:pt x="16770" y="2393"/>
                  </a:cubicBezTo>
                  <a:cubicBezTo>
                    <a:pt x="16770" y="2291"/>
                    <a:pt x="16916" y="2080"/>
                    <a:pt x="16770" y="2080"/>
                  </a:cubicBezTo>
                  <a:cubicBezTo>
                    <a:pt x="16569" y="1978"/>
                    <a:pt x="16286" y="2182"/>
                    <a:pt x="16012" y="2182"/>
                  </a:cubicBezTo>
                  <a:cubicBezTo>
                    <a:pt x="15866" y="2182"/>
                    <a:pt x="15866" y="2080"/>
                    <a:pt x="15802" y="2026"/>
                  </a:cubicBezTo>
                  <a:cubicBezTo>
                    <a:pt x="15656" y="1822"/>
                    <a:pt x="15592" y="1564"/>
                    <a:pt x="15383" y="1407"/>
                  </a:cubicBezTo>
                  <a:cubicBezTo>
                    <a:pt x="15246" y="1305"/>
                    <a:pt x="15036" y="1407"/>
                    <a:pt x="14890" y="1305"/>
                  </a:cubicBezTo>
                  <a:cubicBezTo>
                    <a:pt x="14753" y="1251"/>
                    <a:pt x="14616" y="1149"/>
                    <a:pt x="14543" y="1040"/>
                  </a:cubicBezTo>
                  <a:cubicBezTo>
                    <a:pt x="14406" y="836"/>
                    <a:pt x="14543" y="578"/>
                    <a:pt x="14333" y="367"/>
                  </a:cubicBezTo>
                  <a:cubicBezTo>
                    <a:pt x="14123" y="156"/>
                    <a:pt x="13703" y="109"/>
                    <a:pt x="13430" y="0"/>
                  </a:cubicBezTo>
                  <a:cubicBezTo>
                    <a:pt x="13357" y="54"/>
                    <a:pt x="13147" y="109"/>
                    <a:pt x="13010" y="211"/>
                  </a:cubicBezTo>
                  <a:cubicBezTo>
                    <a:pt x="12800" y="367"/>
                    <a:pt x="12526" y="578"/>
                    <a:pt x="12170" y="625"/>
                  </a:cubicBezTo>
                  <a:cubicBezTo>
                    <a:pt x="12034" y="680"/>
                    <a:pt x="11687" y="680"/>
                    <a:pt x="11687" y="782"/>
                  </a:cubicBezTo>
                  <a:cubicBezTo>
                    <a:pt x="11614" y="782"/>
                    <a:pt x="11614" y="938"/>
                    <a:pt x="11614" y="993"/>
                  </a:cubicBezTo>
                  <a:cubicBezTo>
                    <a:pt x="11550" y="1040"/>
                    <a:pt x="11477" y="1040"/>
                    <a:pt x="11404" y="1095"/>
                  </a:cubicBezTo>
                  <a:cubicBezTo>
                    <a:pt x="11194" y="1251"/>
                    <a:pt x="11194" y="1353"/>
                    <a:pt x="11057" y="1509"/>
                  </a:cubicBezTo>
                  <a:cubicBezTo>
                    <a:pt x="10637" y="1611"/>
                    <a:pt x="10364" y="2135"/>
                    <a:pt x="9807" y="2182"/>
                  </a:cubicBezTo>
                  <a:cubicBezTo>
                    <a:pt x="9734" y="2291"/>
                    <a:pt x="8684" y="2237"/>
                    <a:pt x="8621" y="2135"/>
                  </a:cubicBezTo>
                  <a:lnTo>
                    <a:pt x="8548" y="2237"/>
                  </a:lnTo>
                  <a:cubicBezTo>
                    <a:pt x="8484" y="2291"/>
                    <a:pt x="8548" y="2291"/>
                    <a:pt x="8548" y="2339"/>
                  </a:cubicBezTo>
                  <a:cubicBezTo>
                    <a:pt x="8830" y="2550"/>
                    <a:pt x="8830" y="2550"/>
                    <a:pt x="8830" y="2550"/>
                  </a:cubicBezTo>
                  <a:cubicBezTo>
                    <a:pt x="9040" y="2550"/>
                    <a:pt x="8621" y="3019"/>
                    <a:pt x="8548" y="3066"/>
                  </a:cubicBezTo>
                  <a:cubicBezTo>
                    <a:pt x="8484" y="3175"/>
                    <a:pt x="8484" y="3481"/>
                    <a:pt x="8274" y="3535"/>
                  </a:cubicBezTo>
                  <a:lnTo>
                    <a:pt x="8338" y="3535"/>
                  </a:ln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40" name="Shape">
              <a:extLst>
                <a:ext uri="{FF2B5EF4-FFF2-40B4-BE49-F238E27FC236}">
                  <a16:creationId xmlns:a16="http://schemas.microsoft.com/office/drawing/2014/main" id="{ECA0E893-285A-084E-8196-D956DED23E0C}"/>
                </a:ext>
              </a:extLst>
            </p:cNvPr>
            <p:cNvSpPr/>
            <p:nvPr/>
          </p:nvSpPr>
          <p:spPr>
            <a:xfrm>
              <a:off x="3946156" y="5103405"/>
              <a:ext cx="205826" cy="109918"/>
            </a:xfrm>
            <a:custGeom>
              <a:avLst/>
              <a:gdLst/>
              <a:ahLst/>
              <a:cxnLst>
                <a:cxn ang="0">
                  <a:pos x="wd2" y="hd2"/>
                </a:cxn>
                <a:cxn ang="5400000">
                  <a:pos x="wd2" y="hd2"/>
                </a:cxn>
                <a:cxn ang="10800000">
                  <a:pos x="wd2" y="hd2"/>
                </a:cxn>
                <a:cxn ang="16200000">
                  <a:pos x="wd2" y="hd2"/>
                </a:cxn>
              </a:cxnLst>
              <a:rect l="0" t="0" r="r" b="b"/>
              <a:pathLst>
                <a:path w="21600" h="21301" extrusionOk="0">
                  <a:moveTo>
                    <a:pt x="21600" y="10454"/>
                  </a:moveTo>
                  <a:cubicBezTo>
                    <a:pt x="20351" y="4074"/>
                    <a:pt x="20351" y="4074"/>
                    <a:pt x="20351" y="4074"/>
                  </a:cubicBezTo>
                  <a:cubicBezTo>
                    <a:pt x="19061" y="3459"/>
                    <a:pt x="17813" y="2921"/>
                    <a:pt x="16190" y="2921"/>
                  </a:cubicBezTo>
                  <a:cubicBezTo>
                    <a:pt x="15274" y="2921"/>
                    <a:pt x="14317" y="4689"/>
                    <a:pt x="13027" y="4689"/>
                  </a:cubicBezTo>
                  <a:cubicBezTo>
                    <a:pt x="11445" y="4689"/>
                    <a:pt x="9864" y="4689"/>
                    <a:pt x="8240" y="4074"/>
                  </a:cubicBezTo>
                  <a:cubicBezTo>
                    <a:pt x="7283" y="2921"/>
                    <a:pt x="6368" y="1691"/>
                    <a:pt x="5410" y="538"/>
                  </a:cubicBezTo>
                  <a:cubicBezTo>
                    <a:pt x="4745" y="538"/>
                    <a:pt x="4120" y="0"/>
                    <a:pt x="3829" y="0"/>
                  </a:cubicBezTo>
                  <a:cubicBezTo>
                    <a:pt x="3163" y="538"/>
                    <a:pt x="2872" y="1153"/>
                    <a:pt x="2539" y="1691"/>
                  </a:cubicBezTo>
                  <a:cubicBezTo>
                    <a:pt x="1914" y="3459"/>
                    <a:pt x="1290" y="4689"/>
                    <a:pt x="957" y="6457"/>
                  </a:cubicBezTo>
                  <a:cubicBezTo>
                    <a:pt x="957" y="7610"/>
                    <a:pt x="1914" y="8148"/>
                    <a:pt x="1582" y="9301"/>
                  </a:cubicBezTo>
                  <a:cubicBezTo>
                    <a:pt x="1290" y="10454"/>
                    <a:pt x="0" y="11069"/>
                    <a:pt x="0" y="12222"/>
                  </a:cubicBezTo>
                  <a:cubicBezTo>
                    <a:pt x="0" y="13990"/>
                    <a:pt x="957" y="14605"/>
                    <a:pt x="1582" y="15758"/>
                  </a:cubicBezTo>
                  <a:cubicBezTo>
                    <a:pt x="2872" y="15758"/>
                    <a:pt x="4453" y="15758"/>
                    <a:pt x="5410" y="15143"/>
                  </a:cubicBezTo>
                  <a:cubicBezTo>
                    <a:pt x="6035" y="15143"/>
                    <a:pt x="6035" y="13375"/>
                    <a:pt x="6368" y="13375"/>
                  </a:cubicBezTo>
                  <a:cubicBezTo>
                    <a:pt x="6659" y="12837"/>
                    <a:pt x="7283" y="12837"/>
                    <a:pt x="7616" y="13375"/>
                  </a:cubicBezTo>
                  <a:cubicBezTo>
                    <a:pt x="7949" y="13990"/>
                    <a:pt x="8240" y="15143"/>
                    <a:pt x="8906" y="15143"/>
                  </a:cubicBezTo>
                  <a:cubicBezTo>
                    <a:pt x="9531" y="15758"/>
                    <a:pt x="10488" y="14605"/>
                    <a:pt x="11112" y="15143"/>
                  </a:cubicBezTo>
                  <a:cubicBezTo>
                    <a:pt x="11778" y="15758"/>
                    <a:pt x="11445" y="16911"/>
                    <a:pt x="11778" y="17526"/>
                  </a:cubicBezTo>
                  <a:cubicBezTo>
                    <a:pt x="12069" y="18064"/>
                    <a:pt x="12402" y="17526"/>
                    <a:pt x="12694" y="18064"/>
                  </a:cubicBezTo>
                  <a:cubicBezTo>
                    <a:pt x="13027" y="18679"/>
                    <a:pt x="12694" y="21062"/>
                    <a:pt x="13360" y="21062"/>
                  </a:cubicBezTo>
                  <a:cubicBezTo>
                    <a:pt x="14608" y="20447"/>
                    <a:pt x="14941" y="16373"/>
                    <a:pt x="16190" y="16373"/>
                  </a:cubicBezTo>
                  <a:cubicBezTo>
                    <a:pt x="17147" y="16373"/>
                    <a:pt x="16190" y="19832"/>
                    <a:pt x="16855" y="21062"/>
                  </a:cubicBezTo>
                  <a:cubicBezTo>
                    <a:pt x="17147" y="21600"/>
                    <a:pt x="17813" y="21062"/>
                    <a:pt x="18437" y="21062"/>
                  </a:cubicBezTo>
                  <a:cubicBezTo>
                    <a:pt x="18437" y="17526"/>
                    <a:pt x="17480" y="13990"/>
                    <a:pt x="18437" y="11069"/>
                  </a:cubicBezTo>
                  <a:cubicBezTo>
                    <a:pt x="19061" y="9301"/>
                    <a:pt x="20643" y="10454"/>
                    <a:pt x="21600" y="10454"/>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41" name="Shape">
              <a:extLst>
                <a:ext uri="{FF2B5EF4-FFF2-40B4-BE49-F238E27FC236}">
                  <a16:creationId xmlns:a16="http://schemas.microsoft.com/office/drawing/2014/main" id="{E7DF0951-8463-644F-9E7B-D927CE5A12EE}"/>
                </a:ext>
              </a:extLst>
            </p:cNvPr>
            <p:cNvSpPr/>
            <p:nvPr/>
          </p:nvSpPr>
          <p:spPr>
            <a:xfrm>
              <a:off x="4140144" y="5070199"/>
              <a:ext cx="110684" cy="90487"/>
            </a:xfrm>
            <a:custGeom>
              <a:avLst/>
              <a:gdLst/>
              <a:ahLst/>
              <a:cxnLst>
                <a:cxn ang="0">
                  <a:pos x="wd2" y="hd2"/>
                </a:cxn>
                <a:cxn ang="5400000">
                  <a:pos x="wd2" y="hd2"/>
                </a:cxn>
                <a:cxn ang="10800000">
                  <a:pos x="wd2" y="hd2"/>
                </a:cxn>
                <a:cxn ang="16200000">
                  <a:pos x="wd2" y="hd2"/>
                </a:cxn>
              </a:cxnLst>
              <a:rect l="0" t="0" r="r" b="b"/>
              <a:pathLst>
                <a:path w="20799" h="21600" extrusionOk="0">
                  <a:moveTo>
                    <a:pt x="0" y="7200"/>
                  </a:moveTo>
                  <a:cubicBezTo>
                    <a:pt x="0" y="12979"/>
                    <a:pt x="0" y="12979"/>
                    <a:pt x="0" y="12979"/>
                  </a:cubicBezTo>
                  <a:cubicBezTo>
                    <a:pt x="2234" y="20842"/>
                    <a:pt x="2234" y="20842"/>
                    <a:pt x="2234" y="20842"/>
                  </a:cubicBezTo>
                  <a:cubicBezTo>
                    <a:pt x="5661" y="20842"/>
                    <a:pt x="8491" y="21600"/>
                    <a:pt x="11396" y="21600"/>
                  </a:cubicBezTo>
                  <a:cubicBezTo>
                    <a:pt x="14748" y="20842"/>
                    <a:pt x="17057" y="19421"/>
                    <a:pt x="19887" y="18000"/>
                  </a:cubicBezTo>
                  <a:cubicBezTo>
                    <a:pt x="20483" y="13737"/>
                    <a:pt x="21600" y="7200"/>
                    <a:pt x="19887" y="5779"/>
                  </a:cubicBezTo>
                  <a:cubicBezTo>
                    <a:pt x="18770" y="4263"/>
                    <a:pt x="17057" y="2179"/>
                    <a:pt x="15939" y="0"/>
                  </a:cubicBezTo>
                  <a:cubicBezTo>
                    <a:pt x="13630" y="2842"/>
                    <a:pt x="13034" y="4263"/>
                    <a:pt x="10204" y="5779"/>
                  </a:cubicBezTo>
                  <a:cubicBezTo>
                    <a:pt x="6778" y="7200"/>
                    <a:pt x="3426" y="6442"/>
                    <a:pt x="0" y="720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42" name="Shape">
              <a:extLst>
                <a:ext uri="{FF2B5EF4-FFF2-40B4-BE49-F238E27FC236}">
                  <a16:creationId xmlns:a16="http://schemas.microsoft.com/office/drawing/2014/main" id="{150E6733-8980-A44D-A2F3-F052CF5570D2}"/>
                </a:ext>
              </a:extLst>
            </p:cNvPr>
            <p:cNvSpPr/>
            <p:nvPr/>
          </p:nvSpPr>
          <p:spPr>
            <a:xfrm>
              <a:off x="3998585" y="5000290"/>
              <a:ext cx="142910" cy="127190"/>
            </a:xfrm>
            <a:custGeom>
              <a:avLst/>
              <a:gdLst/>
              <a:ahLst/>
              <a:cxnLst>
                <a:cxn ang="0">
                  <a:pos x="wd2" y="hd2"/>
                </a:cxn>
                <a:cxn ang="5400000">
                  <a:pos x="wd2" y="hd2"/>
                </a:cxn>
                <a:cxn ang="10800000">
                  <a:pos x="wd2" y="hd2"/>
                </a:cxn>
                <a:cxn ang="16200000">
                  <a:pos x="wd2" y="hd2"/>
                </a:cxn>
              </a:cxnLst>
              <a:rect l="0" t="0" r="r" b="b"/>
              <a:pathLst>
                <a:path w="21600" h="21600" extrusionOk="0">
                  <a:moveTo>
                    <a:pt x="21600" y="16957"/>
                  </a:moveTo>
                  <a:cubicBezTo>
                    <a:pt x="19735" y="15409"/>
                    <a:pt x="16967" y="14871"/>
                    <a:pt x="15583" y="12852"/>
                  </a:cubicBezTo>
                  <a:cubicBezTo>
                    <a:pt x="14681" y="11305"/>
                    <a:pt x="16967" y="9757"/>
                    <a:pt x="16065" y="8209"/>
                  </a:cubicBezTo>
                  <a:cubicBezTo>
                    <a:pt x="15583" y="7200"/>
                    <a:pt x="13297" y="7738"/>
                    <a:pt x="12394" y="6662"/>
                  </a:cubicBezTo>
                  <a:cubicBezTo>
                    <a:pt x="11913" y="5652"/>
                    <a:pt x="12394" y="4105"/>
                    <a:pt x="12394" y="3095"/>
                  </a:cubicBezTo>
                  <a:cubicBezTo>
                    <a:pt x="11492" y="2019"/>
                    <a:pt x="11011" y="0"/>
                    <a:pt x="10108" y="0"/>
                  </a:cubicBezTo>
                  <a:cubicBezTo>
                    <a:pt x="8243" y="0"/>
                    <a:pt x="6438" y="1009"/>
                    <a:pt x="5475" y="3095"/>
                  </a:cubicBezTo>
                  <a:cubicBezTo>
                    <a:pt x="4573" y="4105"/>
                    <a:pt x="6859" y="6191"/>
                    <a:pt x="6438" y="7738"/>
                  </a:cubicBezTo>
                  <a:cubicBezTo>
                    <a:pt x="5475" y="9286"/>
                    <a:pt x="3189" y="8748"/>
                    <a:pt x="1805" y="10295"/>
                  </a:cubicBezTo>
                  <a:cubicBezTo>
                    <a:pt x="903" y="12314"/>
                    <a:pt x="421" y="15409"/>
                    <a:pt x="0" y="17966"/>
                  </a:cubicBezTo>
                  <a:cubicBezTo>
                    <a:pt x="1384" y="18976"/>
                    <a:pt x="2708" y="20052"/>
                    <a:pt x="4091" y="21062"/>
                  </a:cubicBezTo>
                  <a:cubicBezTo>
                    <a:pt x="6438" y="21600"/>
                    <a:pt x="8724" y="21600"/>
                    <a:pt x="11011" y="21600"/>
                  </a:cubicBezTo>
                  <a:cubicBezTo>
                    <a:pt x="12876" y="21600"/>
                    <a:pt x="14260" y="20052"/>
                    <a:pt x="15583" y="20052"/>
                  </a:cubicBezTo>
                  <a:cubicBezTo>
                    <a:pt x="17930" y="20052"/>
                    <a:pt x="19735" y="20523"/>
                    <a:pt x="21600" y="21062"/>
                  </a:cubicBezTo>
                  <a:cubicBezTo>
                    <a:pt x="21600" y="16957"/>
                    <a:pt x="21600" y="16957"/>
                    <a:pt x="21600" y="16957"/>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43" name="Shape">
              <a:extLst>
                <a:ext uri="{FF2B5EF4-FFF2-40B4-BE49-F238E27FC236}">
                  <a16:creationId xmlns:a16="http://schemas.microsoft.com/office/drawing/2014/main" id="{C141D8B1-7CB6-6C49-9AAB-0011CF47713E}"/>
                </a:ext>
              </a:extLst>
            </p:cNvPr>
            <p:cNvSpPr/>
            <p:nvPr/>
          </p:nvSpPr>
          <p:spPr>
            <a:xfrm>
              <a:off x="4078984" y="5003784"/>
              <a:ext cx="146399" cy="97476"/>
            </a:xfrm>
            <a:custGeom>
              <a:avLst/>
              <a:gdLst/>
              <a:ahLst/>
              <a:cxnLst>
                <a:cxn ang="0">
                  <a:pos x="wd2" y="hd2"/>
                </a:cxn>
                <a:cxn ang="5400000">
                  <a:pos x="wd2" y="hd2"/>
                </a:cxn>
                <a:cxn ang="10800000">
                  <a:pos x="wd2" y="hd2"/>
                </a:cxn>
                <a:cxn ang="16200000">
                  <a:pos x="wd2" y="hd2"/>
                </a:cxn>
              </a:cxnLst>
              <a:rect l="0" t="0" r="r" b="b"/>
              <a:pathLst>
                <a:path w="21344" h="21600" extrusionOk="0">
                  <a:moveTo>
                    <a:pt x="21344" y="14872"/>
                  </a:moveTo>
                  <a:cubicBezTo>
                    <a:pt x="19098" y="10800"/>
                    <a:pt x="17830" y="5400"/>
                    <a:pt x="16506" y="0"/>
                  </a:cubicBezTo>
                  <a:cubicBezTo>
                    <a:pt x="15181" y="620"/>
                    <a:pt x="15584" y="0"/>
                    <a:pt x="14259" y="1328"/>
                  </a:cubicBezTo>
                  <a:cubicBezTo>
                    <a:pt x="13395" y="1948"/>
                    <a:pt x="13856" y="3364"/>
                    <a:pt x="12934" y="4692"/>
                  </a:cubicBezTo>
                  <a:cubicBezTo>
                    <a:pt x="12531" y="5400"/>
                    <a:pt x="12070" y="6020"/>
                    <a:pt x="11206" y="6020"/>
                  </a:cubicBezTo>
                  <a:cubicBezTo>
                    <a:pt x="10342" y="6728"/>
                    <a:pt x="9421" y="5400"/>
                    <a:pt x="8557" y="4692"/>
                  </a:cubicBezTo>
                  <a:cubicBezTo>
                    <a:pt x="7232" y="4692"/>
                    <a:pt x="6368" y="5400"/>
                    <a:pt x="5043" y="5400"/>
                  </a:cubicBezTo>
                  <a:cubicBezTo>
                    <a:pt x="4582" y="5400"/>
                    <a:pt x="3718" y="3984"/>
                    <a:pt x="3258" y="3984"/>
                  </a:cubicBezTo>
                  <a:cubicBezTo>
                    <a:pt x="1990" y="3364"/>
                    <a:pt x="1069" y="3364"/>
                    <a:pt x="205" y="3364"/>
                  </a:cubicBezTo>
                  <a:cubicBezTo>
                    <a:pt x="205" y="4692"/>
                    <a:pt x="-256" y="6728"/>
                    <a:pt x="205" y="8056"/>
                  </a:cubicBezTo>
                  <a:cubicBezTo>
                    <a:pt x="1069" y="9472"/>
                    <a:pt x="3258" y="8764"/>
                    <a:pt x="3718" y="10092"/>
                  </a:cubicBezTo>
                  <a:cubicBezTo>
                    <a:pt x="4582" y="12128"/>
                    <a:pt x="2394" y="14164"/>
                    <a:pt x="3258" y="16200"/>
                  </a:cubicBezTo>
                  <a:cubicBezTo>
                    <a:pt x="4582" y="18856"/>
                    <a:pt x="7232" y="19564"/>
                    <a:pt x="9018" y="21600"/>
                  </a:cubicBezTo>
                  <a:cubicBezTo>
                    <a:pt x="11667" y="20892"/>
                    <a:pt x="14259" y="21600"/>
                    <a:pt x="16909" y="20272"/>
                  </a:cubicBezTo>
                  <a:cubicBezTo>
                    <a:pt x="19098" y="18856"/>
                    <a:pt x="19558" y="17528"/>
                    <a:pt x="21344" y="14872"/>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44" name="Shape">
              <a:extLst>
                <a:ext uri="{FF2B5EF4-FFF2-40B4-BE49-F238E27FC236}">
                  <a16:creationId xmlns:a16="http://schemas.microsoft.com/office/drawing/2014/main" id="{62C8D301-C893-5D45-BDA7-135AC3258687}"/>
                </a:ext>
              </a:extLst>
            </p:cNvPr>
            <p:cNvSpPr/>
            <p:nvPr/>
          </p:nvSpPr>
          <p:spPr>
            <a:xfrm>
              <a:off x="1858795" y="4540631"/>
              <a:ext cx="1475295" cy="922415"/>
            </a:xfrm>
            <a:custGeom>
              <a:avLst/>
              <a:gdLst/>
              <a:ahLst/>
              <a:cxnLst>
                <a:cxn ang="0">
                  <a:pos x="wd2" y="hd2"/>
                </a:cxn>
                <a:cxn ang="5400000">
                  <a:pos x="wd2" y="hd2"/>
                </a:cxn>
                <a:cxn ang="10800000">
                  <a:pos x="wd2" y="hd2"/>
                </a:cxn>
                <a:cxn ang="16200000">
                  <a:pos x="wd2" y="hd2"/>
                </a:cxn>
              </a:cxnLst>
              <a:rect l="0" t="0" r="r" b="b"/>
              <a:pathLst>
                <a:path w="21457" h="21600" extrusionOk="0">
                  <a:moveTo>
                    <a:pt x="21457" y="8783"/>
                  </a:moveTo>
                  <a:cubicBezTo>
                    <a:pt x="21411" y="8783"/>
                    <a:pt x="21411" y="8996"/>
                    <a:pt x="21411" y="9070"/>
                  </a:cubicBezTo>
                  <a:cubicBezTo>
                    <a:pt x="21371" y="9135"/>
                    <a:pt x="21324" y="9135"/>
                    <a:pt x="21278" y="9209"/>
                  </a:cubicBezTo>
                  <a:cubicBezTo>
                    <a:pt x="21146" y="9423"/>
                    <a:pt x="21146" y="9562"/>
                    <a:pt x="21059" y="9775"/>
                  </a:cubicBezTo>
                  <a:cubicBezTo>
                    <a:pt x="20794" y="9914"/>
                    <a:pt x="20622" y="10628"/>
                    <a:pt x="20270" y="10693"/>
                  </a:cubicBezTo>
                  <a:cubicBezTo>
                    <a:pt x="20224" y="10842"/>
                    <a:pt x="19561" y="10768"/>
                    <a:pt x="19521" y="10628"/>
                  </a:cubicBezTo>
                  <a:lnTo>
                    <a:pt x="19475" y="10768"/>
                  </a:lnTo>
                  <a:cubicBezTo>
                    <a:pt x="19435" y="10842"/>
                    <a:pt x="19475" y="10842"/>
                    <a:pt x="19475" y="10907"/>
                  </a:cubicBezTo>
                  <a:cubicBezTo>
                    <a:pt x="19654" y="11194"/>
                    <a:pt x="19654" y="11194"/>
                    <a:pt x="19654" y="11194"/>
                  </a:cubicBezTo>
                  <a:cubicBezTo>
                    <a:pt x="19786" y="11194"/>
                    <a:pt x="19521" y="11834"/>
                    <a:pt x="19475" y="11899"/>
                  </a:cubicBezTo>
                  <a:cubicBezTo>
                    <a:pt x="19435" y="12047"/>
                    <a:pt x="19435" y="12465"/>
                    <a:pt x="19302" y="12539"/>
                  </a:cubicBezTo>
                  <a:cubicBezTo>
                    <a:pt x="19343" y="12539"/>
                    <a:pt x="19343" y="12539"/>
                    <a:pt x="19343" y="12539"/>
                  </a:cubicBezTo>
                  <a:cubicBezTo>
                    <a:pt x="19302" y="12539"/>
                    <a:pt x="19210" y="12613"/>
                    <a:pt x="19037" y="12752"/>
                  </a:cubicBezTo>
                  <a:cubicBezTo>
                    <a:pt x="18640" y="13179"/>
                    <a:pt x="17591" y="13179"/>
                    <a:pt x="17061" y="13030"/>
                  </a:cubicBezTo>
                  <a:cubicBezTo>
                    <a:pt x="16491" y="12817"/>
                    <a:pt x="15920" y="12966"/>
                    <a:pt x="15344" y="13030"/>
                  </a:cubicBezTo>
                  <a:cubicBezTo>
                    <a:pt x="14993" y="13105"/>
                    <a:pt x="14906" y="12613"/>
                    <a:pt x="14687" y="12613"/>
                  </a:cubicBezTo>
                  <a:cubicBezTo>
                    <a:pt x="14687" y="12966"/>
                    <a:pt x="14728" y="13179"/>
                    <a:pt x="14641" y="13531"/>
                  </a:cubicBezTo>
                  <a:cubicBezTo>
                    <a:pt x="14555" y="13884"/>
                    <a:pt x="14728" y="14162"/>
                    <a:pt x="14728" y="14514"/>
                  </a:cubicBezTo>
                  <a:cubicBezTo>
                    <a:pt x="14728" y="15572"/>
                    <a:pt x="14290" y="15219"/>
                    <a:pt x="13892" y="15572"/>
                  </a:cubicBezTo>
                  <a:cubicBezTo>
                    <a:pt x="13368" y="15507"/>
                    <a:pt x="13495" y="15154"/>
                    <a:pt x="13011" y="15720"/>
                  </a:cubicBezTo>
                  <a:cubicBezTo>
                    <a:pt x="12619" y="16137"/>
                    <a:pt x="12440" y="16638"/>
                    <a:pt x="12135" y="16991"/>
                  </a:cubicBezTo>
                  <a:cubicBezTo>
                    <a:pt x="11737" y="17491"/>
                    <a:pt x="10683" y="18475"/>
                    <a:pt x="10239" y="17844"/>
                  </a:cubicBezTo>
                  <a:cubicBezTo>
                    <a:pt x="10199" y="17770"/>
                    <a:pt x="10066" y="17278"/>
                    <a:pt x="10020" y="17343"/>
                  </a:cubicBezTo>
                  <a:cubicBezTo>
                    <a:pt x="9934" y="17844"/>
                    <a:pt x="10020" y="17909"/>
                    <a:pt x="10020" y="18335"/>
                  </a:cubicBezTo>
                  <a:cubicBezTo>
                    <a:pt x="9934" y="17983"/>
                    <a:pt x="9404" y="17770"/>
                    <a:pt x="9231" y="17556"/>
                  </a:cubicBezTo>
                  <a:cubicBezTo>
                    <a:pt x="9006" y="17278"/>
                    <a:pt x="8747" y="16852"/>
                    <a:pt x="8701" y="16351"/>
                  </a:cubicBezTo>
                  <a:cubicBezTo>
                    <a:pt x="8655" y="15924"/>
                    <a:pt x="8568" y="16564"/>
                    <a:pt x="8436" y="16564"/>
                  </a:cubicBezTo>
                  <a:cubicBezTo>
                    <a:pt x="8303" y="16564"/>
                    <a:pt x="7866" y="15998"/>
                    <a:pt x="7687" y="15859"/>
                  </a:cubicBezTo>
                  <a:cubicBezTo>
                    <a:pt x="7422" y="15720"/>
                    <a:pt x="7249" y="14941"/>
                    <a:pt x="7203" y="15785"/>
                  </a:cubicBezTo>
                  <a:cubicBezTo>
                    <a:pt x="7163" y="16286"/>
                    <a:pt x="7335" y="16499"/>
                    <a:pt x="7514" y="16712"/>
                  </a:cubicBezTo>
                  <a:cubicBezTo>
                    <a:pt x="7906" y="17204"/>
                    <a:pt x="7422" y="18475"/>
                    <a:pt x="7468" y="19050"/>
                  </a:cubicBezTo>
                  <a:cubicBezTo>
                    <a:pt x="7554" y="19615"/>
                    <a:pt x="7601" y="19968"/>
                    <a:pt x="7295" y="20394"/>
                  </a:cubicBezTo>
                  <a:cubicBezTo>
                    <a:pt x="7117" y="20533"/>
                    <a:pt x="6454" y="19829"/>
                    <a:pt x="6235" y="19680"/>
                  </a:cubicBezTo>
                  <a:cubicBezTo>
                    <a:pt x="5619" y="19189"/>
                    <a:pt x="5532" y="18196"/>
                    <a:pt x="5094" y="17695"/>
                  </a:cubicBezTo>
                  <a:cubicBezTo>
                    <a:pt x="4737" y="17343"/>
                    <a:pt x="4564" y="17204"/>
                    <a:pt x="4299" y="16777"/>
                  </a:cubicBezTo>
                  <a:cubicBezTo>
                    <a:pt x="4167" y="16564"/>
                    <a:pt x="3902" y="16712"/>
                    <a:pt x="3729" y="16712"/>
                  </a:cubicBezTo>
                  <a:cubicBezTo>
                    <a:pt x="3596" y="16638"/>
                    <a:pt x="3464" y="16286"/>
                    <a:pt x="3377" y="16072"/>
                  </a:cubicBezTo>
                  <a:cubicBezTo>
                    <a:pt x="3112" y="15646"/>
                    <a:pt x="2582" y="16499"/>
                    <a:pt x="2363" y="16712"/>
                  </a:cubicBezTo>
                  <a:cubicBezTo>
                    <a:pt x="1879" y="17139"/>
                    <a:pt x="2363" y="17983"/>
                    <a:pt x="2450" y="18623"/>
                  </a:cubicBezTo>
                  <a:cubicBezTo>
                    <a:pt x="2582" y="19754"/>
                    <a:pt x="2582" y="19754"/>
                    <a:pt x="2582" y="19754"/>
                  </a:cubicBezTo>
                  <a:cubicBezTo>
                    <a:pt x="2847" y="20320"/>
                    <a:pt x="2847" y="20320"/>
                    <a:pt x="2847" y="20320"/>
                  </a:cubicBezTo>
                  <a:cubicBezTo>
                    <a:pt x="2801" y="21025"/>
                    <a:pt x="2801" y="21025"/>
                    <a:pt x="2801" y="21025"/>
                  </a:cubicBezTo>
                  <a:cubicBezTo>
                    <a:pt x="2761" y="21312"/>
                    <a:pt x="3020" y="21452"/>
                    <a:pt x="3066" y="21600"/>
                  </a:cubicBezTo>
                  <a:cubicBezTo>
                    <a:pt x="2496" y="21600"/>
                    <a:pt x="1879" y="20886"/>
                    <a:pt x="2144" y="19968"/>
                  </a:cubicBezTo>
                  <a:cubicBezTo>
                    <a:pt x="2231" y="19680"/>
                    <a:pt x="1701" y="17983"/>
                    <a:pt x="1528" y="17695"/>
                  </a:cubicBezTo>
                  <a:cubicBezTo>
                    <a:pt x="1309" y="17139"/>
                    <a:pt x="825" y="16852"/>
                    <a:pt x="606" y="16212"/>
                  </a:cubicBezTo>
                  <a:cubicBezTo>
                    <a:pt x="473" y="15433"/>
                    <a:pt x="-143" y="14440"/>
                    <a:pt x="30" y="13457"/>
                  </a:cubicBezTo>
                  <a:cubicBezTo>
                    <a:pt x="116" y="12817"/>
                    <a:pt x="208" y="11686"/>
                    <a:pt x="779" y="11686"/>
                  </a:cubicBezTo>
                  <a:cubicBezTo>
                    <a:pt x="779" y="11899"/>
                    <a:pt x="998" y="12400"/>
                    <a:pt x="1044" y="12678"/>
                  </a:cubicBezTo>
                  <a:cubicBezTo>
                    <a:pt x="1084" y="13030"/>
                    <a:pt x="1044" y="13457"/>
                    <a:pt x="1044" y="13810"/>
                  </a:cubicBezTo>
                  <a:cubicBezTo>
                    <a:pt x="1084" y="14514"/>
                    <a:pt x="1966" y="14728"/>
                    <a:pt x="1747" y="14023"/>
                  </a:cubicBezTo>
                  <a:cubicBezTo>
                    <a:pt x="1482" y="13318"/>
                    <a:pt x="1309" y="12613"/>
                    <a:pt x="1263" y="11899"/>
                  </a:cubicBezTo>
                  <a:cubicBezTo>
                    <a:pt x="1568" y="11621"/>
                    <a:pt x="2058" y="11407"/>
                    <a:pt x="2277" y="11046"/>
                  </a:cubicBezTo>
                  <a:cubicBezTo>
                    <a:pt x="2496" y="10768"/>
                    <a:pt x="2450" y="10128"/>
                    <a:pt x="2669" y="9988"/>
                  </a:cubicBezTo>
                  <a:cubicBezTo>
                    <a:pt x="2934" y="9914"/>
                    <a:pt x="3112" y="10480"/>
                    <a:pt x="3331" y="10628"/>
                  </a:cubicBezTo>
                  <a:cubicBezTo>
                    <a:pt x="3642" y="10768"/>
                    <a:pt x="3994" y="10842"/>
                    <a:pt x="4299" y="10768"/>
                  </a:cubicBezTo>
                  <a:cubicBezTo>
                    <a:pt x="4605" y="10768"/>
                    <a:pt x="4916" y="10628"/>
                    <a:pt x="5181" y="10415"/>
                  </a:cubicBezTo>
                  <a:cubicBezTo>
                    <a:pt x="5267" y="10341"/>
                    <a:pt x="5267" y="10053"/>
                    <a:pt x="5313" y="9914"/>
                  </a:cubicBezTo>
                  <a:cubicBezTo>
                    <a:pt x="5313" y="9914"/>
                    <a:pt x="5094" y="9562"/>
                    <a:pt x="5094" y="9497"/>
                  </a:cubicBezTo>
                  <a:cubicBezTo>
                    <a:pt x="5094" y="9423"/>
                    <a:pt x="5267" y="8505"/>
                    <a:pt x="5267" y="8505"/>
                  </a:cubicBezTo>
                  <a:cubicBezTo>
                    <a:pt x="5313" y="8356"/>
                    <a:pt x="5400" y="8143"/>
                    <a:pt x="5486" y="8078"/>
                  </a:cubicBezTo>
                  <a:cubicBezTo>
                    <a:pt x="5532" y="8004"/>
                    <a:pt x="5619" y="8143"/>
                    <a:pt x="5665" y="8143"/>
                  </a:cubicBezTo>
                  <a:cubicBezTo>
                    <a:pt x="5797" y="8004"/>
                    <a:pt x="5837" y="7651"/>
                    <a:pt x="5970" y="7651"/>
                  </a:cubicBezTo>
                  <a:cubicBezTo>
                    <a:pt x="6149" y="7577"/>
                    <a:pt x="6368" y="7865"/>
                    <a:pt x="6546" y="7790"/>
                  </a:cubicBezTo>
                  <a:cubicBezTo>
                    <a:pt x="6679" y="7790"/>
                    <a:pt x="6805" y="7577"/>
                    <a:pt x="6898" y="7512"/>
                  </a:cubicBezTo>
                  <a:cubicBezTo>
                    <a:pt x="6938" y="7716"/>
                    <a:pt x="6898" y="8217"/>
                    <a:pt x="7070" y="8217"/>
                  </a:cubicBezTo>
                  <a:cubicBezTo>
                    <a:pt x="7203" y="8291"/>
                    <a:pt x="7249" y="7865"/>
                    <a:pt x="7295" y="7577"/>
                  </a:cubicBezTo>
                  <a:cubicBezTo>
                    <a:pt x="7382" y="7299"/>
                    <a:pt x="7335" y="6937"/>
                    <a:pt x="7422" y="6659"/>
                  </a:cubicBezTo>
                  <a:cubicBezTo>
                    <a:pt x="7468" y="6520"/>
                    <a:pt x="7601" y="6659"/>
                    <a:pt x="7647" y="6585"/>
                  </a:cubicBezTo>
                  <a:cubicBezTo>
                    <a:pt x="7733" y="6167"/>
                    <a:pt x="7733" y="5667"/>
                    <a:pt x="7819" y="5240"/>
                  </a:cubicBezTo>
                  <a:cubicBezTo>
                    <a:pt x="7952" y="4748"/>
                    <a:pt x="8084" y="4322"/>
                    <a:pt x="8303" y="4034"/>
                  </a:cubicBezTo>
                  <a:cubicBezTo>
                    <a:pt x="8390" y="3895"/>
                    <a:pt x="8522" y="4034"/>
                    <a:pt x="8655" y="4034"/>
                  </a:cubicBezTo>
                  <a:cubicBezTo>
                    <a:pt x="8747" y="3969"/>
                    <a:pt x="8787" y="3756"/>
                    <a:pt x="8880" y="3756"/>
                  </a:cubicBezTo>
                  <a:cubicBezTo>
                    <a:pt x="8920" y="3682"/>
                    <a:pt x="9006" y="3682"/>
                    <a:pt x="9099" y="3756"/>
                  </a:cubicBezTo>
                  <a:cubicBezTo>
                    <a:pt x="9358" y="3969"/>
                    <a:pt x="9490" y="4461"/>
                    <a:pt x="9801" y="4600"/>
                  </a:cubicBezTo>
                  <a:cubicBezTo>
                    <a:pt x="9888" y="4674"/>
                    <a:pt x="9934" y="4396"/>
                    <a:pt x="9974" y="4248"/>
                  </a:cubicBezTo>
                  <a:cubicBezTo>
                    <a:pt x="9974" y="4248"/>
                    <a:pt x="9974" y="3830"/>
                    <a:pt x="9974" y="3756"/>
                  </a:cubicBezTo>
                  <a:cubicBezTo>
                    <a:pt x="9974" y="3617"/>
                    <a:pt x="10285" y="2977"/>
                    <a:pt x="10285" y="2977"/>
                  </a:cubicBezTo>
                  <a:cubicBezTo>
                    <a:pt x="10239" y="2764"/>
                    <a:pt x="10107" y="2615"/>
                    <a:pt x="10107" y="2411"/>
                  </a:cubicBezTo>
                  <a:cubicBezTo>
                    <a:pt x="10107" y="2050"/>
                    <a:pt x="10107" y="1632"/>
                    <a:pt x="10239" y="1419"/>
                  </a:cubicBezTo>
                  <a:cubicBezTo>
                    <a:pt x="10418" y="1067"/>
                    <a:pt x="10769" y="1131"/>
                    <a:pt x="10988" y="853"/>
                  </a:cubicBezTo>
                  <a:cubicBezTo>
                    <a:pt x="11075" y="779"/>
                    <a:pt x="10902" y="566"/>
                    <a:pt x="10942" y="492"/>
                  </a:cubicBezTo>
                  <a:cubicBezTo>
                    <a:pt x="10988" y="278"/>
                    <a:pt x="11121" y="139"/>
                    <a:pt x="11207" y="0"/>
                  </a:cubicBezTo>
                  <a:cubicBezTo>
                    <a:pt x="11294" y="65"/>
                    <a:pt x="11340" y="213"/>
                    <a:pt x="11426" y="213"/>
                  </a:cubicBezTo>
                  <a:cubicBezTo>
                    <a:pt x="11651" y="278"/>
                    <a:pt x="11870" y="139"/>
                    <a:pt x="12089" y="213"/>
                  </a:cubicBezTo>
                  <a:cubicBezTo>
                    <a:pt x="12308" y="213"/>
                    <a:pt x="12486" y="352"/>
                    <a:pt x="12659" y="566"/>
                  </a:cubicBezTo>
                  <a:cubicBezTo>
                    <a:pt x="12792" y="779"/>
                    <a:pt x="12878" y="1067"/>
                    <a:pt x="12970" y="1280"/>
                  </a:cubicBezTo>
                  <a:cubicBezTo>
                    <a:pt x="13057" y="1419"/>
                    <a:pt x="13103" y="1632"/>
                    <a:pt x="13143" y="1771"/>
                  </a:cubicBezTo>
                  <a:cubicBezTo>
                    <a:pt x="13235" y="2050"/>
                    <a:pt x="13322" y="2337"/>
                    <a:pt x="13408" y="2550"/>
                  </a:cubicBezTo>
                  <a:cubicBezTo>
                    <a:pt x="13495" y="2764"/>
                    <a:pt x="13627" y="2903"/>
                    <a:pt x="13673" y="3116"/>
                  </a:cubicBezTo>
                  <a:cubicBezTo>
                    <a:pt x="13719" y="3255"/>
                    <a:pt x="13673" y="3543"/>
                    <a:pt x="13719" y="3682"/>
                  </a:cubicBezTo>
                  <a:cubicBezTo>
                    <a:pt x="13719" y="3830"/>
                    <a:pt x="13852" y="3969"/>
                    <a:pt x="13892" y="4034"/>
                  </a:cubicBezTo>
                  <a:cubicBezTo>
                    <a:pt x="13984" y="4183"/>
                    <a:pt x="14071" y="4396"/>
                    <a:pt x="14203" y="4461"/>
                  </a:cubicBezTo>
                  <a:cubicBezTo>
                    <a:pt x="14244" y="4535"/>
                    <a:pt x="14376" y="4535"/>
                    <a:pt x="14422" y="4461"/>
                  </a:cubicBezTo>
                  <a:cubicBezTo>
                    <a:pt x="14509" y="4183"/>
                    <a:pt x="14462" y="3830"/>
                    <a:pt x="14595" y="3617"/>
                  </a:cubicBezTo>
                  <a:cubicBezTo>
                    <a:pt x="14641" y="3543"/>
                    <a:pt x="14820" y="3756"/>
                    <a:pt x="14860" y="3617"/>
                  </a:cubicBezTo>
                  <a:cubicBezTo>
                    <a:pt x="14946" y="3404"/>
                    <a:pt x="14860" y="3042"/>
                    <a:pt x="14860" y="2764"/>
                  </a:cubicBezTo>
                  <a:cubicBezTo>
                    <a:pt x="14860" y="2476"/>
                    <a:pt x="14774" y="2198"/>
                    <a:pt x="14860" y="1985"/>
                  </a:cubicBezTo>
                  <a:cubicBezTo>
                    <a:pt x="14906" y="1846"/>
                    <a:pt x="15039" y="1846"/>
                    <a:pt x="15125" y="1771"/>
                  </a:cubicBezTo>
                  <a:cubicBezTo>
                    <a:pt x="15258" y="1632"/>
                    <a:pt x="15390" y="1558"/>
                    <a:pt x="15477" y="1419"/>
                  </a:cubicBezTo>
                  <a:cubicBezTo>
                    <a:pt x="15569" y="1484"/>
                    <a:pt x="15609" y="1558"/>
                    <a:pt x="15695" y="1558"/>
                  </a:cubicBezTo>
                  <a:cubicBezTo>
                    <a:pt x="15828" y="1558"/>
                    <a:pt x="16007" y="1484"/>
                    <a:pt x="16179" y="1419"/>
                  </a:cubicBezTo>
                  <a:cubicBezTo>
                    <a:pt x="16444" y="1345"/>
                    <a:pt x="16756" y="1419"/>
                    <a:pt x="16975" y="1206"/>
                  </a:cubicBezTo>
                  <a:cubicBezTo>
                    <a:pt x="17107" y="1067"/>
                    <a:pt x="17021" y="705"/>
                    <a:pt x="17153" y="566"/>
                  </a:cubicBezTo>
                  <a:cubicBezTo>
                    <a:pt x="17193" y="492"/>
                    <a:pt x="17280" y="705"/>
                    <a:pt x="17372" y="705"/>
                  </a:cubicBezTo>
                  <a:cubicBezTo>
                    <a:pt x="17545" y="853"/>
                    <a:pt x="17764" y="705"/>
                    <a:pt x="17896" y="918"/>
                  </a:cubicBezTo>
                  <a:cubicBezTo>
                    <a:pt x="17942" y="1131"/>
                    <a:pt x="17724" y="1206"/>
                    <a:pt x="17631" y="1345"/>
                  </a:cubicBezTo>
                  <a:cubicBezTo>
                    <a:pt x="17505" y="1484"/>
                    <a:pt x="17412" y="1632"/>
                    <a:pt x="17326" y="1846"/>
                  </a:cubicBezTo>
                  <a:cubicBezTo>
                    <a:pt x="17280" y="2050"/>
                    <a:pt x="17240" y="2337"/>
                    <a:pt x="17240" y="2550"/>
                  </a:cubicBezTo>
                  <a:cubicBezTo>
                    <a:pt x="17240" y="2764"/>
                    <a:pt x="17193" y="3042"/>
                    <a:pt x="17280" y="3190"/>
                  </a:cubicBezTo>
                  <a:cubicBezTo>
                    <a:pt x="17412" y="3255"/>
                    <a:pt x="17505" y="2977"/>
                    <a:pt x="17631" y="2829"/>
                  </a:cubicBezTo>
                  <a:cubicBezTo>
                    <a:pt x="17724" y="2690"/>
                    <a:pt x="17810" y="2411"/>
                    <a:pt x="17977" y="2337"/>
                  </a:cubicBezTo>
                  <a:cubicBezTo>
                    <a:pt x="18069" y="2263"/>
                    <a:pt x="18156" y="2411"/>
                    <a:pt x="18242" y="2550"/>
                  </a:cubicBezTo>
                  <a:cubicBezTo>
                    <a:pt x="18334" y="2615"/>
                    <a:pt x="18334" y="2977"/>
                    <a:pt x="18467" y="2977"/>
                  </a:cubicBezTo>
                  <a:cubicBezTo>
                    <a:pt x="18640" y="3042"/>
                    <a:pt x="18859" y="2690"/>
                    <a:pt x="19083" y="2764"/>
                  </a:cubicBezTo>
                  <a:cubicBezTo>
                    <a:pt x="19170" y="2829"/>
                    <a:pt x="19124" y="3042"/>
                    <a:pt x="19124" y="3190"/>
                  </a:cubicBezTo>
                  <a:cubicBezTo>
                    <a:pt x="19210" y="3404"/>
                    <a:pt x="19256" y="3543"/>
                    <a:pt x="19302" y="3756"/>
                  </a:cubicBezTo>
                  <a:cubicBezTo>
                    <a:pt x="19389" y="3969"/>
                    <a:pt x="19521" y="4109"/>
                    <a:pt x="19608" y="4322"/>
                  </a:cubicBezTo>
                  <a:cubicBezTo>
                    <a:pt x="19654" y="4461"/>
                    <a:pt x="19561" y="4748"/>
                    <a:pt x="19654" y="4888"/>
                  </a:cubicBezTo>
                  <a:cubicBezTo>
                    <a:pt x="19694" y="4962"/>
                    <a:pt x="19786" y="4888"/>
                    <a:pt x="19873" y="4888"/>
                  </a:cubicBezTo>
                  <a:cubicBezTo>
                    <a:pt x="19919" y="4888"/>
                    <a:pt x="19959" y="5027"/>
                    <a:pt x="20005" y="4962"/>
                  </a:cubicBezTo>
                  <a:cubicBezTo>
                    <a:pt x="20178" y="4888"/>
                    <a:pt x="20270" y="4600"/>
                    <a:pt x="20443" y="4535"/>
                  </a:cubicBezTo>
                  <a:cubicBezTo>
                    <a:pt x="20535" y="4535"/>
                    <a:pt x="20622" y="4674"/>
                    <a:pt x="20708" y="4748"/>
                  </a:cubicBezTo>
                  <a:cubicBezTo>
                    <a:pt x="20841" y="4748"/>
                    <a:pt x="20927" y="4535"/>
                    <a:pt x="21019" y="4600"/>
                  </a:cubicBezTo>
                  <a:cubicBezTo>
                    <a:pt x="21106" y="4674"/>
                    <a:pt x="21192" y="4962"/>
                    <a:pt x="21146" y="5101"/>
                  </a:cubicBezTo>
                  <a:cubicBezTo>
                    <a:pt x="21106" y="5379"/>
                    <a:pt x="20754" y="5453"/>
                    <a:pt x="20794" y="5741"/>
                  </a:cubicBezTo>
                  <a:cubicBezTo>
                    <a:pt x="20841" y="6019"/>
                    <a:pt x="21146" y="5667"/>
                    <a:pt x="21324" y="5806"/>
                  </a:cubicBezTo>
                  <a:cubicBezTo>
                    <a:pt x="21371" y="5880"/>
                    <a:pt x="21371" y="6093"/>
                    <a:pt x="21324" y="6232"/>
                  </a:cubicBezTo>
                  <a:cubicBezTo>
                    <a:pt x="21278" y="6371"/>
                    <a:pt x="21146" y="6371"/>
                    <a:pt x="21146" y="6520"/>
                  </a:cubicBezTo>
                  <a:cubicBezTo>
                    <a:pt x="21059" y="7086"/>
                    <a:pt x="20927" y="7651"/>
                    <a:pt x="20973" y="8143"/>
                  </a:cubicBezTo>
                  <a:cubicBezTo>
                    <a:pt x="21019" y="8505"/>
                    <a:pt x="21278" y="8570"/>
                    <a:pt x="21457" y="8783"/>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45" name="Shape">
              <a:extLst>
                <a:ext uri="{FF2B5EF4-FFF2-40B4-BE49-F238E27FC236}">
                  <a16:creationId xmlns:a16="http://schemas.microsoft.com/office/drawing/2014/main" id="{8E9F6543-FF59-A544-9289-1B59B0BC56AD}"/>
                </a:ext>
              </a:extLst>
            </p:cNvPr>
            <p:cNvSpPr/>
            <p:nvPr/>
          </p:nvSpPr>
          <p:spPr>
            <a:xfrm>
              <a:off x="1946864" y="4385082"/>
              <a:ext cx="430944" cy="663748"/>
            </a:xfrm>
            <a:custGeom>
              <a:avLst/>
              <a:gdLst/>
              <a:ahLst/>
              <a:cxnLst>
                <a:cxn ang="0">
                  <a:pos x="wd2" y="hd2"/>
                </a:cxn>
                <a:cxn ang="5400000">
                  <a:pos x="wd2" y="hd2"/>
                </a:cxn>
                <a:cxn ang="10800000">
                  <a:pos x="wd2" y="hd2"/>
                </a:cxn>
                <a:cxn ang="16200000">
                  <a:pos x="wd2" y="hd2"/>
                </a:cxn>
              </a:cxnLst>
              <a:rect l="0" t="0" r="r" b="b"/>
              <a:pathLst>
                <a:path w="21497" h="21600" extrusionOk="0">
                  <a:moveTo>
                    <a:pt x="0" y="21600"/>
                  </a:moveTo>
                  <a:cubicBezTo>
                    <a:pt x="1048" y="21213"/>
                    <a:pt x="2730" y="20916"/>
                    <a:pt x="3481" y="20412"/>
                  </a:cubicBezTo>
                  <a:cubicBezTo>
                    <a:pt x="4233" y="20025"/>
                    <a:pt x="4075" y="19134"/>
                    <a:pt x="4826" y="18940"/>
                  </a:cubicBezTo>
                  <a:cubicBezTo>
                    <a:pt x="5736" y="18837"/>
                    <a:pt x="6349" y="19625"/>
                    <a:pt x="7101" y="19831"/>
                  </a:cubicBezTo>
                  <a:cubicBezTo>
                    <a:pt x="8169" y="20025"/>
                    <a:pt x="9376" y="20128"/>
                    <a:pt x="10424" y="20025"/>
                  </a:cubicBezTo>
                  <a:cubicBezTo>
                    <a:pt x="11473" y="20025"/>
                    <a:pt x="12541" y="19831"/>
                    <a:pt x="13451" y="19534"/>
                  </a:cubicBezTo>
                  <a:cubicBezTo>
                    <a:pt x="13747" y="19431"/>
                    <a:pt x="13747" y="19031"/>
                    <a:pt x="13905" y="18837"/>
                  </a:cubicBezTo>
                  <a:cubicBezTo>
                    <a:pt x="13905" y="18837"/>
                    <a:pt x="13154" y="18346"/>
                    <a:pt x="13154" y="18256"/>
                  </a:cubicBezTo>
                  <a:cubicBezTo>
                    <a:pt x="13154" y="18153"/>
                    <a:pt x="13747" y="16875"/>
                    <a:pt x="13747" y="16875"/>
                  </a:cubicBezTo>
                  <a:cubicBezTo>
                    <a:pt x="13905" y="16668"/>
                    <a:pt x="14202" y="16371"/>
                    <a:pt x="14499" y="16281"/>
                  </a:cubicBezTo>
                  <a:cubicBezTo>
                    <a:pt x="14657" y="16177"/>
                    <a:pt x="14954" y="16371"/>
                    <a:pt x="15112" y="16371"/>
                  </a:cubicBezTo>
                  <a:cubicBezTo>
                    <a:pt x="15567" y="16177"/>
                    <a:pt x="15705" y="15687"/>
                    <a:pt x="16160" y="15687"/>
                  </a:cubicBezTo>
                  <a:cubicBezTo>
                    <a:pt x="16774" y="15584"/>
                    <a:pt x="17525" y="15984"/>
                    <a:pt x="18138" y="15880"/>
                  </a:cubicBezTo>
                  <a:cubicBezTo>
                    <a:pt x="18593" y="15880"/>
                    <a:pt x="19029" y="15584"/>
                    <a:pt x="19345" y="15493"/>
                  </a:cubicBezTo>
                  <a:cubicBezTo>
                    <a:pt x="19187" y="15093"/>
                    <a:pt x="18890" y="14602"/>
                    <a:pt x="19029" y="14202"/>
                  </a:cubicBezTo>
                  <a:cubicBezTo>
                    <a:pt x="19029" y="13905"/>
                    <a:pt x="19484" y="13621"/>
                    <a:pt x="19800" y="13324"/>
                  </a:cubicBezTo>
                  <a:cubicBezTo>
                    <a:pt x="19938" y="13027"/>
                    <a:pt x="20255" y="12730"/>
                    <a:pt x="20255" y="12330"/>
                  </a:cubicBezTo>
                  <a:cubicBezTo>
                    <a:pt x="20255" y="12330"/>
                    <a:pt x="19938" y="12433"/>
                    <a:pt x="19938" y="12330"/>
                  </a:cubicBezTo>
                  <a:cubicBezTo>
                    <a:pt x="19800" y="12227"/>
                    <a:pt x="20097" y="12033"/>
                    <a:pt x="20097" y="11943"/>
                  </a:cubicBezTo>
                  <a:cubicBezTo>
                    <a:pt x="19938" y="11736"/>
                    <a:pt x="19484" y="11646"/>
                    <a:pt x="19345" y="11349"/>
                  </a:cubicBezTo>
                  <a:cubicBezTo>
                    <a:pt x="19345" y="11052"/>
                    <a:pt x="19938" y="10858"/>
                    <a:pt x="19938" y="10458"/>
                  </a:cubicBezTo>
                  <a:cubicBezTo>
                    <a:pt x="19800" y="10264"/>
                    <a:pt x="19345" y="10071"/>
                    <a:pt x="19029" y="9967"/>
                  </a:cubicBezTo>
                  <a:cubicBezTo>
                    <a:pt x="18732" y="9864"/>
                    <a:pt x="18435" y="9967"/>
                    <a:pt x="18277" y="9967"/>
                  </a:cubicBezTo>
                  <a:cubicBezTo>
                    <a:pt x="17980" y="9774"/>
                    <a:pt x="17822" y="9477"/>
                    <a:pt x="17367" y="9180"/>
                  </a:cubicBezTo>
                  <a:cubicBezTo>
                    <a:pt x="17070" y="8973"/>
                    <a:pt x="16615" y="8883"/>
                    <a:pt x="16319" y="8586"/>
                  </a:cubicBezTo>
                  <a:cubicBezTo>
                    <a:pt x="16319" y="8482"/>
                    <a:pt x="16774" y="8482"/>
                    <a:pt x="16912" y="8392"/>
                  </a:cubicBezTo>
                  <a:cubicBezTo>
                    <a:pt x="17229" y="8186"/>
                    <a:pt x="17525" y="7992"/>
                    <a:pt x="17525" y="7695"/>
                  </a:cubicBezTo>
                  <a:cubicBezTo>
                    <a:pt x="17525" y="7605"/>
                    <a:pt x="17367" y="7501"/>
                    <a:pt x="17229" y="7398"/>
                  </a:cubicBezTo>
                  <a:cubicBezTo>
                    <a:pt x="16774" y="7398"/>
                    <a:pt x="16477" y="7605"/>
                    <a:pt x="16022" y="7501"/>
                  </a:cubicBezTo>
                  <a:cubicBezTo>
                    <a:pt x="15705" y="7501"/>
                    <a:pt x="15112" y="7398"/>
                    <a:pt x="15270" y="7204"/>
                  </a:cubicBezTo>
                  <a:cubicBezTo>
                    <a:pt x="15270" y="6907"/>
                    <a:pt x="16022" y="6907"/>
                    <a:pt x="16319" y="6714"/>
                  </a:cubicBezTo>
                  <a:cubicBezTo>
                    <a:pt x="16477" y="6610"/>
                    <a:pt x="16160" y="6223"/>
                    <a:pt x="16319" y="6223"/>
                  </a:cubicBezTo>
                  <a:cubicBezTo>
                    <a:pt x="16615" y="6120"/>
                    <a:pt x="17070" y="6223"/>
                    <a:pt x="17367" y="6417"/>
                  </a:cubicBezTo>
                  <a:cubicBezTo>
                    <a:pt x="17525" y="6520"/>
                    <a:pt x="17229" y="6817"/>
                    <a:pt x="17525" y="6907"/>
                  </a:cubicBezTo>
                  <a:cubicBezTo>
                    <a:pt x="17980" y="7101"/>
                    <a:pt x="18593" y="7101"/>
                    <a:pt x="19029" y="7101"/>
                  </a:cubicBezTo>
                  <a:cubicBezTo>
                    <a:pt x="19345" y="7011"/>
                    <a:pt x="19642" y="6907"/>
                    <a:pt x="19800" y="6714"/>
                  </a:cubicBezTo>
                  <a:cubicBezTo>
                    <a:pt x="19938" y="6520"/>
                    <a:pt x="19938" y="6313"/>
                    <a:pt x="19800" y="6223"/>
                  </a:cubicBezTo>
                  <a:cubicBezTo>
                    <a:pt x="19484" y="6016"/>
                    <a:pt x="18890" y="6016"/>
                    <a:pt x="18593" y="5823"/>
                  </a:cubicBezTo>
                  <a:cubicBezTo>
                    <a:pt x="18593" y="5629"/>
                    <a:pt x="19029" y="5526"/>
                    <a:pt x="18890" y="5423"/>
                  </a:cubicBezTo>
                  <a:cubicBezTo>
                    <a:pt x="18890" y="5229"/>
                    <a:pt x="18435" y="5332"/>
                    <a:pt x="18435" y="5126"/>
                  </a:cubicBezTo>
                  <a:cubicBezTo>
                    <a:pt x="18435" y="4842"/>
                    <a:pt x="18732" y="4545"/>
                    <a:pt x="19029" y="4248"/>
                  </a:cubicBezTo>
                  <a:cubicBezTo>
                    <a:pt x="19187" y="4144"/>
                    <a:pt x="19642" y="4338"/>
                    <a:pt x="19800" y="4248"/>
                  </a:cubicBezTo>
                  <a:cubicBezTo>
                    <a:pt x="19938" y="4144"/>
                    <a:pt x="19938" y="3847"/>
                    <a:pt x="20255" y="3757"/>
                  </a:cubicBezTo>
                  <a:cubicBezTo>
                    <a:pt x="20552" y="3551"/>
                    <a:pt x="21303" y="3654"/>
                    <a:pt x="21462" y="3357"/>
                  </a:cubicBezTo>
                  <a:cubicBezTo>
                    <a:pt x="21600" y="2866"/>
                    <a:pt x="21303" y="2272"/>
                    <a:pt x="21007" y="1782"/>
                  </a:cubicBezTo>
                  <a:cubicBezTo>
                    <a:pt x="21007" y="1588"/>
                    <a:pt x="20710" y="1485"/>
                    <a:pt x="20393" y="1381"/>
                  </a:cubicBezTo>
                  <a:cubicBezTo>
                    <a:pt x="20097" y="1381"/>
                    <a:pt x="19642" y="1485"/>
                    <a:pt x="19345" y="1485"/>
                  </a:cubicBezTo>
                  <a:lnTo>
                    <a:pt x="17684" y="1291"/>
                  </a:lnTo>
                  <a:cubicBezTo>
                    <a:pt x="17525" y="1188"/>
                    <a:pt x="17070" y="400"/>
                    <a:pt x="17070" y="400"/>
                  </a:cubicBezTo>
                  <a:cubicBezTo>
                    <a:pt x="16615" y="297"/>
                    <a:pt x="16160" y="103"/>
                    <a:pt x="15864" y="0"/>
                  </a:cubicBezTo>
                  <a:cubicBezTo>
                    <a:pt x="15270" y="400"/>
                    <a:pt x="14815" y="788"/>
                    <a:pt x="14202" y="1085"/>
                  </a:cubicBezTo>
                  <a:cubicBezTo>
                    <a:pt x="13747" y="1188"/>
                    <a:pt x="13451" y="1291"/>
                    <a:pt x="12996" y="1291"/>
                  </a:cubicBezTo>
                  <a:cubicBezTo>
                    <a:pt x="12699" y="1291"/>
                    <a:pt x="11789" y="1188"/>
                    <a:pt x="11473" y="1085"/>
                  </a:cubicBezTo>
                  <a:cubicBezTo>
                    <a:pt x="11631" y="1188"/>
                    <a:pt x="11631" y="1291"/>
                    <a:pt x="11631" y="1381"/>
                  </a:cubicBezTo>
                  <a:cubicBezTo>
                    <a:pt x="11631" y="1678"/>
                    <a:pt x="12244" y="2079"/>
                    <a:pt x="12086" y="2272"/>
                  </a:cubicBezTo>
                  <a:cubicBezTo>
                    <a:pt x="11631" y="3060"/>
                    <a:pt x="11631" y="2466"/>
                    <a:pt x="12541" y="3254"/>
                  </a:cubicBezTo>
                  <a:cubicBezTo>
                    <a:pt x="13292" y="3847"/>
                    <a:pt x="13154" y="5332"/>
                    <a:pt x="12541" y="6016"/>
                  </a:cubicBezTo>
                  <a:cubicBezTo>
                    <a:pt x="11631" y="6907"/>
                    <a:pt x="10582" y="6714"/>
                    <a:pt x="9376" y="7101"/>
                  </a:cubicBezTo>
                  <a:cubicBezTo>
                    <a:pt x="8624" y="7308"/>
                    <a:pt x="8921" y="8289"/>
                    <a:pt x="8763" y="8779"/>
                  </a:cubicBezTo>
                  <a:cubicBezTo>
                    <a:pt x="8466" y="9180"/>
                    <a:pt x="6349" y="10458"/>
                    <a:pt x="6349" y="10458"/>
                  </a:cubicBezTo>
                  <a:cubicBezTo>
                    <a:pt x="6488" y="10948"/>
                    <a:pt x="6488" y="11245"/>
                    <a:pt x="6488" y="11839"/>
                  </a:cubicBezTo>
                  <a:cubicBezTo>
                    <a:pt x="6488" y="12330"/>
                    <a:pt x="5895" y="12627"/>
                    <a:pt x="5895" y="13221"/>
                  </a:cubicBezTo>
                  <a:cubicBezTo>
                    <a:pt x="5440" y="13905"/>
                    <a:pt x="4391" y="14693"/>
                    <a:pt x="3936" y="15390"/>
                  </a:cubicBezTo>
                  <a:cubicBezTo>
                    <a:pt x="3323" y="16371"/>
                    <a:pt x="2571" y="16177"/>
                    <a:pt x="1820" y="16875"/>
                  </a:cubicBezTo>
                  <a:cubicBezTo>
                    <a:pt x="1503" y="17159"/>
                    <a:pt x="1820" y="18153"/>
                    <a:pt x="1365" y="18643"/>
                  </a:cubicBezTo>
                  <a:cubicBezTo>
                    <a:pt x="297" y="19625"/>
                    <a:pt x="0" y="20619"/>
                    <a:pt x="0" y="2160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46" name="Shape">
              <a:extLst>
                <a:ext uri="{FF2B5EF4-FFF2-40B4-BE49-F238E27FC236}">
                  <a16:creationId xmlns:a16="http://schemas.microsoft.com/office/drawing/2014/main" id="{4B38D3E9-7704-484A-9F97-C9BB133B0E59}"/>
                </a:ext>
              </a:extLst>
            </p:cNvPr>
            <p:cNvSpPr/>
            <p:nvPr/>
          </p:nvSpPr>
          <p:spPr>
            <a:xfrm>
              <a:off x="2284155" y="4149137"/>
              <a:ext cx="208529" cy="156903"/>
            </a:xfrm>
            <a:custGeom>
              <a:avLst/>
              <a:gdLst/>
              <a:ahLst/>
              <a:cxnLst>
                <a:cxn ang="0">
                  <a:pos x="wd2" y="hd2"/>
                </a:cxn>
                <a:cxn ang="5400000">
                  <a:pos x="wd2" y="hd2"/>
                </a:cxn>
                <a:cxn ang="10800000">
                  <a:pos x="wd2" y="hd2"/>
                </a:cxn>
                <a:cxn ang="16200000">
                  <a:pos x="wd2" y="hd2"/>
                </a:cxn>
              </a:cxnLst>
              <a:rect l="0" t="0" r="r" b="b"/>
              <a:pathLst>
                <a:path w="21518" h="21600" extrusionOk="0">
                  <a:moveTo>
                    <a:pt x="1268" y="11208"/>
                  </a:moveTo>
                  <a:cubicBezTo>
                    <a:pt x="0" y="7889"/>
                    <a:pt x="0" y="7889"/>
                    <a:pt x="0" y="7889"/>
                  </a:cubicBezTo>
                  <a:cubicBezTo>
                    <a:pt x="655" y="7019"/>
                    <a:pt x="1268" y="6638"/>
                    <a:pt x="1882" y="6203"/>
                  </a:cubicBezTo>
                  <a:cubicBezTo>
                    <a:pt x="2823" y="4951"/>
                    <a:pt x="3150" y="3700"/>
                    <a:pt x="4091" y="2884"/>
                  </a:cubicBezTo>
                  <a:cubicBezTo>
                    <a:pt x="5318" y="2448"/>
                    <a:pt x="6586" y="3319"/>
                    <a:pt x="7855" y="2884"/>
                  </a:cubicBezTo>
                  <a:cubicBezTo>
                    <a:pt x="9082" y="2448"/>
                    <a:pt x="10023" y="816"/>
                    <a:pt x="11250" y="0"/>
                  </a:cubicBezTo>
                  <a:cubicBezTo>
                    <a:pt x="11250" y="1251"/>
                    <a:pt x="10964" y="2884"/>
                    <a:pt x="11577" y="4135"/>
                  </a:cubicBezTo>
                  <a:cubicBezTo>
                    <a:pt x="11905" y="4570"/>
                    <a:pt x="12845" y="4570"/>
                    <a:pt x="13459" y="4135"/>
                  </a:cubicBezTo>
                  <a:cubicBezTo>
                    <a:pt x="14073" y="3700"/>
                    <a:pt x="14073" y="2068"/>
                    <a:pt x="15014" y="1632"/>
                  </a:cubicBezTo>
                  <a:cubicBezTo>
                    <a:pt x="15627" y="1251"/>
                    <a:pt x="16895" y="816"/>
                    <a:pt x="17509" y="1632"/>
                  </a:cubicBezTo>
                  <a:cubicBezTo>
                    <a:pt x="18450" y="2068"/>
                    <a:pt x="17836" y="4135"/>
                    <a:pt x="18164" y="4951"/>
                  </a:cubicBezTo>
                  <a:cubicBezTo>
                    <a:pt x="18450" y="5386"/>
                    <a:pt x="19105" y="5386"/>
                    <a:pt x="19391" y="5386"/>
                  </a:cubicBezTo>
                  <a:cubicBezTo>
                    <a:pt x="19391" y="6203"/>
                    <a:pt x="19391" y="7019"/>
                    <a:pt x="18777" y="7454"/>
                  </a:cubicBezTo>
                  <a:cubicBezTo>
                    <a:pt x="18450" y="7889"/>
                    <a:pt x="17223" y="7019"/>
                    <a:pt x="17223" y="7889"/>
                  </a:cubicBezTo>
                  <a:cubicBezTo>
                    <a:pt x="17223" y="9141"/>
                    <a:pt x="18164" y="10392"/>
                    <a:pt x="18777" y="11643"/>
                  </a:cubicBezTo>
                  <a:cubicBezTo>
                    <a:pt x="19391" y="12459"/>
                    <a:pt x="20659" y="12840"/>
                    <a:pt x="21273" y="14092"/>
                  </a:cubicBezTo>
                  <a:cubicBezTo>
                    <a:pt x="21600" y="15343"/>
                    <a:pt x="21600" y="17030"/>
                    <a:pt x="21273" y="18281"/>
                  </a:cubicBezTo>
                  <a:cubicBezTo>
                    <a:pt x="20945" y="19532"/>
                    <a:pt x="20005" y="20349"/>
                    <a:pt x="19391" y="21600"/>
                  </a:cubicBezTo>
                  <a:cubicBezTo>
                    <a:pt x="18777" y="21165"/>
                    <a:pt x="18164" y="20729"/>
                    <a:pt x="17836" y="20349"/>
                  </a:cubicBezTo>
                  <a:cubicBezTo>
                    <a:pt x="16568" y="20349"/>
                    <a:pt x="15341" y="20349"/>
                    <a:pt x="14073" y="19913"/>
                  </a:cubicBezTo>
                  <a:cubicBezTo>
                    <a:pt x="13786" y="19532"/>
                    <a:pt x="14073" y="18662"/>
                    <a:pt x="13786" y="18281"/>
                  </a:cubicBezTo>
                  <a:cubicBezTo>
                    <a:pt x="12845" y="17030"/>
                    <a:pt x="11905" y="15778"/>
                    <a:pt x="10636" y="14962"/>
                  </a:cubicBezTo>
                  <a:cubicBezTo>
                    <a:pt x="10350" y="14527"/>
                    <a:pt x="10023" y="15778"/>
                    <a:pt x="9695" y="15778"/>
                  </a:cubicBezTo>
                  <a:cubicBezTo>
                    <a:pt x="8755" y="14962"/>
                    <a:pt x="8755" y="13711"/>
                    <a:pt x="7855" y="13276"/>
                  </a:cubicBezTo>
                  <a:cubicBezTo>
                    <a:pt x="7200" y="12840"/>
                    <a:pt x="5973" y="13711"/>
                    <a:pt x="5318" y="12840"/>
                  </a:cubicBezTo>
                  <a:cubicBezTo>
                    <a:pt x="5032" y="12459"/>
                    <a:pt x="6259" y="11208"/>
                    <a:pt x="5973" y="10773"/>
                  </a:cubicBezTo>
                  <a:cubicBezTo>
                    <a:pt x="5318" y="9521"/>
                    <a:pt x="4377" y="8270"/>
                    <a:pt x="3477" y="8270"/>
                  </a:cubicBezTo>
                  <a:cubicBezTo>
                    <a:pt x="2209" y="8270"/>
                    <a:pt x="1882" y="9957"/>
                    <a:pt x="1268" y="11208"/>
                  </a:cubicBezTo>
                  <a:cubicBezTo>
                    <a:pt x="0" y="7889"/>
                    <a:pt x="0" y="7889"/>
                    <a:pt x="0" y="7889"/>
                  </a:cubicBezTo>
                  <a:lnTo>
                    <a:pt x="1268" y="11208"/>
                  </a:ln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47" name="Shape">
              <a:extLst>
                <a:ext uri="{FF2B5EF4-FFF2-40B4-BE49-F238E27FC236}">
                  <a16:creationId xmlns:a16="http://schemas.microsoft.com/office/drawing/2014/main" id="{38E5D211-542A-2545-BEEA-3483EAA30FF9}"/>
                </a:ext>
              </a:extLst>
            </p:cNvPr>
            <p:cNvSpPr/>
            <p:nvPr/>
          </p:nvSpPr>
          <p:spPr>
            <a:xfrm>
              <a:off x="2235727" y="4210307"/>
              <a:ext cx="411542" cy="681914"/>
            </a:xfrm>
            <a:custGeom>
              <a:avLst/>
              <a:gdLst/>
              <a:ahLst/>
              <a:cxnLst>
                <a:cxn ang="0">
                  <a:pos x="wd2" y="hd2"/>
                </a:cxn>
                <a:cxn ang="5400000">
                  <a:pos x="wd2" y="hd2"/>
                </a:cxn>
                <a:cxn ang="10800000">
                  <a:pos x="wd2" y="hd2"/>
                </a:cxn>
                <a:cxn ang="16200000">
                  <a:pos x="wd2" y="hd2"/>
                </a:cxn>
              </a:cxnLst>
              <a:rect l="0" t="0" r="r" b="b"/>
              <a:pathLst>
                <a:path w="21483" h="21511" extrusionOk="0">
                  <a:moveTo>
                    <a:pt x="12335" y="3064"/>
                  </a:moveTo>
                  <a:cubicBezTo>
                    <a:pt x="12025" y="2964"/>
                    <a:pt x="11716" y="2864"/>
                    <a:pt x="11550" y="2777"/>
                  </a:cubicBezTo>
                  <a:cubicBezTo>
                    <a:pt x="10910" y="2777"/>
                    <a:pt x="10291" y="2777"/>
                    <a:pt x="9650" y="2677"/>
                  </a:cubicBezTo>
                  <a:cubicBezTo>
                    <a:pt x="9506" y="2589"/>
                    <a:pt x="9650" y="2389"/>
                    <a:pt x="9506" y="2301"/>
                  </a:cubicBezTo>
                  <a:cubicBezTo>
                    <a:pt x="9031" y="2014"/>
                    <a:pt x="8556" y="1726"/>
                    <a:pt x="7916" y="1538"/>
                  </a:cubicBezTo>
                  <a:cubicBezTo>
                    <a:pt x="7771" y="1438"/>
                    <a:pt x="7606" y="1726"/>
                    <a:pt x="7441" y="1726"/>
                  </a:cubicBezTo>
                  <a:cubicBezTo>
                    <a:pt x="6966" y="1538"/>
                    <a:pt x="6966" y="1251"/>
                    <a:pt x="6512" y="1151"/>
                  </a:cubicBezTo>
                  <a:cubicBezTo>
                    <a:pt x="6181" y="1051"/>
                    <a:pt x="5562" y="1251"/>
                    <a:pt x="5231" y="1051"/>
                  </a:cubicBezTo>
                  <a:cubicBezTo>
                    <a:pt x="5087" y="963"/>
                    <a:pt x="5706" y="675"/>
                    <a:pt x="5562" y="575"/>
                  </a:cubicBezTo>
                  <a:cubicBezTo>
                    <a:pt x="5231" y="288"/>
                    <a:pt x="4756" y="0"/>
                    <a:pt x="4302" y="0"/>
                  </a:cubicBezTo>
                  <a:cubicBezTo>
                    <a:pt x="3662" y="0"/>
                    <a:pt x="3497" y="388"/>
                    <a:pt x="3187" y="675"/>
                  </a:cubicBezTo>
                  <a:cubicBezTo>
                    <a:pt x="2877" y="863"/>
                    <a:pt x="2547" y="1051"/>
                    <a:pt x="2237" y="1338"/>
                  </a:cubicBezTo>
                  <a:cubicBezTo>
                    <a:pt x="1762" y="1726"/>
                    <a:pt x="1452" y="2301"/>
                    <a:pt x="977" y="2677"/>
                  </a:cubicBezTo>
                  <a:cubicBezTo>
                    <a:pt x="668" y="2864"/>
                    <a:pt x="193" y="2964"/>
                    <a:pt x="28" y="3152"/>
                  </a:cubicBezTo>
                  <a:cubicBezTo>
                    <a:pt x="-117" y="3252"/>
                    <a:pt x="358" y="3352"/>
                    <a:pt x="503" y="3540"/>
                  </a:cubicBezTo>
                  <a:cubicBezTo>
                    <a:pt x="668" y="3640"/>
                    <a:pt x="977" y="4015"/>
                    <a:pt x="1287" y="4015"/>
                  </a:cubicBezTo>
                  <a:cubicBezTo>
                    <a:pt x="1927" y="4015"/>
                    <a:pt x="2237" y="3439"/>
                    <a:pt x="2712" y="3352"/>
                  </a:cubicBezTo>
                  <a:cubicBezTo>
                    <a:pt x="3022" y="3252"/>
                    <a:pt x="3187" y="3439"/>
                    <a:pt x="3352" y="3540"/>
                  </a:cubicBezTo>
                  <a:cubicBezTo>
                    <a:pt x="3662" y="3540"/>
                    <a:pt x="3972" y="3352"/>
                    <a:pt x="4302" y="3439"/>
                  </a:cubicBezTo>
                  <a:cubicBezTo>
                    <a:pt x="4447" y="3439"/>
                    <a:pt x="4447" y="3640"/>
                    <a:pt x="4302" y="3727"/>
                  </a:cubicBezTo>
                  <a:cubicBezTo>
                    <a:pt x="3827" y="3927"/>
                    <a:pt x="3022" y="3827"/>
                    <a:pt x="2547" y="4015"/>
                  </a:cubicBezTo>
                  <a:cubicBezTo>
                    <a:pt x="2237" y="4202"/>
                    <a:pt x="2402" y="4490"/>
                    <a:pt x="2093" y="4690"/>
                  </a:cubicBezTo>
                  <a:cubicBezTo>
                    <a:pt x="2093" y="4778"/>
                    <a:pt x="1762" y="4878"/>
                    <a:pt x="1618" y="4978"/>
                  </a:cubicBezTo>
                  <a:cubicBezTo>
                    <a:pt x="1452" y="5541"/>
                    <a:pt x="1452" y="5541"/>
                    <a:pt x="1452" y="5541"/>
                  </a:cubicBezTo>
                  <a:cubicBezTo>
                    <a:pt x="1762" y="5641"/>
                    <a:pt x="2237" y="5828"/>
                    <a:pt x="2712" y="5928"/>
                  </a:cubicBezTo>
                  <a:cubicBezTo>
                    <a:pt x="2712" y="5928"/>
                    <a:pt x="3187" y="6691"/>
                    <a:pt x="3352" y="6791"/>
                  </a:cubicBezTo>
                  <a:lnTo>
                    <a:pt x="5087" y="6979"/>
                  </a:lnTo>
                  <a:cubicBezTo>
                    <a:pt x="5397" y="6979"/>
                    <a:pt x="5872" y="6879"/>
                    <a:pt x="6181" y="6879"/>
                  </a:cubicBezTo>
                  <a:cubicBezTo>
                    <a:pt x="6512" y="6979"/>
                    <a:pt x="6821" y="7079"/>
                    <a:pt x="6821" y="7267"/>
                  </a:cubicBezTo>
                  <a:cubicBezTo>
                    <a:pt x="7131" y="7742"/>
                    <a:pt x="7441" y="8317"/>
                    <a:pt x="7296" y="8793"/>
                  </a:cubicBezTo>
                  <a:cubicBezTo>
                    <a:pt x="7131" y="9080"/>
                    <a:pt x="6346" y="8980"/>
                    <a:pt x="6037" y="9180"/>
                  </a:cubicBezTo>
                  <a:cubicBezTo>
                    <a:pt x="5706" y="9268"/>
                    <a:pt x="5706" y="9556"/>
                    <a:pt x="5562" y="9656"/>
                  </a:cubicBezTo>
                  <a:cubicBezTo>
                    <a:pt x="5397" y="9743"/>
                    <a:pt x="4922" y="9556"/>
                    <a:pt x="4756" y="9656"/>
                  </a:cubicBezTo>
                  <a:cubicBezTo>
                    <a:pt x="4447" y="9943"/>
                    <a:pt x="4137" y="10231"/>
                    <a:pt x="4137" y="10506"/>
                  </a:cubicBezTo>
                  <a:cubicBezTo>
                    <a:pt x="4137" y="10706"/>
                    <a:pt x="4612" y="10606"/>
                    <a:pt x="4612" y="10794"/>
                  </a:cubicBezTo>
                  <a:cubicBezTo>
                    <a:pt x="4756" y="10894"/>
                    <a:pt x="4302" y="10994"/>
                    <a:pt x="4302" y="11181"/>
                  </a:cubicBezTo>
                  <a:cubicBezTo>
                    <a:pt x="4612" y="11369"/>
                    <a:pt x="5231" y="11369"/>
                    <a:pt x="5562" y="11569"/>
                  </a:cubicBezTo>
                  <a:cubicBezTo>
                    <a:pt x="5706" y="11657"/>
                    <a:pt x="5706" y="11857"/>
                    <a:pt x="5562" y="12044"/>
                  </a:cubicBezTo>
                  <a:cubicBezTo>
                    <a:pt x="5397" y="12232"/>
                    <a:pt x="5087" y="12332"/>
                    <a:pt x="4756" y="12420"/>
                  </a:cubicBezTo>
                  <a:cubicBezTo>
                    <a:pt x="4302" y="12420"/>
                    <a:pt x="3662" y="12420"/>
                    <a:pt x="3187" y="12232"/>
                  </a:cubicBezTo>
                  <a:cubicBezTo>
                    <a:pt x="2877" y="12145"/>
                    <a:pt x="3187" y="11857"/>
                    <a:pt x="3022" y="11757"/>
                  </a:cubicBezTo>
                  <a:cubicBezTo>
                    <a:pt x="2712" y="11569"/>
                    <a:pt x="2237" y="11469"/>
                    <a:pt x="1927" y="11569"/>
                  </a:cubicBezTo>
                  <a:cubicBezTo>
                    <a:pt x="1762" y="11569"/>
                    <a:pt x="2093" y="11944"/>
                    <a:pt x="1927" y="12044"/>
                  </a:cubicBezTo>
                  <a:cubicBezTo>
                    <a:pt x="1618" y="12232"/>
                    <a:pt x="833" y="12232"/>
                    <a:pt x="833" y="12520"/>
                  </a:cubicBezTo>
                  <a:cubicBezTo>
                    <a:pt x="668" y="12707"/>
                    <a:pt x="1287" y="12807"/>
                    <a:pt x="1618" y="12807"/>
                  </a:cubicBezTo>
                  <a:cubicBezTo>
                    <a:pt x="2093" y="12907"/>
                    <a:pt x="2402" y="12707"/>
                    <a:pt x="2877" y="12707"/>
                  </a:cubicBezTo>
                  <a:cubicBezTo>
                    <a:pt x="3022" y="12807"/>
                    <a:pt x="3187" y="12907"/>
                    <a:pt x="3187" y="12995"/>
                  </a:cubicBezTo>
                  <a:cubicBezTo>
                    <a:pt x="3187" y="13283"/>
                    <a:pt x="2877" y="13470"/>
                    <a:pt x="2547" y="13670"/>
                  </a:cubicBezTo>
                  <a:cubicBezTo>
                    <a:pt x="2402" y="13758"/>
                    <a:pt x="1927" y="13758"/>
                    <a:pt x="1927" y="13858"/>
                  </a:cubicBezTo>
                  <a:cubicBezTo>
                    <a:pt x="2237" y="14146"/>
                    <a:pt x="2712" y="14233"/>
                    <a:pt x="3022" y="14433"/>
                  </a:cubicBezTo>
                  <a:cubicBezTo>
                    <a:pt x="3497" y="14721"/>
                    <a:pt x="3662" y="15009"/>
                    <a:pt x="3972" y="15196"/>
                  </a:cubicBezTo>
                  <a:cubicBezTo>
                    <a:pt x="4137" y="15196"/>
                    <a:pt x="4447" y="15096"/>
                    <a:pt x="4756" y="15196"/>
                  </a:cubicBezTo>
                  <a:cubicBezTo>
                    <a:pt x="5087" y="15296"/>
                    <a:pt x="5562" y="15484"/>
                    <a:pt x="5706" y="15672"/>
                  </a:cubicBezTo>
                  <a:cubicBezTo>
                    <a:pt x="5706" y="16059"/>
                    <a:pt x="5087" y="16247"/>
                    <a:pt x="5087" y="16535"/>
                  </a:cubicBezTo>
                  <a:cubicBezTo>
                    <a:pt x="5231" y="16822"/>
                    <a:pt x="5706" y="16910"/>
                    <a:pt x="5872" y="17110"/>
                  </a:cubicBezTo>
                  <a:cubicBezTo>
                    <a:pt x="5872" y="17197"/>
                    <a:pt x="5562" y="17385"/>
                    <a:pt x="5706" y="17485"/>
                  </a:cubicBezTo>
                  <a:cubicBezTo>
                    <a:pt x="5706" y="17585"/>
                    <a:pt x="6037" y="17485"/>
                    <a:pt x="6037" y="17485"/>
                  </a:cubicBezTo>
                  <a:cubicBezTo>
                    <a:pt x="6037" y="17873"/>
                    <a:pt x="5706" y="18161"/>
                    <a:pt x="5562" y="18448"/>
                  </a:cubicBezTo>
                  <a:cubicBezTo>
                    <a:pt x="5231" y="18736"/>
                    <a:pt x="4756" y="19011"/>
                    <a:pt x="4756" y="19299"/>
                  </a:cubicBezTo>
                  <a:cubicBezTo>
                    <a:pt x="4612" y="19686"/>
                    <a:pt x="4922" y="20162"/>
                    <a:pt x="5087" y="20549"/>
                  </a:cubicBezTo>
                  <a:cubicBezTo>
                    <a:pt x="5231" y="20825"/>
                    <a:pt x="5087" y="21500"/>
                    <a:pt x="5706" y="21500"/>
                  </a:cubicBezTo>
                  <a:cubicBezTo>
                    <a:pt x="6181" y="21600"/>
                    <a:pt x="6346" y="21025"/>
                    <a:pt x="6512" y="20637"/>
                  </a:cubicBezTo>
                  <a:cubicBezTo>
                    <a:pt x="6821" y="20262"/>
                    <a:pt x="6656" y="19774"/>
                    <a:pt x="6966" y="19399"/>
                  </a:cubicBezTo>
                  <a:cubicBezTo>
                    <a:pt x="7131" y="19211"/>
                    <a:pt x="7606" y="19399"/>
                    <a:pt x="7771" y="19299"/>
                  </a:cubicBezTo>
                  <a:cubicBezTo>
                    <a:pt x="8081" y="18736"/>
                    <a:pt x="8081" y="18060"/>
                    <a:pt x="8391" y="17485"/>
                  </a:cubicBezTo>
                  <a:cubicBezTo>
                    <a:pt x="8866" y="16822"/>
                    <a:pt x="9341" y="16247"/>
                    <a:pt x="10125" y="15859"/>
                  </a:cubicBezTo>
                  <a:cubicBezTo>
                    <a:pt x="10435" y="15672"/>
                    <a:pt x="10910" y="15859"/>
                    <a:pt x="11385" y="15859"/>
                  </a:cubicBezTo>
                  <a:cubicBezTo>
                    <a:pt x="11716" y="15772"/>
                    <a:pt x="11860" y="15484"/>
                    <a:pt x="12190" y="15484"/>
                  </a:cubicBezTo>
                  <a:cubicBezTo>
                    <a:pt x="12335" y="15384"/>
                    <a:pt x="12645" y="15384"/>
                    <a:pt x="12975" y="15484"/>
                  </a:cubicBezTo>
                  <a:cubicBezTo>
                    <a:pt x="13904" y="15772"/>
                    <a:pt x="14379" y="16435"/>
                    <a:pt x="15494" y="16622"/>
                  </a:cubicBezTo>
                  <a:cubicBezTo>
                    <a:pt x="15804" y="16722"/>
                    <a:pt x="15969" y="16347"/>
                    <a:pt x="16114" y="16147"/>
                  </a:cubicBezTo>
                  <a:cubicBezTo>
                    <a:pt x="16114" y="16147"/>
                    <a:pt x="16114" y="15584"/>
                    <a:pt x="16114" y="15484"/>
                  </a:cubicBezTo>
                  <a:cubicBezTo>
                    <a:pt x="16114" y="15296"/>
                    <a:pt x="17229" y="14433"/>
                    <a:pt x="17229" y="14433"/>
                  </a:cubicBezTo>
                  <a:cubicBezTo>
                    <a:pt x="17064" y="14146"/>
                    <a:pt x="16589" y="13946"/>
                    <a:pt x="16589" y="13670"/>
                  </a:cubicBezTo>
                  <a:cubicBezTo>
                    <a:pt x="16589" y="13183"/>
                    <a:pt x="16589" y="12620"/>
                    <a:pt x="17064" y="12332"/>
                  </a:cubicBezTo>
                  <a:cubicBezTo>
                    <a:pt x="17704" y="11857"/>
                    <a:pt x="18964" y="11944"/>
                    <a:pt x="19748" y="11569"/>
                  </a:cubicBezTo>
                  <a:cubicBezTo>
                    <a:pt x="20058" y="11469"/>
                    <a:pt x="19439" y="11181"/>
                    <a:pt x="19583" y="11081"/>
                  </a:cubicBezTo>
                  <a:cubicBezTo>
                    <a:pt x="19748" y="10794"/>
                    <a:pt x="20223" y="10606"/>
                    <a:pt x="20533" y="10419"/>
                  </a:cubicBezTo>
                  <a:cubicBezTo>
                    <a:pt x="19439" y="9656"/>
                    <a:pt x="19439" y="9656"/>
                    <a:pt x="19439" y="9656"/>
                  </a:cubicBezTo>
                  <a:cubicBezTo>
                    <a:pt x="19583" y="9368"/>
                    <a:pt x="19748" y="8980"/>
                    <a:pt x="20058" y="8693"/>
                  </a:cubicBezTo>
                  <a:cubicBezTo>
                    <a:pt x="20389" y="8417"/>
                    <a:pt x="21008" y="8317"/>
                    <a:pt x="21318" y="8030"/>
                  </a:cubicBezTo>
                  <a:cubicBezTo>
                    <a:pt x="21483" y="7842"/>
                    <a:pt x="21483" y="7554"/>
                    <a:pt x="21483" y="7354"/>
                  </a:cubicBezTo>
                  <a:cubicBezTo>
                    <a:pt x="21483" y="7354"/>
                    <a:pt x="19914" y="6979"/>
                    <a:pt x="19914" y="6879"/>
                  </a:cubicBezTo>
                  <a:lnTo>
                    <a:pt x="19583" y="6504"/>
                  </a:lnTo>
                  <a:cubicBezTo>
                    <a:pt x="19439" y="6404"/>
                    <a:pt x="19273" y="6116"/>
                    <a:pt x="18964" y="6116"/>
                  </a:cubicBezTo>
                  <a:cubicBezTo>
                    <a:pt x="18324" y="6216"/>
                    <a:pt x="17869" y="6691"/>
                    <a:pt x="17064" y="6791"/>
                  </a:cubicBezTo>
                  <a:cubicBezTo>
                    <a:pt x="16589" y="6879"/>
                    <a:pt x="15969" y="6691"/>
                    <a:pt x="15329" y="6691"/>
                  </a:cubicBezTo>
                  <a:cubicBezTo>
                    <a:pt x="14854" y="6791"/>
                    <a:pt x="14379" y="6879"/>
                    <a:pt x="13904" y="6979"/>
                  </a:cubicBezTo>
                  <a:cubicBezTo>
                    <a:pt x="13595" y="7079"/>
                    <a:pt x="13450" y="7354"/>
                    <a:pt x="12975" y="7354"/>
                  </a:cubicBezTo>
                  <a:cubicBezTo>
                    <a:pt x="12810" y="7354"/>
                    <a:pt x="12500" y="7167"/>
                    <a:pt x="12645" y="6979"/>
                  </a:cubicBezTo>
                  <a:cubicBezTo>
                    <a:pt x="12810" y="6591"/>
                    <a:pt x="13285" y="6304"/>
                    <a:pt x="13595" y="6028"/>
                  </a:cubicBezTo>
                  <a:cubicBezTo>
                    <a:pt x="13904" y="5828"/>
                    <a:pt x="14379" y="5828"/>
                    <a:pt x="14379" y="5541"/>
                  </a:cubicBezTo>
                  <a:cubicBezTo>
                    <a:pt x="14379" y="5353"/>
                    <a:pt x="13904" y="5353"/>
                    <a:pt x="13760" y="5165"/>
                  </a:cubicBezTo>
                  <a:cubicBezTo>
                    <a:pt x="13450" y="4778"/>
                    <a:pt x="13285" y="4302"/>
                    <a:pt x="12975" y="3827"/>
                  </a:cubicBezTo>
                  <a:cubicBezTo>
                    <a:pt x="12810" y="3540"/>
                    <a:pt x="12500" y="3252"/>
                    <a:pt x="12335" y="3064"/>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48" name="Shape">
              <a:extLst>
                <a:ext uri="{FF2B5EF4-FFF2-40B4-BE49-F238E27FC236}">
                  <a16:creationId xmlns:a16="http://schemas.microsoft.com/office/drawing/2014/main" id="{11BEC7DA-B87C-164A-9CD1-6F99A8C84372}"/>
                </a:ext>
              </a:extLst>
            </p:cNvPr>
            <p:cNvSpPr/>
            <p:nvPr/>
          </p:nvSpPr>
          <p:spPr>
            <a:xfrm>
              <a:off x="2451929" y="4128957"/>
              <a:ext cx="541372" cy="604486"/>
            </a:xfrm>
            <a:custGeom>
              <a:avLst/>
              <a:gdLst/>
              <a:ahLst/>
              <a:cxnLst>
                <a:cxn ang="0">
                  <a:pos x="wd2" y="hd2"/>
                </a:cxn>
                <a:cxn ang="5400000">
                  <a:pos x="wd2" y="hd2"/>
                </a:cxn>
                <a:cxn ang="10800000">
                  <a:pos x="wd2" y="hd2"/>
                </a:cxn>
                <a:cxn ang="16200000">
                  <a:pos x="wd2" y="hd2"/>
                </a:cxn>
              </a:cxnLst>
              <a:rect l="0" t="0" r="r" b="b"/>
              <a:pathLst>
                <a:path w="21600" h="21543" extrusionOk="0">
                  <a:moveTo>
                    <a:pt x="6273" y="13797"/>
                  </a:moveTo>
                  <a:cubicBezTo>
                    <a:pt x="6384" y="13472"/>
                    <a:pt x="6510" y="13034"/>
                    <a:pt x="6747" y="12709"/>
                  </a:cubicBezTo>
                  <a:cubicBezTo>
                    <a:pt x="7000" y="12398"/>
                    <a:pt x="7474" y="12285"/>
                    <a:pt x="7711" y="11959"/>
                  </a:cubicBezTo>
                  <a:cubicBezTo>
                    <a:pt x="7837" y="11747"/>
                    <a:pt x="7837" y="11422"/>
                    <a:pt x="7837" y="11196"/>
                  </a:cubicBezTo>
                  <a:cubicBezTo>
                    <a:pt x="7837" y="11196"/>
                    <a:pt x="6636" y="10772"/>
                    <a:pt x="6636" y="10659"/>
                  </a:cubicBezTo>
                  <a:lnTo>
                    <a:pt x="6384" y="10235"/>
                  </a:lnTo>
                  <a:cubicBezTo>
                    <a:pt x="6273" y="10122"/>
                    <a:pt x="6147" y="9797"/>
                    <a:pt x="5910" y="9797"/>
                  </a:cubicBezTo>
                  <a:cubicBezTo>
                    <a:pt x="5420" y="9910"/>
                    <a:pt x="5072" y="10447"/>
                    <a:pt x="4456" y="10560"/>
                  </a:cubicBezTo>
                  <a:cubicBezTo>
                    <a:pt x="4092" y="10659"/>
                    <a:pt x="3618" y="10447"/>
                    <a:pt x="3129" y="10447"/>
                  </a:cubicBezTo>
                  <a:cubicBezTo>
                    <a:pt x="2765" y="10560"/>
                    <a:pt x="2402" y="10659"/>
                    <a:pt x="2038" y="10772"/>
                  </a:cubicBezTo>
                  <a:cubicBezTo>
                    <a:pt x="1801" y="10885"/>
                    <a:pt x="1691" y="11196"/>
                    <a:pt x="1327" y="11196"/>
                  </a:cubicBezTo>
                  <a:cubicBezTo>
                    <a:pt x="1201" y="11196"/>
                    <a:pt x="964" y="10984"/>
                    <a:pt x="1074" y="10772"/>
                  </a:cubicBezTo>
                  <a:cubicBezTo>
                    <a:pt x="1201" y="10334"/>
                    <a:pt x="1564" y="10009"/>
                    <a:pt x="1801" y="9698"/>
                  </a:cubicBezTo>
                  <a:cubicBezTo>
                    <a:pt x="2038" y="9471"/>
                    <a:pt x="2402" y="9471"/>
                    <a:pt x="2402" y="9146"/>
                  </a:cubicBezTo>
                  <a:cubicBezTo>
                    <a:pt x="2402" y="8934"/>
                    <a:pt x="2038" y="8934"/>
                    <a:pt x="1928" y="8722"/>
                  </a:cubicBezTo>
                  <a:cubicBezTo>
                    <a:pt x="1691" y="8284"/>
                    <a:pt x="1564" y="7747"/>
                    <a:pt x="1327" y="7210"/>
                  </a:cubicBezTo>
                  <a:cubicBezTo>
                    <a:pt x="1201" y="6885"/>
                    <a:pt x="964" y="6559"/>
                    <a:pt x="837" y="6347"/>
                  </a:cubicBezTo>
                  <a:cubicBezTo>
                    <a:pt x="1074" y="6022"/>
                    <a:pt x="1438" y="5810"/>
                    <a:pt x="1564" y="5485"/>
                  </a:cubicBezTo>
                  <a:cubicBezTo>
                    <a:pt x="1691" y="5160"/>
                    <a:pt x="1691" y="4722"/>
                    <a:pt x="1564" y="4397"/>
                  </a:cubicBezTo>
                  <a:cubicBezTo>
                    <a:pt x="1327" y="4071"/>
                    <a:pt x="837" y="3973"/>
                    <a:pt x="600" y="3760"/>
                  </a:cubicBezTo>
                  <a:cubicBezTo>
                    <a:pt x="363" y="3435"/>
                    <a:pt x="0" y="3110"/>
                    <a:pt x="0" y="2785"/>
                  </a:cubicBezTo>
                  <a:cubicBezTo>
                    <a:pt x="0" y="2559"/>
                    <a:pt x="474" y="2785"/>
                    <a:pt x="600" y="2672"/>
                  </a:cubicBezTo>
                  <a:cubicBezTo>
                    <a:pt x="837" y="2559"/>
                    <a:pt x="837" y="2347"/>
                    <a:pt x="837" y="2135"/>
                  </a:cubicBezTo>
                  <a:cubicBezTo>
                    <a:pt x="1201" y="2022"/>
                    <a:pt x="1691" y="1923"/>
                    <a:pt x="1801" y="1598"/>
                  </a:cubicBezTo>
                  <a:cubicBezTo>
                    <a:pt x="1928" y="1273"/>
                    <a:pt x="1327" y="1060"/>
                    <a:pt x="1201" y="735"/>
                  </a:cubicBezTo>
                  <a:cubicBezTo>
                    <a:pt x="1074" y="509"/>
                    <a:pt x="1201" y="184"/>
                    <a:pt x="1327" y="85"/>
                  </a:cubicBezTo>
                  <a:cubicBezTo>
                    <a:pt x="1691" y="-28"/>
                    <a:pt x="2038" y="-28"/>
                    <a:pt x="2291" y="85"/>
                  </a:cubicBezTo>
                  <a:cubicBezTo>
                    <a:pt x="2528" y="184"/>
                    <a:pt x="2528" y="622"/>
                    <a:pt x="2765" y="622"/>
                  </a:cubicBezTo>
                  <a:cubicBezTo>
                    <a:pt x="3129" y="834"/>
                    <a:pt x="3492" y="834"/>
                    <a:pt x="3855" y="735"/>
                  </a:cubicBezTo>
                  <a:cubicBezTo>
                    <a:pt x="3982" y="622"/>
                    <a:pt x="4092" y="410"/>
                    <a:pt x="4219" y="297"/>
                  </a:cubicBezTo>
                  <a:cubicBezTo>
                    <a:pt x="4219" y="184"/>
                    <a:pt x="4219" y="184"/>
                    <a:pt x="4219" y="184"/>
                  </a:cubicBezTo>
                  <a:cubicBezTo>
                    <a:pt x="4819" y="622"/>
                    <a:pt x="5420" y="834"/>
                    <a:pt x="5910" y="1273"/>
                  </a:cubicBezTo>
                  <a:cubicBezTo>
                    <a:pt x="6036" y="1371"/>
                    <a:pt x="5673" y="1598"/>
                    <a:pt x="5783" y="1697"/>
                  </a:cubicBezTo>
                  <a:cubicBezTo>
                    <a:pt x="6636" y="2460"/>
                    <a:pt x="7600" y="2884"/>
                    <a:pt x="8438" y="3647"/>
                  </a:cubicBezTo>
                  <a:cubicBezTo>
                    <a:pt x="8691" y="3760"/>
                    <a:pt x="8691" y="4298"/>
                    <a:pt x="9054" y="4298"/>
                  </a:cubicBezTo>
                  <a:cubicBezTo>
                    <a:pt x="9402" y="4185"/>
                    <a:pt x="9291" y="3534"/>
                    <a:pt x="9528" y="3435"/>
                  </a:cubicBezTo>
                  <a:cubicBezTo>
                    <a:pt x="10018" y="3110"/>
                    <a:pt x="10492" y="3209"/>
                    <a:pt x="10982" y="3110"/>
                  </a:cubicBezTo>
                  <a:cubicBezTo>
                    <a:pt x="11693" y="2884"/>
                    <a:pt x="12420" y="2672"/>
                    <a:pt x="13146" y="2460"/>
                  </a:cubicBezTo>
                  <a:cubicBezTo>
                    <a:pt x="13383" y="2347"/>
                    <a:pt x="13636" y="2460"/>
                    <a:pt x="13747" y="2347"/>
                  </a:cubicBezTo>
                  <a:cubicBezTo>
                    <a:pt x="14110" y="2234"/>
                    <a:pt x="14363" y="1923"/>
                    <a:pt x="14727" y="1810"/>
                  </a:cubicBezTo>
                  <a:cubicBezTo>
                    <a:pt x="15438" y="1598"/>
                    <a:pt x="16164" y="1371"/>
                    <a:pt x="16891" y="1371"/>
                  </a:cubicBezTo>
                  <a:cubicBezTo>
                    <a:pt x="17255" y="1485"/>
                    <a:pt x="17492" y="1923"/>
                    <a:pt x="17855" y="2022"/>
                  </a:cubicBezTo>
                  <a:cubicBezTo>
                    <a:pt x="18456" y="2347"/>
                    <a:pt x="19182" y="2559"/>
                    <a:pt x="19783" y="2785"/>
                  </a:cubicBezTo>
                  <a:cubicBezTo>
                    <a:pt x="20036" y="3110"/>
                    <a:pt x="20273" y="3435"/>
                    <a:pt x="20383" y="3760"/>
                  </a:cubicBezTo>
                  <a:cubicBezTo>
                    <a:pt x="20636" y="4185"/>
                    <a:pt x="20636" y="4623"/>
                    <a:pt x="21000" y="4948"/>
                  </a:cubicBezTo>
                  <a:cubicBezTo>
                    <a:pt x="21110" y="5047"/>
                    <a:pt x="21474" y="4835"/>
                    <a:pt x="21600" y="5047"/>
                  </a:cubicBezTo>
                  <a:cubicBezTo>
                    <a:pt x="21600" y="5259"/>
                    <a:pt x="21474" y="5485"/>
                    <a:pt x="21237" y="5697"/>
                  </a:cubicBezTo>
                  <a:cubicBezTo>
                    <a:pt x="20747" y="6234"/>
                    <a:pt x="20036" y="6559"/>
                    <a:pt x="19672" y="7097"/>
                  </a:cubicBezTo>
                  <a:cubicBezTo>
                    <a:pt x="19309" y="7634"/>
                    <a:pt x="19783" y="8284"/>
                    <a:pt x="19419" y="8722"/>
                  </a:cubicBezTo>
                  <a:cubicBezTo>
                    <a:pt x="19309" y="9047"/>
                    <a:pt x="18456" y="8609"/>
                    <a:pt x="18456" y="8934"/>
                  </a:cubicBezTo>
                  <a:cubicBezTo>
                    <a:pt x="18345" y="9585"/>
                    <a:pt x="19072" y="10235"/>
                    <a:pt x="19182" y="10885"/>
                  </a:cubicBezTo>
                  <a:cubicBezTo>
                    <a:pt x="19182" y="11097"/>
                    <a:pt x="18945" y="11196"/>
                    <a:pt x="18945" y="11422"/>
                  </a:cubicBezTo>
                  <a:cubicBezTo>
                    <a:pt x="18945" y="11846"/>
                    <a:pt x="19309" y="12285"/>
                    <a:pt x="19419" y="12709"/>
                  </a:cubicBezTo>
                  <a:cubicBezTo>
                    <a:pt x="19419" y="12822"/>
                    <a:pt x="19182" y="12822"/>
                    <a:pt x="19072" y="12935"/>
                  </a:cubicBezTo>
                  <a:cubicBezTo>
                    <a:pt x="18708" y="13797"/>
                    <a:pt x="18092" y="14659"/>
                    <a:pt x="17982" y="15635"/>
                  </a:cubicBezTo>
                  <a:cubicBezTo>
                    <a:pt x="17982" y="16172"/>
                    <a:pt x="18582" y="16384"/>
                    <a:pt x="18819" y="16822"/>
                  </a:cubicBezTo>
                  <a:cubicBezTo>
                    <a:pt x="18582" y="17034"/>
                    <a:pt x="18219" y="17147"/>
                    <a:pt x="17855" y="17359"/>
                  </a:cubicBezTo>
                  <a:cubicBezTo>
                    <a:pt x="17618" y="17473"/>
                    <a:pt x="17255" y="17473"/>
                    <a:pt x="17128" y="17685"/>
                  </a:cubicBezTo>
                  <a:cubicBezTo>
                    <a:pt x="16891" y="18010"/>
                    <a:pt x="17128" y="18434"/>
                    <a:pt x="17128" y="18872"/>
                  </a:cubicBezTo>
                  <a:cubicBezTo>
                    <a:pt x="17128" y="19296"/>
                    <a:pt x="17365" y="19847"/>
                    <a:pt x="17128" y="20173"/>
                  </a:cubicBezTo>
                  <a:cubicBezTo>
                    <a:pt x="17018" y="20385"/>
                    <a:pt x="16528" y="20059"/>
                    <a:pt x="16401" y="20173"/>
                  </a:cubicBezTo>
                  <a:cubicBezTo>
                    <a:pt x="16038" y="20498"/>
                    <a:pt x="16164" y="21035"/>
                    <a:pt x="15927" y="21459"/>
                  </a:cubicBezTo>
                  <a:cubicBezTo>
                    <a:pt x="15801" y="21572"/>
                    <a:pt x="15438" y="21572"/>
                    <a:pt x="15327" y="21459"/>
                  </a:cubicBezTo>
                  <a:cubicBezTo>
                    <a:pt x="14964" y="21360"/>
                    <a:pt x="14727" y="21035"/>
                    <a:pt x="14474" y="20809"/>
                  </a:cubicBezTo>
                  <a:cubicBezTo>
                    <a:pt x="14363" y="20710"/>
                    <a:pt x="14000" y="20498"/>
                    <a:pt x="14000" y="20271"/>
                  </a:cubicBezTo>
                  <a:cubicBezTo>
                    <a:pt x="13873" y="20059"/>
                    <a:pt x="14000" y="19621"/>
                    <a:pt x="13873" y="19409"/>
                  </a:cubicBezTo>
                  <a:cubicBezTo>
                    <a:pt x="13747" y="19084"/>
                    <a:pt x="13383" y="18872"/>
                    <a:pt x="13146" y="18547"/>
                  </a:cubicBezTo>
                  <a:cubicBezTo>
                    <a:pt x="12909" y="18222"/>
                    <a:pt x="12672" y="17784"/>
                    <a:pt x="12420" y="17359"/>
                  </a:cubicBezTo>
                  <a:cubicBezTo>
                    <a:pt x="12309" y="17147"/>
                    <a:pt x="12183" y="16822"/>
                    <a:pt x="11946" y="16610"/>
                  </a:cubicBezTo>
                  <a:cubicBezTo>
                    <a:pt x="11693" y="16285"/>
                    <a:pt x="11456" y="15847"/>
                    <a:pt x="11092" y="15522"/>
                  </a:cubicBezTo>
                  <a:cubicBezTo>
                    <a:pt x="10618" y="15197"/>
                    <a:pt x="10128" y="14985"/>
                    <a:pt x="9528" y="14985"/>
                  </a:cubicBezTo>
                  <a:cubicBezTo>
                    <a:pt x="8928" y="14871"/>
                    <a:pt x="8327" y="15084"/>
                    <a:pt x="7711" y="14985"/>
                  </a:cubicBezTo>
                  <a:cubicBezTo>
                    <a:pt x="7474" y="14985"/>
                    <a:pt x="7347" y="14758"/>
                    <a:pt x="7110" y="14659"/>
                  </a:cubicBezTo>
                  <a:cubicBezTo>
                    <a:pt x="6273" y="13797"/>
                    <a:pt x="6273" y="13797"/>
                    <a:pt x="6273" y="13797"/>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49" name="Shape">
              <a:extLst>
                <a:ext uri="{FF2B5EF4-FFF2-40B4-BE49-F238E27FC236}">
                  <a16:creationId xmlns:a16="http://schemas.microsoft.com/office/drawing/2014/main" id="{1FC783CD-BA91-E343-9DC2-D06FD7484F97}"/>
                </a:ext>
              </a:extLst>
            </p:cNvPr>
            <p:cNvSpPr/>
            <p:nvPr/>
          </p:nvSpPr>
          <p:spPr>
            <a:xfrm>
              <a:off x="2962741" y="3955136"/>
              <a:ext cx="224548" cy="200593"/>
            </a:xfrm>
            <a:custGeom>
              <a:avLst/>
              <a:gdLst/>
              <a:ahLst/>
              <a:cxnLst>
                <a:cxn ang="0">
                  <a:pos x="wd2" y="hd2"/>
                </a:cxn>
                <a:cxn ang="5400000">
                  <a:pos x="wd2" y="hd2"/>
                </a:cxn>
                <a:cxn ang="10800000">
                  <a:pos x="wd2" y="hd2"/>
                </a:cxn>
                <a:cxn ang="16200000">
                  <a:pos x="wd2" y="hd2"/>
                </a:cxn>
              </a:cxnLst>
              <a:rect l="0" t="0" r="r" b="b"/>
              <a:pathLst>
                <a:path w="21386" h="21600" extrusionOk="0">
                  <a:moveTo>
                    <a:pt x="1221" y="986"/>
                  </a:moveTo>
                  <a:cubicBezTo>
                    <a:pt x="655" y="1929"/>
                    <a:pt x="352" y="2614"/>
                    <a:pt x="50" y="3900"/>
                  </a:cubicBezTo>
                  <a:cubicBezTo>
                    <a:pt x="50" y="4243"/>
                    <a:pt x="655" y="4886"/>
                    <a:pt x="655" y="5229"/>
                  </a:cubicBezTo>
                  <a:cubicBezTo>
                    <a:pt x="655" y="5871"/>
                    <a:pt x="-214" y="6214"/>
                    <a:pt x="50" y="6557"/>
                  </a:cubicBezTo>
                  <a:cubicBezTo>
                    <a:pt x="50" y="7200"/>
                    <a:pt x="1221" y="7200"/>
                    <a:pt x="1221" y="7843"/>
                  </a:cubicBezTo>
                  <a:cubicBezTo>
                    <a:pt x="1221" y="9171"/>
                    <a:pt x="50" y="10457"/>
                    <a:pt x="655" y="11443"/>
                  </a:cubicBezTo>
                  <a:cubicBezTo>
                    <a:pt x="919" y="12086"/>
                    <a:pt x="2656" y="11100"/>
                    <a:pt x="3222" y="12086"/>
                  </a:cubicBezTo>
                  <a:cubicBezTo>
                    <a:pt x="3524" y="13071"/>
                    <a:pt x="2656" y="14700"/>
                    <a:pt x="2354" y="16029"/>
                  </a:cubicBezTo>
                  <a:cubicBezTo>
                    <a:pt x="2089" y="17014"/>
                    <a:pt x="1787" y="17657"/>
                    <a:pt x="1787" y="18643"/>
                  </a:cubicBezTo>
                  <a:cubicBezTo>
                    <a:pt x="2089" y="19629"/>
                    <a:pt x="2656" y="20614"/>
                    <a:pt x="3222" y="21600"/>
                  </a:cubicBezTo>
                  <a:cubicBezTo>
                    <a:pt x="4695" y="21257"/>
                    <a:pt x="4695" y="21257"/>
                    <a:pt x="4695" y="21257"/>
                  </a:cubicBezTo>
                  <a:cubicBezTo>
                    <a:pt x="6130" y="19286"/>
                    <a:pt x="7565" y="17657"/>
                    <a:pt x="9000" y="16029"/>
                  </a:cubicBezTo>
                  <a:cubicBezTo>
                    <a:pt x="9302" y="15686"/>
                    <a:pt x="9604" y="15386"/>
                    <a:pt x="10171" y="15043"/>
                  </a:cubicBezTo>
                  <a:cubicBezTo>
                    <a:pt x="10435" y="15043"/>
                    <a:pt x="11039" y="15386"/>
                    <a:pt x="11606" y="15043"/>
                  </a:cubicBezTo>
                  <a:cubicBezTo>
                    <a:pt x="12172" y="15043"/>
                    <a:pt x="12701" y="14700"/>
                    <a:pt x="13305" y="14057"/>
                  </a:cubicBezTo>
                  <a:cubicBezTo>
                    <a:pt x="13569" y="14057"/>
                    <a:pt x="13569" y="13414"/>
                    <a:pt x="13871" y="13414"/>
                  </a:cubicBezTo>
                  <a:cubicBezTo>
                    <a:pt x="15608" y="12771"/>
                    <a:pt x="17610" y="13414"/>
                    <a:pt x="19083" y="12771"/>
                  </a:cubicBezTo>
                  <a:cubicBezTo>
                    <a:pt x="19649" y="12086"/>
                    <a:pt x="18780" y="10800"/>
                    <a:pt x="19083" y="10157"/>
                  </a:cubicBezTo>
                  <a:cubicBezTo>
                    <a:pt x="19649" y="9171"/>
                    <a:pt x="20517" y="9171"/>
                    <a:pt x="21084" y="8486"/>
                  </a:cubicBezTo>
                  <a:cubicBezTo>
                    <a:pt x="21386" y="6857"/>
                    <a:pt x="21386" y="6857"/>
                    <a:pt x="21386" y="6857"/>
                  </a:cubicBezTo>
                  <a:cubicBezTo>
                    <a:pt x="18780" y="6214"/>
                    <a:pt x="16175" y="3900"/>
                    <a:pt x="14740" y="1929"/>
                  </a:cubicBezTo>
                  <a:cubicBezTo>
                    <a:pt x="14173" y="1286"/>
                    <a:pt x="8736" y="2914"/>
                    <a:pt x="6696" y="2271"/>
                  </a:cubicBezTo>
                  <a:cubicBezTo>
                    <a:pt x="5828" y="1929"/>
                    <a:pt x="4091" y="0"/>
                    <a:pt x="3827" y="0"/>
                  </a:cubicBezTo>
                  <a:cubicBezTo>
                    <a:pt x="2958" y="643"/>
                    <a:pt x="2089" y="643"/>
                    <a:pt x="1221" y="986"/>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50" name="Shape">
              <a:extLst>
                <a:ext uri="{FF2B5EF4-FFF2-40B4-BE49-F238E27FC236}">
                  <a16:creationId xmlns:a16="http://schemas.microsoft.com/office/drawing/2014/main" id="{5FF2EEC2-4797-E14E-B6EF-9E0EB20A6AB9}"/>
                </a:ext>
              </a:extLst>
            </p:cNvPr>
            <p:cNvSpPr/>
            <p:nvPr/>
          </p:nvSpPr>
          <p:spPr>
            <a:xfrm>
              <a:off x="2902818" y="4021550"/>
              <a:ext cx="922356" cy="892703"/>
            </a:xfrm>
            <a:custGeom>
              <a:avLst/>
              <a:gdLst/>
              <a:ahLst/>
              <a:cxnLst>
                <a:cxn ang="0">
                  <a:pos x="wd2" y="hd2"/>
                </a:cxn>
                <a:cxn ang="5400000">
                  <a:pos x="wd2" y="hd2"/>
                </a:cxn>
                <a:cxn ang="10800000">
                  <a:pos x="wd2" y="hd2"/>
                </a:cxn>
                <a:cxn ang="16200000">
                  <a:pos x="wd2" y="hd2"/>
                </a:cxn>
              </a:cxnLst>
              <a:rect l="0" t="0" r="r" b="b"/>
              <a:pathLst>
                <a:path w="21600" h="21600" extrusionOk="0">
                  <a:moveTo>
                    <a:pt x="2552" y="3145"/>
                  </a:moveTo>
                  <a:cubicBezTo>
                    <a:pt x="2190" y="3221"/>
                    <a:pt x="2190" y="3221"/>
                    <a:pt x="2190" y="3221"/>
                  </a:cubicBezTo>
                  <a:cubicBezTo>
                    <a:pt x="1976" y="3298"/>
                    <a:pt x="1772" y="3365"/>
                    <a:pt x="1624" y="3509"/>
                  </a:cubicBezTo>
                  <a:cubicBezTo>
                    <a:pt x="1485" y="3662"/>
                    <a:pt x="1624" y="3883"/>
                    <a:pt x="1485" y="4027"/>
                  </a:cubicBezTo>
                  <a:cubicBezTo>
                    <a:pt x="1410" y="4170"/>
                    <a:pt x="1206" y="4314"/>
                    <a:pt x="1058" y="4468"/>
                  </a:cubicBezTo>
                  <a:cubicBezTo>
                    <a:pt x="1206" y="4688"/>
                    <a:pt x="1345" y="4909"/>
                    <a:pt x="1410" y="5129"/>
                  </a:cubicBezTo>
                  <a:cubicBezTo>
                    <a:pt x="1559" y="5417"/>
                    <a:pt x="1559" y="5714"/>
                    <a:pt x="1772" y="5934"/>
                  </a:cubicBezTo>
                  <a:cubicBezTo>
                    <a:pt x="1837" y="6002"/>
                    <a:pt x="2051" y="5858"/>
                    <a:pt x="2125" y="6002"/>
                  </a:cubicBezTo>
                  <a:cubicBezTo>
                    <a:pt x="2125" y="6145"/>
                    <a:pt x="2051" y="6299"/>
                    <a:pt x="1911" y="6443"/>
                  </a:cubicBezTo>
                  <a:cubicBezTo>
                    <a:pt x="1624" y="6807"/>
                    <a:pt x="1206" y="7027"/>
                    <a:pt x="993" y="7392"/>
                  </a:cubicBezTo>
                  <a:cubicBezTo>
                    <a:pt x="779" y="7756"/>
                    <a:pt x="1058" y="8197"/>
                    <a:pt x="844" y="8494"/>
                  </a:cubicBezTo>
                  <a:cubicBezTo>
                    <a:pt x="779" y="8715"/>
                    <a:pt x="278" y="8418"/>
                    <a:pt x="278" y="8638"/>
                  </a:cubicBezTo>
                  <a:cubicBezTo>
                    <a:pt x="213" y="9079"/>
                    <a:pt x="640" y="9520"/>
                    <a:pt x="705" y="9961"/>
                  </a:cubicBezTo>
                  <a:cubicBezTo>
                    <a:pt x="705" y="10105"/>
                    <a:pt x="566" y="10172"/>
                    <a:pt x="566" y="10325"/>
                  </a:cubicBezTo>
                  <a:cubicBezTo>
                    <a:pt x="566" y="10613"/>
                    <a:pt x="779" y="10910"/>
                    <a:pt x="844" y="11198"/>
                  </a:cubicBezTo>
                  <a:cubicBezTo>
                    <a:pt x="844" y="11275"/>
                    <a:pt x="705" y="11275"/>
                    <a:pt x="640" y="11351"/>
                  </a:cubicBezTo>
                  <a:cubicBezTo>
                    <a:pt x="427" y="11936"/>
                    <a:pt x="65" y="12521"/>
                    <a:pt x="0" y="13182"/>
                  </a:cubicBezTo>
                  <a:cubicBezTo>
                    <a:pt x="0" y="13547"/>
                    <a:pt x="353" y="13691"/>
                    <a:pt x="492" y="13988"/>
                  </a:cubicBezTo>
                  <a:cubicBezTo>
                    <a:pt x="640" y="14055"/>
                    <a:pt x="705" y="14132"/>
                    <a:pt x="844" y="14132"/>
                  </a:cubicBezTo>
                  <a:cubicBezTo>
                    <a:pt x="1058" y="14132"/>
                    <a:pt x="1345" y="14055"/>
                    <a:pt x="1624" y="13988"/>
                  </a:cubicBezTo>
                  <a:cubicBezTo>
                    <a:pt x="2051" y="13911"/>
                    <a:pt x="2552" y="13988"/>
                    <a:pt x="2904" y="13767"/>
                  </a:cubicBezTo>
                  <a:cubicBezTo>
                    <a:pt x="3118" y="13623"/>
                    <a:pt x="2978" y="13250"/>
                    <a:pt x="3192" y="13106"/>
                  </a:cubicBezTo>
                  <a:cubicBezTo>
                    <a:pt x="3257" y="13029"/>
                    <a:pt x="3396" y="13250"/>
                    <a:pt x="3544" y="13250"/>
                  </a:cubicBezTo>
                  <a:cubicBezTo>
                    <a:pt x="3823" y="13403"/>
                    <a:pt x="4175" y="13250"/>
                    <a:pt x="4389" y="13470"/>
                  </a:cubicBezTo>
                  <a:cubicBezTo>
                    <a:pt x="4463" y="13691"/>
                    <a:pt x="4110" y="13767"/>
                    <a:pt x="3962" y="13911"/>
                  </a:cubicBezTo>
                  <a:cubicBezTo>
                    <a:pt x="3758" y="14055"/>
                    <a:pt x="3609" y="14208"/>
                    <a:pt x="3470" y="14429"/>
                  </a:cubicBezTo>
                  <a:cubicBezTo>
                    <a:pt x="3396" y="14640"/>
                    <a:pt x="3331" y="14937"/>
                    <a:pt x="3331" y="15157"/>
                  </a:cubicBezTo>
                  <a:cubicBezTo>
                    <a:pt x="3331" y="15378"/>
                    <a:pt x="3257" y="15666"/>
                    <a:pt x="3396" y="15819"/>
                  </a:cubicBezTo>
                  <a:cubicBezTo>
                    <a:pt x="3609" y="15886"/>
                    <a:pt x="3758" y="15598"/>
                    <a:pt x="3962" y="15445"/>
                  </a:cubicBezTo>
                  <a:cubicBezTo>
                    <a:pt x="4110" y="15301"/>
                    <a:pt x="4249" y="15014"/>
                    <a:pt x="4519" y="14937"/>
                  </a:cubicBezTo>
                  <a:cubicBezTo>
                    <a:pt x="4667" y="14860"/>
                    <a:pt x="4806" y="15014"/>
                    <a:pt x="4945" y="15157"/>
                  </a:cubicBezTo>
                  <a:cubicBezTo>
                    <a:pt x="5094" y="15225"/>
                    <a:pt x="5094" y="15598"/>
                    <a:pt x="5307" y="15598"/>
                  </a:cubicBezTo>
                  <a:cubicBezTo>
                    <a:pt x="5586" y="15666"/>
                    <a:pt x="5938" y="15301"/>
                    <a:pt x="6300" y="15378"/>
                  </a:cubicBezTo>
                  <a:cubicBezTo>
                    <a:pt x="6439" y="15445"/>
                    <a:pt x="6365" y="15666"/>
                    <a:pt x="6365" y="15819"/>
                  </a:cubicBezTo>
                  <a:cubicBezTo>
                    <a:pt x="6504" y="16039"/>
                    <a:pt x="6578" y="16183"/>
                    <a:pt x="6653" y="16404"/>
                  </a:cubicBezTo>
                  <a:cubicBezTo>
                    <a:pt x="6792" y="16624"/>
                    <a:pt x="7005" y="16768"/>
                    <a:pt x="7144" y="16989"/>
                  </a:cubicBezTo>
                  <a:cubicBezTo>
                    <a:pt x="7219" y="17132"/>
                    <a:pt x="7070" y="17430"/>
                    <a:pt x="7219" y="17573"/>
                  </a:cubicBezTo>
                  <a:cubicBezTo>
                    <a:pt x="7284" y="17650"/>
                    <a:pt x="7432" y="17573"/>
                    <a:pt x="7571" y="17573"/>
                  </a:cubicBezTo>
                  <a:cubicBezTo>
                    <a:pt x="7645" y="17573"/>
                    <a:pt x="7710" y="17717"/>
                    <a:pt x="7785" y="17650"/>
                  </a:cubicBezTo>
                  <a:cubicBezTo>
                    <a:pt x="8063" y="17573"/>
                    <a:pt x="8211" y="17276"/>
                    <a:pt x="8490" y="17209"/>
                  </a:cubicBezTo>
                  <a:cubicBezTo>
                    <a:pt x="8638" y="17209"/>
                    <a:pt x="8777" y="17353"/>
                    <a:pt x="8916" y="17430"/>
                  </a:cubicBezTo>
                  <a:cubicBezTo>
                    <a:pt x="9130" y="17430"/>
                    <a:pt x="9269" y="17209"/>
                    <a:pt x="9418" y="17276"/>
                  </a:cubicBezTo>
                  <a:cubicBezTo>
                    <a:pt x="9557" y="17353"/>
                    <a:pt x="9696" y="17650"/>
                    <a:pt x="9622" y="17794"/>
                  </a:cubicBezTo>
                  <a:cubicBezTo>
                    <a:pt x="9557" y="18081"/>
                    <a:pt x="8991" y="18158"/>
                    <a:pt x="9056" y="18455"/>
                  </a:cubicBezTo>
                  <a:cubicBezTo>
                    <a:pt x="9130" y="18743"/>
                    <a:pt x="9622" y="18379"/>
                    <a:pt x="9909" y="18523"/>
                  </a:cubicBezTo>
                  <a:cubicBezTo>
                    <a:pt x="9984" y="18599"/>
                    <a:pt x="9984" y="18820"/>
                    <a:pt x="9909" y="18964"/>
                  </a:cubicBezTo>
                  <a:cubicBezTo>
                    <a:pt x="9835" y="19107"/>
                    <a:pt x="9622" y="19107"/>
                    <a:pt x="9622" y="19261"/>
                  </a:cubicBezTo>
                  <a:cubicBezTo>
                    <a:pt x="9482" y="19846"/>
                    <a:pt x="9269" y="20430"/>
                    <a:pt x="9343" y="20938"/>
                  </a:cubicBezTo>
                  <a:cubicBezTo>
                    <a:pt x="9418" y="21312"/>
                    <a:pt x="9835" y="21379"/>
                    <a:pt x="10123" y="21600"/>
                  </a:cubicBezTo>
                  <a:cubicBezTo>
                    <a:pt x="10123" y="21456"/>
                    <a:pt x="10475" y="21456"/>
                    <a:pt x="10614" y="21379"/>
                  </a:cubicBezTo>
                  <a:cubicBezTo>
                    <a:pt x="10976" y="21312"/>
                    <a:pt x="11255" y="21015"/>
                    <a:pt x="11468" y="20795"/>
                  </a:cubicBezTo>
                  <a:cubicBezTo>
                    <a:pt x="11607" y="20651"/>
                    <a:pt x="11821" y="20574"/>
                    <a:pt x="11895" y="20497"/>
                  </a:cubicBezTo>
                  <a:cubicBezTo>
                    <a:pt x="11969" y="20430"/>
                    <a:pt x="11969" y="20354"/>
                    <a:pt x="11969" y="20354"/>
                  </a:cubicBezTo>
                  <a:cubicBezTo>
                    <a:pt x="12034" y="20133"/>
                    <a:pt x="12322" y="19328"/>
                    <a:pt x="12535" y="19328"/>
                  </a:cubicBezTo>
                  <a:cubicBezTo>
                    <a:pt x="12674" y="19261"/>
                    <a:pt x="12953" y="19261"/>
                    <a:pt x="12953" y="19040"/>
                  </a:cubicBezTo>
                  <a:cubicBezTo>
                    <a:pt x="12953" y="18820"/>
                    <a:pt x="13101" y="18676"/>
                    <a:pt x="13101" y="18523"/>
                  </a:cubicBezTo>
                  <a:cubicBezTo>
                    <a:pt x="12600" y="18379"/>
                    <a:pt x="13166" y="17861"/>
                    <a:pt x="13240" y="17650"/>
                  </a:cubicBezTo>
                  <a:cubicBezTo>
                    <a:pt x="13593" y="17353"/>
                    <a:pt x="13806" y="17209"/>
                    <a:pt x="14094" y="16845"/>
                  </a:cubicBezTo>
                  <a:cubicBezTo>
                    <a:pt x="14372" y="16480"/>
                    <a:pt x="15087" y="15742"/>
                    <a:pt x="15504" y="15598"/>
                  </a:cubicBezTo>
                  <a:cubicBezTo>
                    <a:pt x="15792" y="15522"/>
                    <a:pt x="16079" y="15445"/>
                    <a:pt x="16293" y="15598"/>
                  </a:cubicBezTo>
                  <a:cubicBezTo>
                    <a:pt x="16358" y="15666"/>
                    <a:pt x="16497" y="15886"/>
                    <a:pt x="16571" y="15819"/>
                  </a:cubicBezTo>
                  <a:cubicBezTo>
                    <a:pt x="16645" y="15819"/>
                    <a:pt x="16859" y="15666"/>
                    <a:pt x="16924" y="15598"/>
                  </a:cubicBezTo>
                  <a:cubicBezTo>
                    <a:pt x="17425" y="15445"/>
                    <a:pt x="17137" y="14352"/>
                    <a:pt x="17351" y="14352"/>
                  </a:cubicBezTo>
                  <a:cubicBezTo>
                    <a:pt x="17777" y="14132"/>
                    <a:pt x="17777" y="14132"/>
                    <a:pt x="17777" y="14132"/>
                  </a:cubicBezTo>
                  <a:cubicBezTo>
                    <a:pt x="18056" y="13988"/>
                    <a:pt x="18269" y="13623"/>
                    <a:pt x="18631" y="13691"/>
                  </a:cubicBezTo>
                  <a:cubicBezTo>
                    <a:pt x="18835" y="13767"/>
                    <a:pt x="19197" y="13403"/>
                    <a:pt x="19336" y="13250"/>
                  </a:cubicBezTo>
                  <a:cubicBezTo>
                    <a:pt x="19410" y="13182"/>
                    <a:pt x="19763" y="12741"/>
                    <a:pt x="19763" y="12588"/>
                  </a:cubicBezTo>
                  <a:cubicBezTo>
                    <a:pt x="19689" y="12588"/>
                    <a:pt x="19689" y="12588"/>
                    <a:pt x="19624" y="12588"/>
                  </a:cubicBezTo>
                  <a:cubicBezTo>
                    <a:pt x="19624" y="12521"/>
                    <a:pt x="19123" y="12157"/>
                    <a:pt x="19048" y="12080"/>
                  </a:cubicBezTo>
                  <a:cubicBezTo>
                    <a:pt x="18835" y="11639"/>
                    <a:pt x="18984" y="11351"/>
                    <a:pt x="18835" y="10910"/>
                  </a:cubicBezTo>
                  <a:cubicBezTo>
                    <a:pt x="18835" y="10690"/>
                    <a:pt x="18770" y="10393"/>
                    <a:pt x="18631" y="10249"/>
                  </a:cubicBezTo>
                  <a:cubicBezTo>
                    <a:pt x="18557" y="10172"/>
                    <a:pt x="18269" y="9961"/>
                    <a:pt x="18204" y="9808"/>
                  </a:cubicBezTo>
                  <a:cubicBezTo>
                    <a:pt x="18204" y="9808"/>
                    <a:pt x="18130" y="9741"/>
                    <a:pt x="18056" y="9741"/>
                  </a:cubicBezTo>
                  <a:lnTo>
                    <a:pt x="17991" y="9741"/>
                  </a:lnTo>
                  <a:cubicBezTo>
                    <a:pt x="17991" y="9664"/>
                    <a:pt x="18056" y="9156"/>
                    <a:pt x="17916" y="9079"/>
                  </a:cubicBezTo>
                  <a:cubicBezTo>
                    <a:pt x="17842" y="8935"/>
                    <a:pt x="17638" y="8859"/>
                    <a:pt x="17638" y="8715"/>
                  </a:cubicBezTo>
                  <a:cubicBezTo>
                    <a:pt x="17564" y="8638"/>
                    <a:pt x="17490" y="8571"/>
                    <a:pt x="17490" y="8571"/>
                  </a:cubicBezTo>
                  <a:cubicBezTo>
                    <a:pt x="17425" y="8494"/>
                    <a:pt x="17276" y="8053"/>
                    <a:pt x="17276" y="7977"/>
                  </a:cubicBezTo>
                  <a:cubicBezTo>
                    <a:pt x="17351" y="7977"/>
                    <a:pt x="17351" y="7977"/>
                    <a:pt x="17351" y="7977"/>
                  </a:cubicBezTo>
                  <a:cubicBezTo>
                    <a:pt x="17703" y="7977"/>
                    <a:pt x="18130" y="8053"/>
                    <a:pt x="18482" y="8053"/>
                  </a:cubicBezTo>
                  <a:cubicBezTo>
                    <a:pt x="18696" y="7756"/>
                    <a:pt x="18835" y="7248"/>
                    <a:pt x="19123" y="6884"/>
                  </a:cubicBezTo>
                  <a:cubicBezTo>
                    <a:pt x="19262" y="6730"/>
                    <a:pt x="19475" y="6663"/>
                    <a:pt x="19624" y="6519"/>
                  </a:cubicBezTo>
                  <a:cubicBezTo>
                    <a:pt x="19763" y="6222"/>
                    <a:pt x="19763" y="6222"/>
                    <a:pt x="19763" y="5934"/>
                  </a:cubicBezTo>
                  <a:lnTo>
                    <a:pt x="19763" y="5858"/>
                  </a:lnTo>
                  <a:cubicBezTo>
                    <a:pt x="19828" y="5858"/>
                    <a:pt x="19902" y="5781"/>
                    <a:pt x="19902" y="5781"/>
                  </a:cubicBezTo>
                  <a:cubicBezTo>
                    <a:pt x="19976" y="5714"/>
                    <a:pt x="20115" y="5493"/>
                    <a:pt x="20115" y="5417"/>
                  </a:cubicBezTo>
                  <a:cubicBezTo>
                    <a:pt x="20756" y="5417"/>
                    <a:pt x="20394" y="4909"/>
                    <a:pt x="20821" y="4832"/>
                  </a:cubicBezTo>
                  <a:cubicBezTo>
                    <a:pt x="20895" y="4688"/>
                    <a:pt x="20895" y="4391"/>
                    <a:pt x="20969" y="4314"/>
                  </a:cubicBezTo>
                  <a:cubicBezTo>
                    <a:pt x="20969" y="4247"/>
                    <a:pt x="20969" y="4170"/>
                    <a:pt x="20969" y="4094"/>
                  </a:cubicBezTo>
                  <a:lnTo>
                    <a:pt x="21034" y="4027"/>
                  </a:lnTo>
                  <a:cubicBezTo>
                    <a:pt x="21108" y="3950"/>
                    <a:pt x="21173" y="3883"/>
                    <a:pt x="21247" y="3883"/>
                  </a:cubicBezTo>
                  <a:cubicBezTo>
                    <a:pt x="21247" y="3806"/>
                    <a:pt x="21322" y="3806"/>
                    <a:pt x="21322" y="3806"/>
                  </a:cubicBezTo>
                  <a:cubicBezTo>
                    <a:pt x="21387" y="3806"/>
                    <a:pt x="21461" y="3729"/>
                    <a:pt x="21461" y="3729"/>
                  </a:cubicBezTo>
                  <a:cubicBezTo>
                    <a:pt x="21600" y="3586"/>
                    <a:pt x="21600" y="3586"/>
                    <a:pt x="21600" y="3586"/>
                  </a:cubicBezTo>
                  <a:cubicBezTo>
                    <a:pt x="21387" y="3221"/>
                    <a:pt x="21173" y="2857"/>
                    <a:pt x="21108" y="2560"/>
                  </a:cubicBezTo>
                  <a:cubicBezTo>
                    <a:pt x="21108" y="1611"/>
                    <a:pt x="20329" y="1754"/>
                    <a:pt x="20115" y="949"/>
                  </a:cubicBezTo>
                  <a:cubicBezTo>
                    <a:pt x="20041" y="729"/>
                    <a:pt x="18631" y="364"/>
                    <a:pt x="18418" y="441"/>
                  </a:cubicBezTo>
                  <a:cubicBezTo>
                    <a:pt x="17777" y="585"/>
                    <a:pt x="17137" y="441"/>
                    <a:pt x="16710" y="0"/>
                  </a:cubicBezTo>
                  <a:cubicBezTo>
                    <a:pt x="16358" y="441"/>
                    <a:pt x="16293" y="585"/>
                    <a:pt x="15931" y="949"/>
                  </a:cubicBezTo>
                  <a:cubicBezTo>
                    <a:pt x="15718" y="1093"/>
                    <a:pt x="15578" y="1390"/>
                    <a:pt x="15365" y="1313"/>
                  </a:cubicBezTo>
                  <a:cubicBezTo>
                    <a:pt x="15152" y="1246"/>
                    <a:pt x="15152" y="872"/>
                    <a:pt x="14938" y="729"/>
                  </a:cubicBezTo>
                  <a:cubicBezTo>
                    <a:pt x="14725" y="662"/>
                    <a:pt x="14521" y="585"/>
                    <a:pt x="14307" y="662"/>
                  </a:cubicBezTo>
                  <a:cubicBezTo>
                    <a:pt x="14159" y="662"/>
                    <a:pt x="14307" y="872"/>
                    <a:pt x="14233" y="949"/>
                  </a:cubicBezTo>
                  <a:cubicBezTo>
                    <a:pt x="14159" y="1093"/>
                    <a:pt x="13806" y="1093"/>
                    <a:pt x="13880" y="1246"/>
                  </a:cubicBezTo>
                  <a:cubicBezTo>
                    <a:pt x="13880" y="1534"/>
                    <a:pt x="14307" y="1611"/>
                    <a:pt x="14446" y="1831"/>
                  </a:cubicBezTo>
                  <a:cubicBezTo>
                    <a:pt x="14521" y="2052"/>
                    <a:pt x="14521" y="2416"/>
                    <a:pt x="14372" y="2560"/>
                  </a:cubicBezTo>
                  <a:cubicBezTo>
                    <a:pt x="14233" y="2704"/>
                    <a:pt x="14020" y="2339"/>
                    <a:pt x="13880" y="2416"/>
                  </a:cubicBezTo>
                  <a:cubicBezTo>
                    <a:pt x="13741" y="2493"/>
                    <a:pt x="13880" y="2857"/>
                    <a:pt x="13741" y="2924"/>
                  </a:cubicBezTo>
                  <a:cubicBezTo>
                    <a:pt x="13528" y="3001"/>
                    <a:pt x="13240" y="2857"/>
                    <a:pt x="13027" y="2780"/>
                  </a:cubicBezTo>
                  <a:cubicBezTo>
                    <a:pt x="12888" y="2780"/>
                    <a:pt x="12888" y="2636"/>
                    <a:pt x="12813" y="2560"/>
                  </a:cubicBezTo>
                  <a:cubicBezTo>
                    <a:pt x="12739" y="2560"/>
                    <a:pt x="12600" y="2493"/>
                    <a:pt x="12535" y="2493"/>
                  </a:cubicBezTo>
                  <a:cubicBezTo>
                    <a:pt x="12173" y="2560"/>
                    <a:pt x="11821" y="2857"/>
                    <a:pt x="11468" y="2857"/>
                  </a:cubicBezTo>
                  <a:cubicBezTo>
                    <a:pt x="11329" y="2857"/>
                    <a:pt x="11190" y="2560"/>
                    <a:pt x="10976" y="2560"/>
                  </a:cubicBezTo>
                  <a:cubicBezTo>
                    <a:pt x="10763" y="2560"/>
                    <a:pt x="10549" y="2704"/>
                    <a:pt x="10336" y="2857"/>
                  </a:cubicBezTo>
                  <a:cubicBezTo>
                    <a:pt x="10197" y="2924"/>
                    <a:pt x="10262" y="3221"/>
                    <a:pt x="10123" y="3221"/>
                  </a:cubicBezTo>
                  <a:cubicBezTo>
                    <a:pt x="9984" y="3298"/>
                    <a:pt x="9909" y="3077"/>
                    <a:pt x="9835" y="3001"/>
                  </a:cubicBezTo>
                  <a:cubicBezTo>
                    <a:pt x="9696" y="3145"/>
                    <a:pt x="9622" y="3365"/>
                    <a:pt x="9418" y="3509"/>
                  </a:cubicBezTo>
                  <a:cubicBezTo>
                    <a:pt x="9204" y="3662"/>
                    <a:pt x="8991" y="3883"/>
                    <a:pt x="8703" y="3806"/>
                  </a:cubicBezTo>
                  <a:cubicBezTo>
                    <a:pt x="8564" y="3806"/>
                    <a:pt x="8777" y="3145"/>
                    <a:pt x="8564" y="3221"/>
                  </a:cubicBezTo>
                  <a:cubicBezTo>
                    <a:pt x="7785" y="3662"/>
                    <a:pt x="7070" y="4314"/>
                    <a:pt x="6504" y="5052"/>
                  </a:cubicBezTo>
                  <a:cubicBezTo>
                    <a:pt x="6365" y="5196"/>
                    <a:pt x="6653" y="5561"/>
                    <a:pt x="6578" y="5714"/>
                  </a:cubicBezTo>
                  <a:cubicBezTo>
                    <a:pt x="6439" y="5934"/>
                    <a:pt x="6152" y="6002"/>
                    <a:pt x="5938" y="6002"/>
                  </a:cubicBezTo>
                  <a:cubicBezTo>
                    <a:pt x="5799" y="5934"/>
                    <a:pt x="5660" y="5714"/>
                    <a:pt x="5660" y="5561"/>
                  </a:cubicBezTo>
                  <a:cubicBezTo>
                    <a:pt x="5660" y="5417"/>
                    <a:pt x="5799" y="5340"/>
                    <a:pt x="5799" y="5196"/>
                  </a:cubicBezTo>
                  <a:cubicBezTo>
                    <a:pt x="5725" y="5052"/>
                    <a:pt x="5521" y="5052"/>
                    <a:pt x="5521" y="4909"/>
                  </a:cubicBezTo>
                  <a:cubicBezTo>
                    <a:pt x="5446" y="4832"/>
                    <a:pt x="5586" y="4688"/>
                    <a:pt x="5521" y="4611"/>
                  </a:cubicBezTo>
                  <a:cubicBezTo>
                    <a:pt x="5446" y="4314"/>
                    <a:pt x="5446" y="3729"/>
                    <a:pt x="5159" y="3662"/>
                  </a:cubicBezTo>
                  <a:cubicBezTo>
                    <a:pt x="4667" y="3586"/>
                    <a:pt x="4389" y="4314"/>
                    <a:pt x="3897" y="4314"/>
                  </a:cubicBezTo>
                  <a:cubicBezTo>
                    <a:pt x="3758" y="4391"/>
                    <a:pt x="3758" y="3950"/>
                    <a:pt x="3609" y="3883"/>
                  </a:cubicBezTo>
                  <a:cubicBezTo>
                    <a:pt x="3470" y="3729"/>
                    <a:pt x="3192" y="3883"/>
                    <a:pt x="3043" y="3806"/>
                  </a:cubicBezTo>
                  <a:cubicBezTo>
                    <a:pt x="2830" y="3662"/>
                    <a:pt x="2691" y="3365"/>
                    <a:pt x="2552" y="3145"/>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51" name="Shape">
              <a:extLst>
                <a:ext uri="{FF2B5EF4-FFF2-40B4-BE49-F238E27FC236}">
                  <a16:creationId xmlns:a16="http://schemas.microsoft.com/office/drawing/2014/main" id="{56E0221F-9A80-EB43-BA97-205C220DCFF3}"/>
                </a:ext>
              </a:extLst>
            </p:cNvPr>
            <p:cNvSpPr/>
            <p:nvPr/>
          </p:nvSpPr>
          <p:spPr>
            <a:xfrm>
              <a:off x="3011172" y="4033785"/>
              <a:ext cx="310685" cy="235552"/>
            </a:xfrm>
            <a:custGeom>
              <a:avLst/>
              <a:gdLst/>
              <a:ahLst/>
              <a:cxnLst>
                <a:cxn ang="0">
                  <a:pos x="wd2" y="hd2"/>
                </a:cxn>
                <a:cxn ang="5400000">
                  <a:pos x="wd2" y="hd2"/>
                </a:cxn>
                <a:cxn ang="10800000">
                  <a:pos x="wd2" y="hd2"/>
                </a:cxn>
                <a:cxn ang="16200000">
                  <a:pos x="wd2" y="hd2"/>
                </a:cxn>
              </a:cxnLst>
              <a:rect l="0" t="0" r="r" b="b"/>
              <a:pathLst>
                <a:path w="21600" h="21600" extrusionOk="0">
                  <a:moveTo>
                    <a:pt x="21600" y="10256"/>
                  </a:moveTo>
                  <a:cubicBezTo>
                    <a:pt x="21187" y="10800"/>
                    <a:pt x="20967" y="11634"/>
                    <a:pt x="20362" y="12177"/>
                  </a:cubicBezTo>
                  <a:cubicBezTo>
                    <a:pt x="19729" y="12757"/>
                    <a:pt x="19096" y="13591"/>
                    <a:pt x="18243" y="13301"/>
                  </a:cubicBezTo>
                  <a:cubicBezTo>
                    <a:pt x="17830" y="13301"/>
                    <a:pt x="18463" y="10800"/>
                    <a:pt x="17830" y="11090"/>
                  </a:cubicBezTo>
                  <a:cubicBezTo>
                    <a:pt x="15519" y="12757"/>
                    <a:pt x="13400" y="15221"/>
                    <a:pt x="11722" y="18012"/>
                  </a:cubicBezTo>
                  <a:cubicBezTo>
                    <a:pt x="11309" y="18556"/>
                    <a:pt x="12162" y="19933"/>
                    <a:pt x="11942" y="20513"/>
                  </a:cubicBezTo>
                  <a:cubicBezTo>
                    <a:pt x="11529" y="21346"/>
                    <a:pt x="10676" y="21600"/>
                    <a:pt x="10043" y="21600"/>
                  </a:cubicBezTo>
                  <a:cubicBezTo>
                    <a:pt x="9631" y="21346"/>
                    <a:pt x="9218" y="20513"/>
                    <a:pt x="9218" y="19933"/>
                  </a:cubicBezTo>
                  <a:cubicBezTo>
                    <a:pt x="9218" y="19389"/>
                    <a:pt x="9631" y="19099"/>
                    <a:pt x="9631" y="18556"/>
                  </a:cubicBezTo>
                  <a:cubicBezTo>
                    <a:pt x="9410" y="18012"/>
                    <a:pt x="8805" y="18012"/>
                    <a:pt x="8805" y="17468"/>
                  </a:cubicBezTo>
                  <a:cubicBezTo>
                    <a:pt x="8585" y="17179"/>
                    <a:pt x="8998" y="16635"/>
                    <a:pt x="8805" y="16345"/>
                  </a:cubicBezTo>
                  <a:cubicBezTo>
                    <a:pt x="8585" y="15221"/>
                    <a:pt x="8585" y="13011"/>
                    <a:pt x="7732" y="12757"/>
                  </a:cubicBezTo>
                  <a:cubicBezTo>
                    <a:pt x="6274" y="12467"/>
                    <a:pt x="5448" y="15221"/>
                    <a:pt x="3990" y="15221"/>
                  </a:cubicBezTo>
                  <a:cubicBezTo>
                    <a:pt x="3577" y="15511"/>
                    <a:pt x="3577" y="13844"/>
                    <a:pt x="3137" y="13591"/>
                  </a:cubicBezTo>
                  <a:cubicBezTo>
                    <a:pt x="2724" y="13011"/>
                    <a:pt x="1899" y="13591"/>
                    <a:pt x="1458" y="13301"/>
                  </a:cubicBezTo>
                  <a:cubicBezTo>
                    <a:pt x="825" y="12757"/>
                    <a:pt x="413" y="11634"/>
                    <a:pt x="0" y="10800"/>
                  </a:cubicBezTo>
                  <a:cubicBezTo>
                    <a:pt x="1046" y="9133"/>
                    <a:pt x="2091" y="7756"/>
                    <a:pt x="3137" y="6379"/>
                  </a:cubicBezTo>
                  <a:cubicBezTo>
                    <a:pt x="3357" y="6089"/>
                    <a:pt x="3577" y="5835"/>
                    <a:pt x="3990" y="5545"/>
                  </a:cubicBezTo>
                  <a:cubicBezTo>
                    <a:pt x="4182" y="5545"/>
                    <a:pt x="4623" y="5835"/>
                    <a:pt x="5035" y="5545"/>
                  </a:cubicBezTo>
                  <a:cubicBezTo>
                    <a:pt x="5448" y="5545"/>
                    <a:pt x="5833" y="5255"/>
                    <a:pt x="6274" y="4711"/>
                  </a:cubicBezTo>
                  <a:cubicBezTo>
                    <a:pt x="6466" y="4711"/>
                    <a:pt x="6466" y="4168"/>
                    <a:pt x="6686" y="4168"/>
                  </a:cubicBezTo>
                  <a:cubicBezTo>
                    <a:pt x="7952" y="3624"/>
                    <a:pt x="9410" y="4168"/>
                    <a:pt x="10484" y="3624"/>
                  </a:cubicBezTo>
                  <a:cubicBezTo>
                    <a:pt x="10896" y="3044"/>
                    <a:pt x="10263" y="1957"/>
                    <a:pt x="10484" y="1413"/>
                  </a:cubicBezTo>
                  <a:cubicBezTo>
                    <a:pt x="10896" y="580"/>
                    <a:pt x="11529" y="580"/>
                    <a:pt x="11942" y="0"/>
                  </a:cubicBezTo>
                  <a:cubicBezTo>
                    <a:pt x="12988" y="1123"/>
                    <a:pt x="13841" y="2501"/>
                    <a:pt x="15106" y="3044"/>
                  </a:cubicBezTo>
                  <a:cubicBezTo>
                    <a:pt x="15299" y="3334"/>
                    <a:pt x="15106" y="2211"/>
                    <a:pt x="15299" y="1957"/>
                  </a:cubicBezTo>
                  <a:cubicBezTo>
                    <a:pt x="15739" y="1667"/>
                    <a:pt x="16344" y="1123"/>
                    <a:pt x="16565" y="1667"/>
                  </a:cubicBezTo>
                  <a:cubicBezTo>
                    <a:pt x="17418" y="2501"/>
                    <a:pt x="17418" y="4168"/>
                    <a:pt x="18050" y="5545"/>
                  </a:cubicBezTo>
                  <a:cubicBezTo>
                    <a:pt x="18243" y="5835"/>
                    <a:pt x="18683" y="6089"/>
                    <a:pt x="19096" y="6379"/>
                  </a:cubicBezTo>
                  <a:cubicBezTo>
                    <a:pt x="19729" y="6922"/>
                    <a:pt x="20362" y="7502"/>
                    <a:pt x="20967" y="8046"/>
                  </a:cubicBezTo>
                  <a:cubicBezTo>
                    <a:pt x="21407" y="8589"/>
                    <a:pt x="21407" y="9423"/>
                    <a:pt x="21600" y="10256"/>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52" name="Shape">
              <a:extLst>
                <a:ext uri="{FF2B5EF4-FFF2-40B4-BE49-F238E27FC236}">
                  <a16:creationId xmlns:a16="http://schemas.microsoft.com/office/drawing/2014/main" id="{BE7AD853-E467-E049-8A82-71EB1F3FD1CB}"/>
                </a:ext>
              </a:extLst>
            </p:cNvPr>
            <p:cNvSpPr/>
            <p:nvPr/>
          </p:nvSpPr>
          <p:spPr>
            <a:xfrm>
              <a:off x="3184188" y="3888180"/>
              <a:ext cx="433017" cy="266793"/>
            </a:xfrm>
            <a:custGeom>
              <a:avLst/>
              <a:gdLst/>
              <a:ahLst/>
              <a:cxnLst>
                <a:cxn ang="0">
                  <a:pos x="wd2" y="hd2"/>
                </a:cxn>
                <a:cxn ang="5400000">
                  <a:pos x="wd2" y="hd2"/>
                </a:cxn>
                <a:cxn ang="10800000">
                  <a:pos x="wd2" y="hd2"/>
                </a:cxn>
                <a:cxn ang="16200000">
                  <a:pos x="wd2" y="hd2"/>
                </a:cxn>
              </a:cxnLst>
              <a:rect l="0" t="0" r="r" b="b"/>
              <a:pathLst>
                <a:path w="21600" h="21167" extrusionOk="0">
                  <a:moveTo>
                    <a:pt x="158" y="10315"/>
                  </a:moveTo>
                  <a:cubicBezTo>
                    <a:pt x="0" y="11508"/>
                    <a:pt x="0" y="11508"/>
                    <a:pt x="0" y="11508"/>
                  </a:cubicBezTo>
                  <a:cubicBezTo>
                    <a:pt x="752" y="12481"/>
                    <a:pt x="1365" y="13674"/>
                    <a:pt x="2275" y="14145"/>
                  </a:cubicBezTo>
                  <a:cubicBezTo>
                    <a:pt x="2413" y="14396"/>
                    <a:pt x="2275" y="13423"/>
                    <a:pt x="2413" y="13203"/>
                  </a:cubicBezTo>
                  <a:cubicBezTo>
                    <a:pt x="2730" y="12952"/>
                    <a:pt x="3165" y="12481"/>
                    <a:pt x="3323" y="12952"/>
                  </a:cubicBezTo>
                  <a:cubicBezTo>
                    <a:pt x="3936" y="13674"/>
                    <a:pt x="3936" y="15118"/>
                    <a:pt x="4391" y="16311"/>
                  </a:cubicBezTo>
                  <a:cubicBezTo>
                    <a:pt x="4530" y="16563"/>
                    <a:pt x="4846" y="16782"/>
                    <a:pt x="5143" y="17033"/>
                  </a:cubicBezTo>
                  <a:cubicBezTo>
                    <a:pt x="5598" y="17504"/>
                    <a:pt x="6053" y="18007"/>
                    <a:pt x="6488" y="18478"/>
                  </a:cubicBezTo>
                  <a:cubicBezTo>
                    <a:pt x="6804" y="18949"/>
                    <a:pt x="6804" y="19671"/>
                    <a:pt x="6943" y="20393"/>
                  </a:cubicBezTo>
                  <a:cubicBezTo>
                    <a:pt x="7101" y="20644"/>
                    <a:pt x="7259" y="21366"/>
                    <a:pt x="7556" y="21115"/>
                  </a:cubicBezTo>
                  <a:cubicBezTo>
                    <a:pt x="7853" y="21115"/>
                    <a:pt x="7714" y="20142"/>
                    <a:pt x="8011" y="19922"/>
                  </a:cubicBezTo>
                  <a:cubicBezTo>
                    <a:pt x="8466" y="19419"/>
                    <a:pt x="8921" y="18949"/>
                    <a:pt x="9376" y="18949"/>
                  </a:cubicBezTo>
                  <a:cubicBezTo>
                    <a:pt x="9831" y="18949"/>
                    <a:pt x="10127" y="19922"/>
                    <a:pt x="10424" y="19922"/>
                  </a:cubicBezTo>
                  <a:cubicBezTo>
                    <a:pt x="11176" y="19922"/>
                    <a:pt x="11927" y="18949"/>
                    <a:pt x="12699" y="18729"/>
                  </a:cubicBezTo>
                  <a:cubicBezTo>
                    <a:pt x="12837" y="18729"/>
                    <a:pt x="13134" y="18949"/>
                    <a:pt x="13292" y="18949"/>
                  </a:cubicBezTo>
                  <a:cubicBezTo>
                    <a:pt x="13451" y="19200"/>
                    <a:pt x="13451" y="19671"/>
                    <a:pt x="13747" y="19671"/>
                  </a:cubicBezTo>
                  <a:cubicBezTo>
                    <a:pt x="14202" y="19922"/>
                    <a:pt x="14815" y="20393"/>
                    <a:pt x="15270" y="20142"/>
                  </a:cubicBezTo>
                  <a:cubicBezTo>
                    <a:pt x="15567" y="19922"/>
                    <a:pt x="15270" y="18729"/>
                    <a:pt x="15567" y="18478"/>
                  </a:cubicBezTo>
                  <a:cubicBezTo>
                    <a:pt x="15864" y="18226"/>
                    <a:pt x="16319" y="19419"/>
                    <a:pt x="16615" y="18949"/>
                  </a:cubicBezTo>
                  <a:cubicBezTo>
                    <a:pt x="16932" y="18478"/>
                    <a:pt x="16932" y="17285"/>
                    <a:pt x="16774" y="16563"/>
                  </a:cubicBezTo>
                  <a:cubicBezTo>
                    <a:pt x="16477" y="15840"/>
                    <a:pt x="15567" y="15589"/>
                    <a:pt x="15567" y="14647"/>
                  </a:cubicBezTo>
                  <a:cubicBezTo>
                    <a:pt x="15409" y="14145"/>
                    <a:pt x="16160" y="14145"/>
                    <a:pt x="16319" y="13674"/>
                  </a:cubicBezTo>
                  <a:cubicBezTo>
                    <a:pt x="16477" y="13423"/>
                    <a:pt x="16160" y="12732"/>
                    <a:pt x="16477" y="12732"/>
                  </a:cubicBezTo>
                  <a:cubicBezTo>
                    <a:pt x="16932" y="12481"/>
                    <a:pt x="17367" y="12732"/>
                    <a:pt x="17822" y="12952"/>
                  </a:cubicBezTo>
                  <a:cubicBezTo>
                    <a:pt x="18277" y="13423"/>
                    <a:pt x="18277" y="14647"/>
                    <a:pt x="18732" y="14867"/>
                  </a:cubicBezTo>
                  <a:cubicBezTo>
                    <a:pt x="19187" y="15118"/>
                    <a:pt x="19484" y="14145"/>
                    <a:pt x="19938" y="13674"/>
                  </a:cubicBezTo>
                  <a:cubicBezTo>
                    <a:pt x="20710" y="12481"/>
                    <a:pt x="20848" y="12010"/>
                    <a:pt x="21600" y="10566"/>
                  </a:cubicBezTo>
                  <a:cubicBezTo>
                    <a:pt x="21462" y="10315"/>
                    <a:pt x="21303" y="10095"/>
                    <a:pt x="21145" y="9844"/>
                  </a:cubicBezTo>
                  <a:cubicBezTo>
                    <a:pt x="19800" y="7207"/>
                    <a:pt x="18890" y="7207"/>
                    <a:pt x="17070" y="6233"/>
                  </a:cubicBezTo>
                  <a:cubicBezTo>
                    <a:pt x="14499" y="4789"/>
                    <a:pt x="14815" y="488"/>
                    <a:pt x="12541" y="237"/>
                  </a:cubicBezTo>
                  <a:cubicBezTo>
                    <a:pt x="8604" y="17"/>
                    <a:pt x="8604" y="17"/>
                    <a:pt x="8604" y="17"/>
                  </a:cubicBezTo>
                  <a:cubicBezTo>
                    <a:pt x="6804" y="-234"/>
                    <a:pt x="7259" y="2403"/>
                    <a:pt x="5895" y="3376"/>
                  </a:cubicBezTo>
                  <a:cubicBezTo>
                    <a:pt x="4391" y="5040"/>
                    <a:pt x="6349" y="7426"/>
                    <a:pt x="3481" y="7678"/>
                  </a:cubicBezTo>
                  <a:cubicBezTo>
                    <a:pt x="3165" y="7678"/>
                    <a:pt x="2413" y="9373"/>
                    <a:pt x="1958" y="9593"/>
                  </a:cubicBezTo>
                  <a:cubicBezTo>
                    <a:pt x="1365" y="10315"/>
                    <a:pt x="752" y="10566"/>
                    <a:pt x="158" y="10315"/>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53" name="Shape">
              <a:extLst>
                <a:ext uri="{FF2B5EF4-FFF2-40B4-BE49-F238E27FC236}">
                  <a16:creationId xmlns:a16="http://schemas.microsoft.com/office/drawing/2014/main" id="{FB4C849A-0F5E-D545-88CB-A43943053571}"/>
                </a:ext>
              </a:extLst>
            </p:cNvPr>
            <p:cNvSpPr/>
            <p:nvPr/>
          </p:nvSpPr>
          <p:spPr>
            <a:xfrm>
              <a:off x="2611257" y="3850271"/>
              <a:ext cx="310390" cy="221567"/>
            </a:xfrm>
            <a:custGeom>
              <a:avLst/>
              <a:gdLst/>
              <a:ahLst/>
              <a:cxnLst>
                <a:cxn ang="0">
                  <a:pos x="wd2" y="hd2"/>
                </a:cxn>
                <a:cxn ang="5400000">
                  <a:pos x="wd2" y="hd2"/>
                </a:cxn>
                <a:cxn ang="10800000">
                  <a:pos x="wd2" y="hd2"/>
                </a:cxn>
                <a:cxn ang="16200000">
                  <a:pos x="wd2" y="hd2"/>
                </a:cxn>
              </a:cxnLst>
              <a:rect l="0" t="0" r="r" b="b"/>
              <a:pathLst>
                <a:path w="21459" h="21600" extrusionOk="0">
                  <a:moveTo>
                    <a:pt x="10124" y="2981"/>
                  </a:moveTo>
                  <a:cubicBezTo>
                    <a:pt x="7187" y="0"/>
                    <a:pt x="7187" y="0"/>
                    <a:pt x="7187" y="0"/>
                  </a:cubicBezTo>
                  <a:cubicBezTo>
                    <a:pt x="6775" y="890"/>
                    <a:pt x="6144" y="1781"/>
                    <a:pt x="6144" y="2981"/>
                  </a:cubicBezTo>
                  <a:cubicBezTo>
                    <a:pt x="6364" y="3871"/>
                    <a:pt x="7187" y="4142"/>
                    <a:pt x="7187" y="4761"/>
                  </a:cubicBezTo>
                  <a:cubicBezTo>
                    <a:pt x="7407" y="5032"/>
                    <a:pt x="7187" y="5652"/>
                    <a:pt x="6775" y="5652"/>
                  </a:cubicBezTo>
                  <a:cubicBezTo>
                    <a:pt x="6144" y="6232"/>
                    <a:pt x="5293" y="6232"/>
                    <a:pt x="4689" y="6232"/>
                  </a:cubicBezTo>
                  <a:cubicBezTo>
                    <a:pt x="3427" y="6232"/>
                    <a:pt x="2164" y="5652"/>
                    <a:pt x="1122" y="5923"/>
                  </a:cubicBezTo>
                  <a:cubicBezTo>
                    <a:pt x="682" y="5923"/>
                    <a:pt x="490" y="6813"/>
                    <a:pt x="271" y="7394"/>
                  </a:cubicBezTo>
                  <a:cubicBezTo>
                    <a:pt x="271" y="8284"/>
                    <a:pt x="-141" y="8903"/>
                    <a:pt x="51" y="9484"/>
                  </a:cubicBezTo>
                  <a:cubicBezTo>
                    <a:pt x="271" y="10065"/>
                    <a:pt x="902" y="9484"/>
                    <a:pt x="1314" y="10065"/>
                  </a:cubicBezTo>
                  <a:cubicBezTo>
                    <a:pt x="1725" y="10065"/>
                    <a:pt x="1945" y="10645"/>
                    <a:pt x="1945" y="10955"/>
                  </a:cubicBezTo>
                  <a:cubicBezTo>
                    <a:pt x="1945" y="11535"/>
                    <a:pt x="1533" y="12116"/>
                    <a:pt x="1725" y="12116"/>
                  </a:cubicBezTo>
                  <a:cubicBezTo>
                    <a:pt x="2164" y="12735"/>
                    <a:pt x="2796" y="11845"/>
                    <a:pt x="3207" y="12426"/>
                  </a:cubicBezTo>
                  <a:cubicBezTo>
                    <a:pt x="3619" y="12735"/>
                    <a:pt x="3207" y="14206"/>
                    <a:pt x="3839" y="14516"/>
                  </a:cubicBezTo>
                  <a:cubicBezTo>
                    <a:pt x="4689" y="15097"/>
                    <a:pt x="6364" y="13626"/>
                    <a:pt x="6995" y="14787"/>
                  </a:cubicBezTo>
                  <a:cubicBezTo>
                    <a:pt x="7407" y="15677"/>
                    <a:pt x="4882" y="15987"/>
                    <a:pt x="5101" y="17187"/>
                  </a:cubicBezTo>
                  <a:cubicBezTo>
                    <a:pt x="5101" y="18658"/>
                    <a:pt x="6556" y="18929"/>
                    <a:pt x="7187" y="20129"/>
                  </a:cubicBezTo>
                  <a:cubicBezTo>
                    <a:pt x="7599" y="20400"/>
                    <a:pt x="7599" y="21019"/>
                    <a:pt x="7818" y="21290"/>
                  </a:cubicBezTo>
                  <a:cubicBezTo>
                    <a:pt x="8038" y="21600"/>
                    <a:pt x="8230" y="21600"/>
                    <a:pt x="8450" y="21600"/>
                  </a:cubicBezTo>
                  <a:cubicBezTo>
                    <a:pt x="9273" y="21290"/>
                    <a:pt x="10343" y="21600"/>
                    <a:pt x="10975" y="21019"/>
                  </a:cubicBezTo>
                  <a:cubicBezTo>
                    <a:pt x="11606" y="20129"/>
                    <a:pt x="11606" y="18658"/>
                    <a:pt x="12210" y="18039"/>
                  </a:cubicBezTo>
                  <a:cubicBezTo>
                    <a:pt x="13061" y="17187"/>
                    <a:pt x="14103" y="17187"/>
                    <a:pt x="14954" y="16568"/>
                  </a:cubicBezTo>
                  <a:cubicBezTo>
                    <a:pt x="15146" y="16568"/>
                    <a:pt x="14954" y="15987"/>
                    <a:pt x="14954" y="15677"/>
                  </a:cubicBezTo>
                  <a:cubicBezTo>
                    <a:pt x="15146" y="15097"/>
                    <a:pt x="15586" y="14516"/>
                    <a:pt x="15778" y="14206"/>
                  </a:cubicBezTo>
                  <a:cubicBezTo>
                    <a:pt x="16629" y="13006"/>
                    <a:pt x="17040" y="11535"/>
                    <a:pt x="18083" y="11265"/>
                  </a:cubicBezTo>
                  <a:cubicBezTo>
                    <a:pt x="18934" y="10955"/>
                    <a:pt x="19757" y="12735"/>
                    <a:pt x="20608" y="12426"/>
                  </a:cubicBezTo>
                  <a:cubicBezTo>
                    <a:pt x="21459" y="12116"/>
                    <a:pt x="21239" y="11265"/>
                    <a:pt x="21459" y="10374"/>
                  </a:cubicBezTo>
                  <a:cubicBezTo>
                    <a:pt x="20196" y="9755"/>
                    <a:pt x="18714" y="9174"/>
                    <a:pt x="17040" y="8903"/>
                  </a:cubicBezTo>
                  <a:cubicBezTo>
                    <a:pt x="14735" y="8594"/>
                    <a:pt x="13472" y="6542"/>
                    <a:pt x="11386" y="5923"/>
                  </a:cubicBezTo>
                  <a:cubicBezTo>
                    <a:pt x="10124" y="2981"/>
                    <a:pt x="10124" y="2981"/>
                    <a:pt x="10124" y="2981"/>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54" name="Shape">
              <a:extLst>
                <a:ext uri="{FF2B5EF4-FFF2-40B4-BE49-F238E27FC236}">
                  <a16:creationId xmlns:a16="http://schemas.microsoft.com/office/drawing/2014/main" id="{AA0A324E-304D-CC41-8AA0-7CA1BD037DB4}"/>
                </a:ext>
              </a:extLst>
            </p:cNvPr>
            <p:cNvSpPr/>
            <p:nvPr/>
          </p:nvSpPr>
          <p:spPr>
            <a:xfrm>
              <a:off x="2733299" y="3955136"/>
              <a:ext cx="264474" cy="251280"/>
            </a:xfrm>
            <a:custGeom>
              <a:avLst/>
              <a:gdLst/>
              <a:ahLst/>
              <a:cxnLst>
                <a:cxn ang="0">
                  <a:pos x="wd2" y="hd2"/>
                </a:cxn>
                <a:cxn ang="5400000">
                  <a:pos x="wd2" y="hd2"/>
                </a:cxn>
                <a:cxn ang="10800000">
                  <a:pos x="wd2" y="hd2"/>
                </a:cxn>
                <a:cxn ang="16200000">
                  <a:pos x="wd2" y="hd2"/>
                </a:cxn>
              </a:cxnLst>
              <a:rect l="0" t="0" r="r" b="b"/>
              <a:pathLst>
                <a:path w="21396" h="21600" extrusionOk="0">
                  <a:moveTo>
                    <a:pt x="19639" y="784"/>
                  </a:moveTo>
                  <a:cubicBezTo>
                    <a:pt x="18161" y="784"/>
                    <a:pt x="16682" y="511"/>
                    <a:pt x="15236" y="0"/>
                  </a:cubicBezTo>
                  <a:cubicBezTo>
                    <a:pt x="14979" y="784"/>
                    <a:pt x="15236" y="1533"/>
                    <a:pt x="14239" y="1806"/>
                  </a:cubicBezTo>
                  <a:cubicBezTo>
                    <a:pt x="13243" y="2078"/>
                    <a:pt x="12279" y="511"/>
                    <a:pt x="11282" y="784"/>
                  </a:cubicBezTo>
                  <a:cubicBezTo>
                    <a:pt x="10061" y="1022"/>
                    <a:pt x="9579" y="2317"/>
                    <a:pt x="8582" y="3373"/>
                  </a:cubicBezTo>
                  <a:cubicBezTo>
                    <a:pt x="8357" y="3645"/>
                    <a:pt x="7843" y="4156"/>
                    <a:pt x="7618" y="4668"/>
                  </a:cubicBezTo>
                  <a:cubicBezTo>
                    <a:pt x="7618" y="4940"/>
                    <a:pt x="7843" y="5451"/>
                    <a:pt x="7618" y="5451"/>
                  </a:cubicBezTo>
                  <a:cubicBezTo>
                    <a:pt x="6621" y="5996"/>
                    <a:pt x="5400" y="5996"/>
                    <a:pt x="4404" y="6746"/>
                  </a:cubicBezTo>
                  <a:cubicBezTo>
                    <a:pt x="3696" y="7291"/>
                    <a:pt x="3696" y="8585"/>
                    <a:pt x="2957" y="9369"/>
                  </a:cubicBezTo>
                  <a:cubicBezTo>
                    <a:pt x="2218" y="9880"/>
                    <a:pt x="964" y="9608"/>
                    <a:pt x="0" y="9880"/>
                  </a:cubicBezTo>
                  <a:cubicBezTo>
                    <a:pt x="482" y="10664"/>
                    <a:pt x="739" y="11958"/>
                    <a:pt x="1479" y="11958"/>
                  </a:cubicBezTo>
                  <a:cubicBezTo>
                    <a:pt x="2700" y="12231"/>
                    <a:pt x="3921" y="10902"/>
                    <a:pt x="5143" y="10664"/>
                  </a:cubicBezTo>
                  <a:cubicBezTo>
                    <a:pt x="5400" y="10664"/>
                    <a:pt x="5657" y="11447"/>
                    <a:pt x="5400" y="11686"/>
                  </a:cubicBezTo>
                  <a:cubicBezTo>
                    <a:pt x="4918" y="12231"/>
                    <a:pt x="3696" y="12469"/>
                    <a:pt x="3439" y="13253"/>
                  </a:cubicBezTo>
                  <a:cubicBezTo>
                    <a:pt x="3182" y="14037"/>
                    <a:pt x="3921" y="15093"/>
                    <a:pt x="4179" y="16115"/>
                  </a:cubicBezTo>
                  <a:cubicBezTo>
                    <a:pt x="4404" y="16660"/>
                    <a:pt x="5143" y="16660"/>
                    <a:pt x="5400" y="17444"/>
                  </a:cubicBezTo>
                  <a:cubicBezTo>
                    <a:pt x="5400" y="17682"/>
                    <a:pt x="4661" y="17955"/>
                    <a:pt x="4404" y="18466"/>
                  </a:cubicBezTo>
                  <a:cubicBezTo>
                    <a:pt x="4179" y="19249"/>
                    <a:pt x="4179" y="20033"/>
                    <a:pt x="3921" y="20816"/>
                  </a:cubicBezTo>
                  <a:cubicBezTo>
                    <a:pt x="4404" y="20544"/>
                    <a:pt x="4918" y="20816"/>
                    <a:pt x="5143" y="20544"/>
                  </a:cubicBezTo>
                  <a:cubicBezTo>
                    <a:pt x="5882" y="20271"/>
                    <a:pt x="6396" y="19522"/>
                    <a:pt x="7136" y="19249"/>
                  </a:cubicBezTo>
                  <a:cubicBezTo>
                    <a:pt x="8582" y="18738"/>
                    <a:pt x="10061" y="18193"/>
                    <a:pt x="11539" y="18193"/>
                  </a:cubicBezTo>
                  <a:cubicBezTo>
                    <a:pt x="12279" y="18466"/>
                    <a:pt x="12761" y="19522"/>
                    <a:pt x="13500" y="19760"/>
                  </a:cubicBezTo>
                  <a:cubicBezTo>
                    <a:pt x="14721" y="20544"/>
                    <a:pt x="16200" y="21055"/>
                    <a:pt x="17421" y="21600"/>
                  </a:cubicBezTo>
                  <a:cubicBezTo>
                    <a:pt x="17936" y="21055"/>
                    <a:pt x="18643" y="20544"/>
                    <a:pt x="18900" y="20033"/>
                  </a:cubicBezTo>
                  <a:cubicBezTo>
                    <a:pt x="19382" y="19522"/>
                    <a:pt x="18900" y="18738"/>
                    <a:pt x="19382" y="18193"/>
                  </a:cubicBezTo>
                  <a:cubicBezTo>
                    <a:pt x="19896" y="17682"/>
                    <a:pt x="20604" y="17444"/>
                    <a:pt x="21343" y="17171"/>
                  </a:cubicBezTo>
                  <a:cubicBezTo>
                    <a:pt x="20861" y="16387"/>
                    <a:pt x="20379" y="15604"/>
                    <a:pt x="20121" y="14820"/>
                  </a:cubicBezTo>
                  <a:cubicBezTo>
                    <a:pt x="20121" y="14037"/>
                    <a:pt x="20379" y="13526"/>
                    <a:pt x="20604" y="12742"/>
                  </a:cubicBezTo>
                  <a:cubicBezTo>
                    <a:pt x="20861" y="11686"/>
                    <a:pt x="21600" y="10391"/>
                    <a:pt x="21343" y="9608"/>
                  </a:cubicBezTo>
                  <a:cubicBezTo>
                    <a:pt x="20861" y="8824"/>
                    <a:pt x="19382" y="9608"/>
                    <a:pt x="19157" y="9097"/>
                  </a:cubicBezTo>
                  <a:cubicBezTo>
                    <a:pt x="18643" y="8313"/>
                    <a:pt x="19639" y="7291"/>
                    <a:pt x="19639" y="6235"/>
                  </a:cubicBezTo>
                  <a:cubicBezTo>
                    <a:pt x="19639" y="5724"/>
                    <a:pt x="18643" y="5724"/>
                    <a:pt x="18643" y="5213"/>
                  </a:cubicBezTo>
                  <a:cubicBezTo>
                    <a:pt x="18418" y="4940"/>
                    <a:pt x="19157" y="4668"/>
                    <a:pt x="19157" y="4156"/>
                  </a:cubicBezTo>
                  <a:cubicBezTo>
                    <a:pt x="19157" y="3884"/>
                    <a:pt x="18643" y="3373"/>
                    <a:pt x="18643" y="3100"/>
                  </a:cubicBezTo>
                  <a:cubicBezTo>
                    <a:pt x="18900" y="2078"/>
                    <a:pt x="19157" y="1533"/>
                    <a:pt x="19639" y="784"/>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55" name="Shape">
              <a:extLst>
                <a:ext uri="{FF2B5EF4-FFF2-40B4-BE49-F238E27FC236}">
                  <a16:creationId xmlns:a16="http://schemas.microsoft.com/office/drawing/2014/main" id="{270F3FF8-F3EF-F04B-8F46-55A7B60A8812}"/>
                </a:ext>
              </a:extLst>
            </p:cNvPr>
            <p:cNvSpPr/>
            <p:nvPr/>
          </p:nvSpPr>
          <p:spPr>
            <a:xfrm>
              <a:off x="2493872" y="3925425"/>
              <a:ext cx="307078" cy="324685"/>
            </a:xfrm>
            <a:custGeom>
              <a:avLst/>
              <a:gdLst/>
              <a:ahLst/>
              <a:cxnLst>
                <a:cxn ang="0">
                  <a:pos x="wd2" y="hd2"/>
                </a:cxn>
                <a:cxn ang="5400000">
                  <a:pos x="wd2" y="hd2"/>
                </a:cxn>
                <a:cxn ang="10800000">
                  <a:pos x="wd2" y="hd2"/>
                </a:cxn>
                <a:cxn ang="16200000">
                  <a:pos x="wd2" y="hd2"/>
                </a:cxn>
              </a:cxnLst>
              <a:rect l="0" t="0" r="r" b="b"/>
              <a:pathLst>
                <a:path w="21470" h="21600" extrusionOk="0">
                  <a:moveTo>
                    <a:pt x="8457" y="0"/>
                  </a:moveTo>
                  <a:cubicBezTo>
                    <a:pt x="8457" y="607"/>
                    <a:pt x="8041" y="1030"/>
                    <a:pt x="8235" y="1426"/>
                  </a:cubicBezTo>
                  <a:cubicBezTo>
                    <a:pt x="8457" y="1822"/>
                    <a:pt x="9095" y="1426"/>
                    <a:pt x="9511" y="1822"/>
                  </a:cubicBezTo>
                  <a:cubicBezTo>
                    <a:pt x="9927" y="1822"/>
                    <a:pt x="10148" y="2218"/>
                    <a:pt x="10148" y="2429"/>
                  </a:cubicBezTo>
                  <a:cubicBezTo>
                    <a:pt x="10148" y="2825"/>
                    <a:pt x="9732" y="3222"/>
                    <a:pt x="9927" y="3222"/>
                  </a:cubicBezTo>
                  <a:cubicBezTo>
                    <a:pt x="10370" y="3644"/>
                    <a:pt x="11008" y="3037"/>
                    <a:pt x="11424" y="3433"/>
                  </a:cubicBezTo>
                  <a:cubicBezTo>
                    <a:pt x="11840" y="3644"/>
                    <a:pt x="11424" y="4647"/>
                    <a:pt x="12062" y="4859"/>
                  </a:cubicBezTo>
                  <a:cubicBezTo>
                    <a:pt x="12921" y="5255"/>
                    <a:pt x="14613" y="4251"/>
                    <a:pt x="15250" y="5044"/>
                  </a:cubicBezTo>
                  <a:cubicBezTo>
                    <a:pt x="15666" y="5651"/>
                    <a:pt x="13115" y="5862"/>
                    <a:pt x="13337" y="6681"/>
                  </a:cubicBezTo>
                  <a:cubicBezTo>
                    <a:pt x="13337" y="7684"/>
                    <a:pt x="14807" y="7869"/>
                    <a:pt x="15444" y="8688"/>
                  </a:cubicBezTo>
                  <a:cubicBezTo>
                    <a:pt x="15860" y="8872"/>
                    <a:pt x="15860" y="9295"/>
                    <a:pt x="16082" y="9480"/>
                  </a:cubicBezTo>
                  <a:cubicBezTo>
                    <a:pt x="16304" y="9691"/>
                    <a:pt x="16498" y="9691"/>
                    <a:pt x="16720" y="9691"/>
                  </a:cubicBezTo>
                  <a:cubicBezTo>
                    <a:pt x="17136" y="10298"/>
                    <a:pt x="17358" y="11302"/>
                    <a:pt x="17995" y="11302"/>
                  </a:cubicBezTo>
                  <a:cubicBezTo>
                    <a:pt x="19049" y="11513"/>
                    <a:pt x="20103" y="10483"/>
                    <a:pt x="21156" y="10298"/>
                  </a:cubicBezTo>
                  <a:cubicBezTo>
                    <a:pt x="21378" y="10298"/>
                    <a:pt x="21600" y="10906"/>
                    <a:pt x="21378" y="11090"/>
                  </a:cubicBezTo>
                  <a:cubicBezTo>
                    <a:pt x="20962" y="11513"/>
                    <a:pt x="19909" y="11698"/>
                    <a:pt x="19687" y="12305"/>
                  </a:cubicBezTo>
                  <a:cubicBezTo>
                    <a:pt x="19465" y="12912"/>
                    <a:pt x="20103" y="13731"/>
                    <a:pt x="20325" y="14523"/>
                  </a:cubicBezTo>
                  <a:cubicBezTo>
                    <a:pt x="20519" y="14946"/>
                    <a:pt x="21156" y="14946"/>
                    <a:pt x="21378" y="15553"/>
                  </a:cubicBezTo>
                  <a:cubicBezTo>
                    <a:pt x="21378" y="15738"/>
                    <a:pt x="20740" y="15949"/>
                    <a:pt x="20519" y="16345"/>
                  </a:cubicBezTo>
                  <a:cubicBezTo>
                    <a:pt x="20325" y="16953"/>
                    <a:pt x="20325" y="17560"/>
                    <a:pt x="20103" y="18167"/>
                  </a:cubicBezTo>
                  <a:cubicBezTo>
                    <a:pt x="18827" y="18563"/>
                    <a:pt x="17552" y="18959"/>
                    <a:pt x="16304" y="19382"/>
                  </a:cubicBezTo>
                  <a:cubicBezTo>
                    <a:pt x="15444" y="19567"/>
                    <a:pt x="14613" y="19382"/>
                    <a:pt x="13753" y="19989"/>
                  </a:cubicBezTo>
                  <a:cubicBezTo>
                    <a:pt x="13337" y="20174"/>
                    <a:pt x="13531" y="21389"/>
                    <a:pt x="12921" y="21600"/>
                  </a:cubicBezTo>
                  <a:cubicBezTo>
                    <a:pt x="12283" y="21600"/>
                    <a:pt x="12283" y="20597"/>
                    <a:pt x="11840" y="20385"/>
                  </a:cubicBezTo>
                  <a:cubicBezTo>
                    <a:pt x="10370" y="18959"/>
                    <a:pt x="8679" y="18167"/>
                    <a:pt x="7182" y="16741"/>
                  </a:cubicBezTo>
                  <a:cubicBezTo>
                    <a:pt x="6987" y="16556"/>
                    <a:pt x="7625" y="16134"/>
                    <a:pt x="7403" y="15949"/>
                  </a:cubicBezTo>
                  <a:cubicBezTo>
                    <a:pt x="6544" y="15131"/>
                    <a:pt x="5490" y="14734"/>
                    <a:pt x="4436" y="13916"/>
                  </a:cubicBezTo>
                  <a:cubicBezTo>
                    <a:pt x="2523" y="12516"/>
                    <a:pt x="2523" y="12516"/>
                    <a:pt x="2523" y="12516"/>
                  </a:cubicBezTo>
                  <a:cubicBezTo>
                    <a:pt x="1885" y="11302"/>
                    <a:pt x="1885" y="11302"/>
                    <a:pt x="1885" y="11302"/>
                  </a:cubicBezTo>
                  <a:cubicBezTo>
                    <a:pt x="0" y="10906"/>
                    <a:pt x="0" y="10906"/>
                    <a:pt x="0" y="10906"/>
                  </a:cubicBezTo>
                  <a:cubicBezTo>
                    <a:pt x="0" y="9480"/>
                    <a:pt x="0" y="9480"/>
                    <a:pt x="0" y="9480"/>
                  </a:cubicBezTo>
                  <a:cubicBezTo>
                    <a:pt x="610" y="9480"/>
                    <a:pt x="1248" y="9295"/>
                    <a:pt x="1691" y="9295"/>
                  </a:cubicBezTo>
                  <a:cubicBezTo>
                    <a:pt x="1470" y="8872"/>
                    <a:pt x="610" y="8291"/>
                    <a:pt x="1054" y="8291"/>
                  </a:cubicBezTo>
                  <a:cubicBezTo>
                    <a:pt x="2107" y="7869"/>
                    <a:pt x="3161" y="8688"/>
                    <a:pt x="4021" y="8476"/>
                  </a:cubicBezTo>
                  <a:cubicBezTo>
                    <a:pt x="4436" y="8476"/>
                    <a:pt x="4215" y="7869"/>
                    <a:pt x="4436" y="7684"/>
                  </a:cubicBezTo>
                  <a:cubicBezTo>
                    <a:pt x="5074" y="7473"/>
                    <a:pt x="6128" y="7869"/>
                    <a:pt x="6766" y="7262"/>
                  </a:cubicBezTo>
                  <a:cubicBezTo>
                    <a:pt x="7182" y="7077"/>
                    <a:pt x="6350" y="6469"/>
                    <a:pt x="6350" y="5862"/>
                  </a:cubicBezTo>
                  <a:cubicBezTo>
                    <a:pt x="6544" y="5651"/>
                    <a:pt x="6987" y="5466"/>
                    <a:pt x="7182" y="5255"/>
                  </a:cubicBezTo>
                  <a:cubicBezTo>
                    <a:pt x="7182" y="4859"/>
                    <a:pt x="7182" y="4251"/>
                    <a:pt x="6987" y="4436"/>
                  </a:cubicBezTo>
                  <a:cubicBezTo>
                    <a:pt x="5934" y="4436"/>
                    <a:pt x="5074" y="5466"/>
                    <a:pt x="4021" y="5651"/>
                  </a:cubicBezTo>
                  <a:cubicBezTo>
                    <a:pt x="3799" y="5651"/>
                    <a:pt x="4436" y="5044"/>
                    <a:pt x="4436" y="4647"/>
                  </a:cubicBezTo>
                  <a:cubicBezTo>
                    <a:pt x="4436" y="4251"/>
                    <a:pt x="4436" y="3829"/>
                    <a:pt x="4215" y="3644"/>
                  </a:cubicBezTo>
                  <a:cubicBezTo>
                    <a:pt x="4021" y="3037"/>
                    <a:pt x="3383" y="2825"/>
                    <a:pt x="3161" y="2218"/>
                  </a:cubicBezTo>
                  <a:cubicBezTo>
                    <a:pt x="2939" y="2033"/>
                    <a:pt x="2939" y="1822"/>
                    <a:pt x="2939" y="1426"/>
                  </a:cubicBezTo>
                  <a:cubicBezTo>
                    <a:pt x="3577" y="1215"/>
                    <a:pt x="4215" y="1215"/>
                    <a:pt x="4852" y="819"/>
                  </a:cubicBezTo>
                  <a:cubicBezTo>
                    <a:pt x="5074" y="819"/>
                    <a:pt x="5074" y="211"/>
                    <a:pt x="5296" y="211"/>
                  </a:cubicBezTo>
                  <a:cubicBezTo>
                    <a:pt x="6350" y="0"/>
                    <a:pt x="7403" y="211"/>
                    <a:pt x="8457" y="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56" name="Shape">
              <a:extLst>
                <a:ext uri="{FF2B5EF4-FFF2-40B4-BE49-F238E27FC236}">
                  <a16:creationId xmlns:a16="http://schemas.microsoft.com/office/drawing/2014/main" id="{7750F293-874D-8F4D-B3B6-F34F4E9B648A}"/>
                </a:ext>
              </a:extLst>
            </p:cNvPr>
            <p:cNvSpPr/>
            <p:nvPr/>
          </p:nvSpPr>
          <p:spPr>
            <a:xfrm>
              <a:off x="2229980" y="3867749"/>
              <a:ext cx="165631" cy="209333"/>
            </a:xfrm>
            <a:custGeom>
              <a:avLst/>
              <a:gdLst/>
              <a:ahLst/>
              <a:cxnLst>
                <a:cxn ang="0">
                  <a:pos x="wd2" y="hd2"/>
                </a:cxn>
                <a:cxn ang="5400000">
                  <a:pos x="wd2" y="hd2"/>
                </a:cxn>
                <a:cxn ang="10800000">
                  <a:pos x="wd2" y="hd2"/>
                </a:cxn>
                <a:cxn ang="16200000">
                  <a:pos x="wd2" y="hd2"/>
                </a:cxn>
              </a:cxnLst>
              <a:rect l="0" t="0" r="r" b="b"/>
              <a:pathLst>
                <a:path w="21600" h="21600" extrusionOk="0">
                  <a:moveTo>
                    <a:pt x="4320" y="0"/>
                  </a:moveTo>
                  <a:cubicBezTo>
                    <a:pt x="5503" y="328"/>
                    <a:pt x="6686" y="615"/>
                    <a:pt x="8229" y="943"/>
                  </a:cubicBezTo>
                  <a:cubicBezTo>
                    <a:pt x="8640" y="943"/>
                    <a:pt x="9411" y="615"/>
                    <a:pt x="9823" y="943"/>
                  </a:cubicBezTo>
                  <a:cubicBezTo>
                    <a:pt x="10594" y="943"/>
                    <a:pt x="10594" y="1557"/>
                    <a:pt x="11417" y="1885"/>
                  </a:cubicBezTo>
                  <a:cubicBezTo>
                    <a:pt x="12189" y="2213"/>
                    <a:pt x="13731" y="1557"/>
                    <a:pt x="14143" y="2500"/>
                  </a:cubicBezTo>
                  <a:cubicBezTo>
                    <a:pt x="14554" y="2828"/>
                    <a:pt x="12549" y="2828"/>
                    <a:pt x="12189" y="3443"/>
                  </a:cubicBezTo>
                  <a:cubicBezTo>
                    <a:pt x="12189" y="5328"/>
                    <a:pt x="12960" y="6886"/>
                    <a:pt x="13731" y="8443"/>
                  </a:cubicBezTo>
                  <a:cubicBezTo>
                    <a:pt x="14143" y="8771"/>
                    <a:pt x="14914" y="8156"/>
                    <a:pt x="15326" y="8443"/>
                  </a:cubicBezTo>
                  <a:cubicBezTo>
                    <a:pt x="16509" y="9386"/>
                    <a:pt x="16509" y="10657"/>
                    <a:pt x="17691" y="11599"/>
                  </a:cubicBezTo>
                  <a:cubicBezTo>
                    <a:pt x="18051" y="11886"/>
                    <a:pt x="18874" y="11886"/>
                    <a:pt x="19234" y="12214"/>
                  </a:cubicBezTo>
                  <a:cubicBezTo>
                    <a:pt x="20829" y="14714"/>
                    <a:pt x="20829" y="14714"/>
                    <a:pt x="20829" y="14714"/>
                  </a:cubicBezTo>
                  <a:cubicBezTo>
                    <a:pt x="21189" y="17870"/>
                    <a:pt x="21189" y="17870"/>
                    <a:pt x="21189" y="17870"/>
                  </a:cubicBezTo>
                  <a:cubicBezTo>
                    <a:pt x="21189" y="18813"/>
                    <a:pt x="21600" y="19428"/>
                    <a:pt x="21600" y="20370"/>
                  </a:cubicBezTo>
                  <a:cubicBezTo>
                    <a:pt x="21600" y="20657"/>
                    <a:pt x="20829" y="20985"/>
                    <a:pt x="20417" y="21600"/>
                  </a:cubicBezTo>
                  <a:cubicBezTo>
                    <a:pt x="19234" y="20985"/>
                    <a:pt x="18051" y="20370"/>
                    <a:pt x="16920" y="19715"/>
                  </a:cubicBezTo>
                  <a:cubicBezTo>
                    <a:pt x="15326" y="18813"/>
                    <a:pt x="14554" y="17542"/>
                    <a:pt x="12960" y="16928"/>
                  </a:cubicBezTo>
                  <a:cubicBezTo>
                    <a:pt x="9051" y="15985"/>
                    <a:pt x="5091" y="16313"/>
                    <a:pt x="1183" y="15985"/>
                  </a:cubicBezTo>
                  <a:cubicBezTo>
                    <a:pt x="1954" y="15042"/>
                    <a:pt x="3137" y="14099"/>
                    <a:pt x="3137" y="13157"/>
                  </a:cubicBezTo>
                  <a:cubicBezTo>
                    <a:pt x="3549" y="12542"/>
                    <a:pt x="3137" y="11599"/>
                    <a:pt x="2777" y="10943"/>
                  </a:cubicBezTo>
                  <a:cubicBezTo>
                    <a:pt x="1954" y="10042"/>
                    <a:pt x="0" y="9386"/>
                    <a:pt x="0" y="8443"/>
                  </a:cubicBezTo>
                  <a:cubicBezTo>
                    <a:pt x="0" y="7828"/>
                    <a:pt x="1954" y="8443"/>
                    <a:pt x="2777" y="8156"/>
                  </a:cubicBezTo>
                  <a:cubicBezTo>
                    <a:pt x="3549" y="7828"/>
                    <a:pt x="4320" y="7214"/>
                    <a:pt x="4320" y="6599"/>
                  </a:cubicBezTo>
                  <a:cubicBezTo>
                    <a:pt x="4731" y="5656"/>
                    <a:pt x="3549" y="4713"/>
                    <a:pt x="3137" y="3771"/>
                  </a:cubicBezTo>
                  <a:cubicBezTo>
                    <a:pt x="3137" y="2500"/>
                    <a:pt x="3909" y="1271"/>
                    <a:pt x="4320" y="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57" name="Shape">
              <a:extLst>
                <a:ext uri="{FF2B5EF4-FFF2-40B4-BE49-F238E27FC236}">
                  <a16:creationId xmlns:a16="http://schemas.microsoft.com/office/drawing/2014/main" id="{1B44284A-C955-1B45-82F5-B29294494294}"/>
                </a:ext>
              </a:extLst>
            </p:cNvPr>
            <p:cNvSpPr/>
            <p:nvPr/>
          </p:nvSpPr>
          <p:spPr>
            <a:xfrm>
              <a:off x="2387268" y="4032730"/>
              <a:ext cx="169125" cy="156211"/>
            </a:xfrm>
            <a:custGeom>
              <a:avLst/>
              <a:gdLst/>
              <a:ahLst/>
              <a:cxnLst>
                <a:cxn ang="0">
                  <a:pos x="wd2" y="hd2"/>
                </a:cxn>
                <a:cxn ang="5400000">
                  <a:pos x="wd2" y="hd2"/>
                </a:cxn>
                <a:cxn ang="10800000">
                  <a:pos x="wd2" y="hd2"/>
                </a:cxn>
                <a:cxn ang="16200000">
                  <a:pos x="wd2" y="hd2"/>
                </a:cxn>
              </a:cxnLst>
              <a:rect l="0" t="0" r="r" b="b"/>
              <a:pathLst>
                <a:path w="21600" h="21505" extrusionOk="0">
                  <a:moveTo>
                    <a:pt x="757" y="1156"/>
                  </a:moveTo>
                  <a:cubicBezTo>
                    <a:pt x="1564" y="1537"/>
                    <a:pt x="2725" y="1156"/>
                    <a:pt x="3482" y="1973"/>
                  </a:cubicBezTo>
                  <a:cubicBezTo>
                    <a:pt x="3886" y="1973"/>
                    <a:pt x="3079" y="2789"/>
                    <a:pt x="3482" y="3605"/>
                  </a:cubicBezTo>
                  <a:cubicBezTo>
                    <a:pt x="3482" y="4040"/>
                    <a:pt x="4239" y="4040"/>
                    <a:pt x="4643" y="4040"/>
                  </a:cubicBezTo>
                  <a:cubicBezTo>
                    <a:pt x="5804" y="4040"/>
                    <a:pt x="6964" y="3605"/>
                    <a:pt x="7318" y="2789"/>
                  </a:cubicBezTo>
                  <a:cubicBezTo>
                    <a:pt x="7721" y="2408"/>
                    <a:pt x="6964" y="1156"/>
                    <a:pt x="7721" y="286"/>
                  </a:cubicBezTo>
                  <a:cubicBezTo>
                    <a:pt x="7721" y="-95"/>
                    <a:pt x="8479" y="-95"/>
                    <a:pt x="8882" y="286"/>
                  </a:cubicBezTo>
                  <a:cubicBezTo>
                    <a:pt x="10043" y="1156"/>
                    <a:pt x="10447" y="2408"/>
                    <a:pt x="11204" y="3605"/>
                  </a:cubicBezTo>
                  <a:cubicBezTo>
                    <a:pt x="11557" y="4040"/>
                    <a:pt x="11557" y="4856"/>
                    <a:pt x="11961" y="4856"/>
                  </a:cubicBezTo>
                  <a:cubicBezTo>
                    <a:pt x="12364" y="4856"/>
                    <a:pt x="13121" y="4856"/>
                    <a:pt x="13525" y="4856"/>
                  </a:cubicBezTo>
                  <a:cubicBezTo>
                    <a:pt x="13525" y="7794"/>
                    <a:pt x="13525" y="7794"/>
                    <a:pt x="13525" y="7794"/>
                  </a:cubicBezTo>
                  <a:cubicBezTo>
                    <a:pt x="16957" y="8610"/>
                    <a:pt x="16957" y="8610"/>
                    <a:pt x="16957" y="8610"/>
                  </a:cubicBezTo>
                  <a:cubicBezTo>
                    <a:pt x="18118" y="11113"/>
                    <a:pt x="18118" y="11113"/>
                    <a:pt x="18118" y="11113"/>
                  </a:cubicBezTo>
                  <a:cubicBezTo>
                    <a:pt x="21600" y="13997"/>
                    <a:pt x="21600" y="13997"/>
                    <a:pt x="21600" y="13997"/>
                  </a:cubicBezTo>
                  <a:cubicBezTo>
                    <a:pt x="21600" y="14432"/>
                    <a:pt x="21600" y="14432"/>
                    <a:pt x="21600" y="14432"/>
                  </a:cubicBezTo>
                  <a:cubicBezTo>
                    <a:pt x="21196" y="14867"/>
                    <a:pt x="20843" y="15683"/>
                    <a:pt x="20439" y="16119"/>
                  </a:cubicBezTo>
                  <a:cubicBezTo>
                    <a:pt x="19279" y="16499"/>
                    <a:pt x="18118" y="16499"/>
                    <a:pt x="16957" y="15683"/>
                  </a:cubicBezTo>
                  <a:cubicBezTo>
                    <a:pt x="16200" y="15683"/>
                    <a:pt x="16200" y="13997"/>
                    <a:pt x="15443" y="13616"/>
                  </a:cubicBezTo>
                  <a:cubicBezTo>
                    <a:pt x="14636" y="13181"/>
                    <a:pt x="13525" y="13181"/>
                    <a:pt x="12364" y="13616"/>
                  </a:cubicBezTo>
                  <a:cubicBezTo>
                    <a:pt x="11961" y="13997"/>
                    <a:pt x="11557" y="15248"/>
                    <a:pt x="11961" y="16119"/>
                  </a:cubicBezTo>
                  <a:cubicBezTo>
                    <a:pt x="12364" y="17370"/>
                    <a:pt x="14282" y="18186"/>
                    <a:pt x="13879" y="19437"/>
                  </a:cubicBezTo>
                  <a:cubicBezTo>
                    <a:pt x="13525" y="20689"/>
                    <a:pt x="11961" y="21070"/>
                    <a:pt x="10800" y="21505"/>
                  </a:cubicBezTo>
                  <a:cubicBezTo>
                    <a:pt x="10447" y="21505"/>
                    <a:pt x="9639" y="21505"/>
                    <a:pt x="9286" y="21070"/>
                  </a:cubicBezTo>
                  <a:cubicBezTo>
                    <a:pt x="8882" y="20254"/>
                    <a:pt x="9639" y="18186"/>
                    <a:pt x="8479" y="17751"/>
                  </a:cubicBezTo>
                  <a:cubicBezTo>
                    <a:pt x="7721" y="16935"/>
                    <a:pt x="6157" y="17370"/>
                    <a:pt x="5400" y="17751"/>
                  </a:cubicBezTo>
                  <a:cubicBezTo>
                    <a:pt x="4239" y="18186"/>
                    <a:pt x="4239" y="19818"/>
                    <a:pt x="3482" y="20254"/>
                  </a:cubicBezTo>
                  <a:cubicBezTo>
                    <a:pt x="2725" y="20689"/>
                    <a:pt x="1564" y="20689"/>
                    <a:pt x="1161" y="20254"/>
                  </a:cubicBezTo>
                  <a:cubicBezTo>
                    <a:pt x="404" y="19002"/>
                    <a:pt x="757" y="17370"/>
                    <a:pt x="757" y="16119"/>
                  </a:cubicBezTo>
                  <a:cubicBezTo>
                    <a:pt x="757" y="14867"/>
                    <a:pt x="1161" y="13616"/>
                    <a:pt x="1161" y="12364"/>
                  </a:cubicBezTo>
                  <a:cubicBezTo>
                    <a:pt x="1161" y="11929"/>
                    <a:pt x="757" y="11548"/>
                    <a:pt x="757" y="11113"/>
                  </a:cubicBezTo>
                  <a:cubicBezTo>
                    <a:pt x="757" y="10678"/>
                    <a:pt x="1564" y="10678"/>
                    <a:pt x="1918" y="10297"/>
                  </a:cubicBezTo>
                  <a:cubicBezTo>
                    <a:pt x="1918" y="9426"/>
                    <a:pt x="1918" y="8610"/>
                    <a:pt x="1564" y="7794"/>
                  </a:cubicBezTo>
                  <a:cubicBezTo>
                    <a:pt x="1161" y="6924"/>
                    <a:pt x="404" y="6543"/>
                    <a:pt x="0" y="6108"/>
                  </a:cubicBezTo>
                  <a:cubicBezTo>
                    <a:pt x="404" y="5291"/>
                    <a:pt x="1161" y="4856"/>
                    <a:pt x="1161" y="4475"/>
                  </a:cubicBezTo>
                  <a:cubicBezTo>
                    <a:pt x="1161" y="3224"/>
                    <a:pt x="757" y="2408"/>
                    <a:pt x="757" y="1156"/>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58" name="Shape">
              <a:extLst>
                <a:ext uri="{FF2B5EF4-FFF2-40B4-BE49-F238E27FC236}">
                  <a16:creationId xmlns:a16="http://schemas.microsoft.com/office/drawing/2014/main" id="{B08FFDBA-4AEB-094E-9F45-1AB2D098462C}"/>
                </a:ext>
              </a:extLst>
            </p:cNvPr>
            <p:cNvSpPr/>
            <p:nvPr/>
          </p:nvSpPr>
          <p:spPr>
            <a:xfrm>
              <a:off x="2378528" y="3925425"/>
              <a:ext cx="218060" cy="142442"/>
            </a:xfrm>
            <a:custGeom>
              <a:avLst/>
              <a:gdLst/>
              <a:ahLst/>
              <a:cxnLst>
                <a:cxn ang="0">
                  <a:pos x="wd2" y="hd2"/>
                </a:cxn>
                <a:cxn ang="5400000">
                  <a:pos x="wd2" y="hd2"/>
                </a:cxn>
                <a:cxn ang="10800000">
                  <a:pos x="wd2" y="hd2"/>
                </a:cxn>
                <a:cxn ang="16200000">
                  <a:pos x="wd2" y="hd2"/>
                </a:cxn>
              </a:cxnLst>
              <a:rect l="0" t="0" r="r" b="b"/>
              <a:pathLst>
                <a:path w="21600" h="21267" extrusionOk="0">
                  <a:moveTo>
                    <a:pt x="13824" y="20717"/>
                  </a:moveTo>
                  <a:cubicBezTo>
                    <a:pt x="13510" y="19775"/>
                    <a:pt x="12292" y="18481"/>
                    <a:pt x="12921" y="18481"/>
                  </a:cubicBezTo>
                  <a:cubicBezTo>
                    <a:pt x="14413" y="17539"/>
                    <a:pt x="15905" y="19363"/>
                    <a:pt x="17123" y="18893"/>
                  </a:cubicBezTo>
                  <a:cubicBezTo>
                    <a:pt x="17712" y="18893"/>
                    <a:pt x="17398" y="17539"/>
                    <a:pt x="17712" y="17127"/>
                  </a:cubicBezTo>
                  <a:cubicBezTo>
                    <a:pt x="18615" y="16656"/>
                    <a:pt x="20108" y="17539"/>
                    <a:pt x="21011" y="16185"/>
                  </a:cubicBezTo>
                  <a:cubicBezTo>
                    <a:pt x="21600" y="15773"/>
                    <a:pt x="20422" y="14420"/>
                    <a:pt x="20422" y="13066"/>
                  </a:cubicBezTo>
                  <a:cubicBezTo>
                    <a:pt x="20697" y="12595"/>
                    <a:pt x="21325" y="12183"/>
                    <a:pt x="21600" y="11712"/>
                  </a:cubicBezTo>
                  <a:cubicBezTo>
                    <a:pt x="21600" y="10829"/>
                    <a:pt x="21600" y="9476"/>
                    <a:pt x="21325" y="9888"/>
                  </a:cubicBezTo>
                  <a:cubicBezTo>
                    <a:pt x="19833" y="9888"/>
                    <a:pt x="18615" y="12183"/>
                    <a:pt x="17123" y="12595"/>
                  </a:cubicBezTo>
                  <a:cubicBezTo>
                    <a:pt x="16809" y="12595"/>
                    <a:pt x="17712" y="11241"/>
                    <a:pt x="17712" y="10359"/>
                  </a:cubicBezTo>
                  <a:cubicBezTo>
                    <a:pt x="17712" y="9476"/>
                    <a:pt x="17712" y="8534"/>
                    <a:pt x="17398" y="8122"/>
                  </a:cubicBezTo>
                  <a:cubicBezTo>
                    <a:pt x="17123" y="6768"/>
                    <a:pt x="16220" y="6298"/>
                    <a:pt x="15905" y="4944"/>
                  </a:cubicBezTo>
                  <a:cubicBezTo>
                    <a:pt x="15591" y="4532"/>
                    <a:pt x="15591" y="4061"/>
                    <a:pt x="15591" y="3178"/>
                  </a:cubicBezTo>
                  <a:cubicBezTo>
                    <a:pt x="15316" y="2295"/>
                    <a:pt x="15591" y="0"/>
                    <a:pt x="15002" y="0"/>
                  </a:cubicBezTo>
                  <a:cubicBezTo>
                    <a:pt x="14099" y="0"/>
                    <a:pt x="13824" y="2295"/>
                    <a:pt x="12921" y="2707"/>
                  </a:cubicBezTo>
                  <a:cubicBezTo>
                    <a:pt x="12292" y="3178"/>
                    <a:pt x="11703" y="1825"/>
                    <a:pt x="11428" y="1354"/>
                  </a:cubicBezTo>
                  <a:cubicBezTo>
                    <a:pt x="10800" y="1354"/>
                    <a:pt x="9897" y="1825"/>
                    <a:pt x="9622" y="1354"/>
                  </a:cubicBezTo>
                  <a:cubicBezTo>
                    <a:pt x="8719" y="1354"/>
                    <a:pt x="8129" y="471"/>
                    <a:pt x="7501" y="0"/>
                  </a:cubicBezTo>
                  <a:cubicBezTo>
                    <a:pt x="7226" y="0"/>
                    <a:pt x="6912" y="471"/>
                    <a:pt x="6912" y="942"/>
                  </a:cubicBezTo>
                  <a:cubicBezTo>
                    <a:pt x="6912" y="2295"/>
                    <a:pt x="7815" y="4061"/>
                    <a:pt x="7815" y="5415"/>
                  </a:cubicBezTo>
                  <a:cubicBezTo>
                    <a:pt x="8129" y="6298"/>
                    <a:pt x="8129" y="7651"/>
                    <a:pt x="8129" y="8122"/>
                  </a:cubicBezTo>
                  <a:cubicBezTo>
                    <a:pt x="7501" y="9476"/>
                    <a:pt x="7226" y="10829"/>
                    <a:pt x="6323" y="11241"/>
                  </a:cubicBezTo>
                  <a:cubicBezTo>
                    <a:pt x="5695" y="11712"/>
                    <a:pt x="4791" y="11712"/>
                    <a:pt x="4516" y="10829"/>
                  </a:cubicBezTo>
                  <a:cubicBezTo>
                    <a:pt x="3613" y="10359"/>
                    <a:pt x="3299" y="8122"/>
                    <a:pt x="2396" y="7651"/>
                  </a:cubicBezTo>
                  <a:cubicBezTo>
                    <a:pt x="1492" y="7180"/>
                    <a:pt x="903" y="8534"/>
                    <a:pt x="0" y="9005"/>
                  </a:cubicBezTo>
                  <a:cubicBezTo>
                    <a:pt x="1217" y="12595"/>
                    <a:pt x="1217" y="12595"/>
                    <a:pt x="1217" y="12595"/>
                  </a:cubicBezTo>
                  <a:cubicBezTo>
                    <a:pt x="1492" y="17127"/>
                    <a:pt x="1492" y="17127"/>
                    <a:pt x="1492" y="17127"/>
                  </a:cubicBezTo>
                  <a:cubicBezTo>
                    <a:pt x="2121" y="17539"/>
                    <a:pt x="3024" y="17127"/>
                    <a:pt x="3613" y="18010"/>
                  </a:cubicBezTo>
                  <a:cubicBezTo>
                    <a:pt x="3927" y="18010"/>
                    <a:pt x="3299" y="18893"/>
                    <a:pt x="3613" y="19775"/>
                  </a:cubicBezTo>
                  <a:cubicBezTo>
                    <a:pt x="3613" y="20246"/>
                    <a:pt x="4202" y="20246"/>
                    <a:pt x="4516" y="20246"/>
                  </a:cubicBezTo>
                  <a:cubicBezTo>
                    <a:pt x="5420" y="20246"/>
                    <a:pt x="6323" y="19775"/>
                    <a:pt x="6598" y="18893"/>
                  </a:cubicBezTo>
                  <a:cubicBezTo>
                    <a:pt x="6912" y="18481"/>
                    <a:pt x="6323" y="17127"/>
                    <a:pt x="6912" y="16185"/>
                  </a:cubicBezTo>
                  <a:cubicBezTo>
                    <a:pt x="6912" y="15773"/>
                    <a:pt x="7501" y="15773"/>
                    <a:pt x="7815" y="16185"/>
                  </a:cubicBezTo>
                  <a:cubicBezTo>
                    <a:pt x="8719" y="17127"/>
                    <a:pt x="9033" y="18481"/>
                    <a:pt x="9622" y="19775"/>
                  </a:cubicBezTo>
                  <a:cubicBezTo>
                    <a:pt x="9897" y="20246"/>
                    <a:pt x="9897" y="21129"/>
                    <a:pt x="10211" y="21129"/>
                  </a:cubicBezTo>
                  <a:cubicBezTo>
                    <a:pt x="11428" y="21600"/>
                    <a:pt x="12607" y="20717"/>
                    <a:pt x="13824" y="20717"/>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59" name="Shape">
              <a:extLst>
                <a:ext uri="{FF2B5EF4-FFF2-40B4-BE49-F238E27FC236}">
                  <a16:creationId xmlns:a16="http://schemas.microsoft.com/office/drawing/2014/main" id="{8D3AF045-EACA-124D-AEB3-E18A2185856B}"/>
                </a:ext>
              </a:extLst>
            </p:cNvPr>
            <p:cNvSpPr/>
            <p:nvPr/>
          </p:nvSpPr>
          <p:spPr>
            <a:xfrm>
              <a:off x="2051721" y="4005444"/>
              <a:ext cx="207086" cy="123894"/>
            </a:xfrm>
            <a:custGeom>
              <a:avLst/>
              <a:gdLst/>
              <a:ahLst/>
              <a:cxnLst>
                <a:cxn ang="0">
                  <a:pos x="wd2" y="hd2"/>
                </a:cxn>
                <a:cxn ang="5400000">
                  <a:pos x="wd2" y="hd2"/>
                </a:cxn>
                <a:cxn ang="10800000">
                  <a:pos x="wd2" y="hd2"/>
                </a:cxn>
                <a:cxn ang="16200000">
                  <a:pos x="wd2" y="hd2"/>
                </a:cxn>
              </a:cxnLst>
              <a:rect l="0" t="0" r="r" b="b"/>
              <a:pathLst>
                <a:path w="21369" h="20478" extrusionOk="0">
                  <a:moveTo>
                    <a:pt x="19428" y="5761"/>
                  </a:moveTo>
                  <a:cubicBezTo>
                    <a:pt x="19428" y="6221"/>
                    <a:pt x="19428" y="6221"/>
                    <a:pt x="19756" y="6746"/>
                  </a:cubicBezTo>
                  <a:cubicBezTo>
                    <a:pt x="19756" y="7731"/>
                    <a:pt x="20698" y="7271"/>
                    <a:pt x="20698" y="8256"/>
                  </a:cubicBezTo>
                  <a:cubicBezTo>
                    <a:pt x="20985" y="9241"/>
                    <a:pt x="20698" y="10751"/>
                    <a:pt x="20698" y="12261"/>
                  </a:cubicBezTo>
                  <a:cubicBezTo>
                    <a:pt x="20698" y="13246"/>
                    <a:pt x="21600" y="14231"/>
                    <a:pt x="21313" y="15281"/>
                  </a:cubicBezTo>
                  <a:cubicBezTo>
                    <a:pt x="20985" y="16266"/>
                    <a:pt x="20043" y="16266"/>
                    <a:pt x="19756" y="17251"/>
                  </a:cubicBezTo>
                  <a:cubicBezTo>
                    <a:pt x="19100" y="17776"/>
                    <a:pt x="19756" y="19811"/>
                    <a:pt x="18813" y="20271"/>
                  </a:cubicBezTo>
                  <a:cubicBezTo>
                    <a:pt x="17870" y="20796"/>
                    <a:pt x="16600" y="20271"/>
                    <a:pt x="15370" y="19286"/>
                  </a:cubicBezTo>
                  <a:cubicBezTo>
                    <a:pt x="14714" y="19286"/>
                    <a:pt x="14427" y="17776"/>
                    <a:pt x="13772" y="17776"/>
                  </a:cubicBezTo>
                  <a:cubicBezTo>
                    <a:pt x="13157" y="17251"/>
                    <a:pt x="12214" y="17776"/>
                    <a:pt x="11599" y="17776"/>
                  </a:cubicBezTo>
                  <a:cubicBezTo>
                    <a:pt x="11271" y="16791"/>
                    <a:pt x="10984" y="15741"/>
                    <a:pt x="10657" y="15281"/>
                  </a:cubicBezTo>
                  <a:cubicBezTo>
                    <a:pt x="10329" y="14756"/>
                    <a:pt x="9714" y="14756"/>
                    <a:pt x="9099" y="13771"/>
                  </a:cubicBezTo>
                  <a:cubicBezTo>
                    <a:pt x="8771" y="12721"/>
                    <a:pt x="9099" y="10751"/>
                    <a:pt x="8484" y="10226"/>
                  </a:cubicBezTo>
                  <a:cubicBezTo>
                    <a:pt x="7542" y="10226"/>
                    <a:pt x="7542" y="12261"/>
                    <a:pt x="6599" y="12721"/>
                  </a:cubicBezTo>
                  <a:cubicBezTo>
                    <a:pt x="5984" y="13246"/>
                    <a:pt x="5041" y="13771"/>
                    <a:pt x="4386" y="13771"/>
                  </a:cubicBezTo>
                  <a:cubicBezTo>
                    <a:pt x="2828" y="13771"/>
                    <a:pt x="1557" y="12721"/>
                    <a:pt x="0" y="12721"/>
                  </a:cubicBezTo>
                  <a:cubicBezTo>
                    <a:pt x="0" y="10751"/>
                    <a:pt x="0" y="9241"/>
                    <a:pt x="328" y="7271"/>
                  </a:cubicBezTo>
                  <a:cubicBezTo>
                    <a:pt x="943" y="5761"/>
                    <a:pt x="328" y="3267"/>
                    <a:pt x="1557" y="1756"/>
                  </a:cubicBezTo>
                  <a:cubicBezTo>
                    <a:pt x="2213" y="706"/>
                    <a:pt x="3156" y="706"/>
                    <a:pt x="4099" y="246"/>
                  </a:cubicBezTo>
                  <a:cubicBezTo>
                    <a:pt x="5984" y="-804"/>
                    <a:pt x="8484" y="1756"/>
                    <a:pt x="10329" y="3267"/>
                  </a:cubicBezTo>
                  <a:cubicBezTo>
                    <a:pt x="12829" y="4711"/>
                    <a:pt x="16313" y="5236"/>
                    <a:pt x="19428" y="5761"/>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60" name="Shape">
              <a:extLst>
                <a:ext uri="{FF2B5EF4-FFF2-40B4-BE49-F238E27FC236}">
                  <a16:creationId xmlns:a16="http://schemas.microsoft.com/office/drawing/2014/main" id="{EDB925D4-2C9D-2240-8A42-B8D4B9F91E0F}"/>
                </a:ext>
              </a:extLst>
            </p:cNvPr>
            <p:cNvSpPr/>
            <p:nvPr/>
          </p:nvSpPr>
          <p:spPr>
            <a:xfrm>
              <a:off x="2145035" y="4021551"/>
              <a:ext cx="257565" cy="190110"/>
            </a:xfrm>
            <a:custGeom>
              <a:avLst/>
              <a:gdLst/>
              <a:ahLst/>
              <a:cxnLst>
                <a:cxn ang="0">
                  <a:pos x="wd2" y="hd2"/>
                </a:cxn>
                <a:cxn ang="5400000">
                  <a:pos x="wd2" y="hd2"/>
                </a:cxn>
                <a:cxn ang="10800000">
                  <a:pos x="wd2" y="hd2"/>
                </a:cxn>
                <a:cxn ang="16200000">
                  <a:pos x="wd2" y="hd2"/>
                </a:cxn>
              </a:cxnLst>
              <a:rect l="0" t="0" r="r" b="b"/>
              <a:pathLst>
                <a:path w="21398" h="21600" extrusionOk="0">
                  <a:moveTo>
                    <a:pt x="7832" y="359"/>
                  </a:moveTo>
                  <a:cubicBezTo>
                    <a:pt x="9577" y="674"/>
                    <a:pt x="11355" y="1347"/>
                    <a:pt x="12113" y="2066"/>
                  </a:cubicBezTo>
                  <a:cubicBezTo>
                    <a:pt x="10861" y="2066"/>
                    <a:pt x="9347" y="2066"/>
                    <a:pt x="7832" y="2066"/>
                  </a:cubicBezTo>
                  <a:cubicBezTo>
                    <a:pt x="7832" y="2380"/>
                    <a:pt x="7832" y="2380"/>
                    <a:pt x="8096" y="2739"/>
                  </a:cubicBezTo>
                  <a:cubicBezTo>
                    <a:pt x="8096" y="3413"/>
                    <a:pt x="8853" y="3099"/>
                    <a:pt x="8853" y="3772"/>
                  </a:cubicBezTo>
                  <a:cubicBezTo>
                    <a:pt x="9083" y="4446"/>
                    <a:pt x="8853" y="5479"/>
                    <a:pt x="8853" y="6511"/>
                  </a:cubicBezTo>
                  <a:cubicBezTo>
                    <a:pt x="8853" y="7185"/>
                    <a:pt x="9577" y="7859"/>
                    <a:pt x="9347" y="8577"/>
                  </a:cubicBezTo>
                  <a:cubicBezTo>
                    <a:pt x="9083" y="9251"/>
                    <a:pt x="8326" y="9251"/>
                    <a:pt x="8096" y="9924"/>
                  </a:cubicBezTo>
                  <a:cubicBezTo>
                    <a:pt x="7569" y="10284"/>
                    <a:pt x="8096" y="11676"/>
                    <a:pt x="7338" y="11990"/>
                  </a:cubicBezTo>
                  <a:cubicBezTo>
                    <a:pt x="6581" y="12349"/>
                    <a:pt x="5560" y="11990"/>
                    <a:pt x="4572" y="11316"/>
                  </a:cubicBezTo>
                  <a:cubicBezTo>
                    <a:pt x="4046" y="11316"/>
                    <a:pt x="3815" y="10284"/>
                    <a:pt x="3288" y="10284"/>
                  </a:cubicBezTo>
                  <a:cubicBezTo>
                    <a:pt x="2794" y="9924"/>
                    <a:pt x="2037" y="10284"/>
                    <a:pt x="1543" y="10284"/>
                  </a:cubicBezTo>
                  <a:cubicBezTo>
                    <a:pt x="1049" y="10643"/>
                    <a:pt x="-202" y="10957"/>
                    <a:pt x="28" y="11676"/>
                  </a:cubicBezTo>
                  <a:cubicBezTo>
                    <a:pt x="522" y="13023"/>
                    <a:pt x="2037" y="13382"/>
                    <a:pt x="2794" y="14415"/>
                  </a:cubicBezTo>
                  <a:cubicBezTo>
                    <a:pt x="3288" y="14729"/>
                    <a:pt x="2794" y="15448"/>
                    <a:pt x="3058" y="15762"/>
                  </a:cubicBezTo>
                  <a:cubicBezTo>
                    <a:pt x="3552" y="16436"/>
                    <a:pt x="4046" y="16121"/>
                    <a:pt x="4572" y="16436"/>
                  </a:cubicBezTo>
                  <a:cubicBezTo>
                    <a:pt x="5066" y="16795"/>
                    <a:pt x="5330" y="17469"/>
                    <a:pt x="5560" y="18187"/>
                  </a:cubicBezTo>
                  <a:cubicBezTo>
                    <a:pt x="6087" y="19175"/>
                    <a:pt x="5560" y="20567"/>
                    <a:pt x="6087" y="20926"/>
                  </a:cubicBezTo>
                  <a:cubicBezTo>
                    <a:pt x="6581" y="21241"/>
                    <a:pt x="6581" y="19894"/>
                    <a:pt x="7075" y="19894"/>
                  </a:cubicBezTo>
                  <a:cubicBezTo>
                    <a:pt x="7569" y="19894"/>
                    <a:pt x="7832" y="21600"/>
                    <a:pt x="8589" y="21600"/>
                  </a:cubicBezTo>
                  <a:cubicBezTo>
                    <a:pt x="9347" y="21241"/>
                    <a:pt x="9841" y="19534"/>
                    <a:pt x="10861" y="19534"/>
                  </a:cubicBezTo>
                  <a:cubicBezTo>
                    <a:pt x="11092" y="19534"/>
                    <a:pt x="11355" y="20208"/>
                    <a:pt x="11586" y="20926"/>
                  </a:cubicBezTo>
                  <a:cubicBezTo>
                    <a:pt x="12113" y="20208"/>
                    <a:pt x="12607" y="19894"/>
                    <a:pt x="13100" y="19534"/>
                  </a:cubicBezTo>
                  <a:cubicBezTo>
                    <a:pt x="13858" y="18501"/>
                    <a:pt x="14121" y="17469"/>
                    <a:pt x="14878" y="16795"/>
                  </a:cubicBezTo>
                  <a:cubicBezTo>
                    <a:pt x="15866" y="16436"/>
                    <a:pt x="16887" y="17154"/>
                    <a:pt x="17908" y="16795"/>
                  </a:cubicBezTo>
                  <a:cubicBezTo>
                    <a:pt x="18896" y="16436"/>
                    <a:pt x="19653" y="15089"/>
                    <a:pt x="20641" y="14415"/>
                  </a:cubicBezTo>
                  <a:cubicBezTo>
                    <a:pt x="20641" y="13382"/>
                    <a:pt x="20904" y="12349"/>
                    <a:pt x="20904" y="11316"/>
                  </a:cubicBezTo>
                  <a:cubicBezTo>
                    <a:pt x="20904" y="10957"/>
                    <a:pt x="20641" y="10643"/>
                    <a:pt x="20641" y="10284"/>
                  </a:cubicBezTo>
                  <a:cubicBezTo>
                    <a:pt x="20641" y="9924"/>
                    <a:pt x="21168" y="9924"/>
                    <a:pt x="21398" y="9610"/>
                  </a:cubicBezTo>
                  <a:cubicBezTo>
                    <a:pt x="21398" y="8891"/>
                    <a:pt x="21398" y="8218"/>
                    <a:pt x="21168" y="7544"/>
                  </a:cubicBezTo>
                  <a:cubicBezTo>
                    <a:pt x="20904" y="6826"/>
                    <a:pt x="20410" y="6511"/>
                    <a:pt x="20147" y="6152"/>
                  </a:cubicBezTo>
                  <a:cubicBezTo>
                    <a:pt x="19389" y="5479"/>
                    <a:pt x="18632" y="4805"/>
                    <a:pt x="17908" y="4086"/>
                  </a:cubicBezTo>
                  <a:cubicBezTo>
                    <a:pt x="16887" y="3099"/>
                    <a:pt x="16393" y="1706"/>
                    <a:pt x="15372" y="1033"/>
                  </a:cubicBezTo>
                  <a:cubicBezTo>
                    <a:pt x="12870" y="0"/>
                    <a:pt x="10335" y="359"/>
                    <a:pt x="7832" y="0"/>
                  </a:cubicBezTo>
                  <a:cubicBezTo>
                    <a:pt x="7832" y="0"/>
                    <a:pt x="7832" y="0"/>
                    <a:pt x="7832" y="359"/>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61" name="Shape">
              <a:extLst>
                <a:ext uri="{FF2B5EF4-FFF2-40B4-BE49-F238E27FC236}">
                  <a16:creationId xmlns:a16="http://schemas.microsoft.com/office/drawing/2014/main" id="{296887D7-078E-BB4D-97F1-76CAE7797327}"/>
                </a:ext>
              </a:extLst>
            </p:cNvPr>
            <p:cNvSpPr/>
            <p:nvPr/>
          </p:nvSpPr>
          <p:spPr>
            <a:xfrm>
              <a:off x="2145768" y="2913478"/>
              <a:ext cx="1031035" cy="904938"/>
            </a:xfrm>
            <a:custGeom>
              <a:avLst/>
              <a:gdLst/>
              <a:ahLst/>
              <a:cxnLst>
                <a:cxn ang="0">
                  <a:pos x="wd2" y="hd2"/>
                </a:cxn>
                <a:cxn ang="5400000">
                  <a:pos x="wd2" y="hd2"/>
                </a:cxn>
                <a:cxn ang="10800000">
                  <a:pos x="wd2" y="hd2"/>
                </a:cxn>
                <a:cxn ang="16200000">
                  <a:pos x="wd2" y="hd2"/>
                </a:cxn>
              </a:cxnLst>
              <a:rect l="0" t="0" r="r" b="b"/>
              <a:pathLst>
                <a:path w="21534" h="21600" extrusionOk="0">
                  <a:moveTo>
                    <a:pt x="1382" y="8672"/>
                  </a:moveTo>
                  <a:cubicBezTo>
                    <a:pt x="1382" y="8379"/>
                    <a:pt x="1572" y="7944"/>
                    <a:pt x="1382" y="7660"/>
                  </a:cubicBezTo>
                  <a:cubicBezTo>
                    <a:pt x="1258" y="7518"/>
                    <a:pt x="1001" y="7944"/>
                    <a:pt x="811" y="8020"/>
                  </a:cubicBezTo>
                  <a:cubicBezTo>
                    <a:pt x="621" y="8020"/>
                    <a:pt x="306" y="8095"/>
                    <a:pt x="116" y="7878"/>
                  </a:cubicBezTo>
                  <a:cubicBezTo>
                    <a:pt x="-8" y="7660"/>
                    <a:pt x="-66" y="7225"/>
                    <a:pt x="116" y="7083"/>
                  </a:cubicBezTo>
                  <a:cubicBezTo>
                    <a:pt x="372" y="6866"/>
                    <a:pt x="753" y="7083"/>
                    <a:pt x="1067" y="7008"/>
                  </a:cubicBezTo>
                  <a:cubicBezTo>
                    <a:pt x="1382" y="6932"/>
                    <a:pt x="1638" y="6866"/>
                    <a:pt x="1886" y="6715"/>
                  </a:cubicBezTo>
                  <a:cubicBezTo>
                    <a:pt x="1953" y="6648"/>
                    <a:pt x="1886" y="6506"/>
                    <a:pt x="1886" y="6355"/>
                  </a:cubicBezTo>
                  <a:cubicBezTo>
                    <a:pt x="1828" y="6289"/>
                    <a:pt x="1638" y="6289"/>
                    <a:pt x="1696" y="6213"/>
                  </a:cubicBezTo>
                  <a:cubicBezTo>
                    <a:pt x="1696" y="5920"/>
                    <a:pt x="1886" y="5778"/>
                    <a:pt x="1953" y="5495"/>
                  </a:cubicBezTo>
                  <a:cubicBezTo>
                    <a:pt x="2019" y="5277"/>
                    <a:pt x="1886" y="5060"/>
                    <a:pt x="1953" y="4842"/>
                  </a:cubicBezTo>
                  <a:cubicBezTo>
                    <a:pt x="2077" y="4625"/>
                    <a:pt x="2333" y="4700"/>
                    <a:pt x="2457" y="4549"/>
                  </a:cubicBezTo>
                  <a:cubicBezTo>
                    <a:pt x="2647" y="4331"/>
                    <a:pt x="2581" y="3830"/>
                    <a:pt x="2838" y="3688"/>
                  </a:cubicBezTo>
                  <a:cubicBezTo>
                    <a:pt x="3028" y="3613"/>
                    <a:pt x="3152" y="3972"/>
                    <a:pt x="3276" y="4123"/>
                  </a:cubicBezTo>
                  <a:cubicBezTo>
                    <a:pt x="3466" y="4265"/>
                    <a:pt x="3599" y="4700"/>
                    <a:pt x="3781" y="4549"/>
                  </a:cubicBezTo>
                  <a:cubicBezTo>
                    <a:pt x="4294" y="4189"/>
                    <a:pt x="4352" y="3395"/>
                    <a:pt x="4798" y="3036"/>
                  </a:cubicBezTo>
                  <a:cubicBezTo>
                    <a:pt x="4922" y="2894"/>
                    <a:pt x="5113" y="3319"/>
                    <a:pt x="5237" y="3253"/>
                  </a:cubicBezTo>
                  <a:cubicBezTo>
                    <a:pt x="5427" y="3111"/>
                    <a:pt x="5427" y="2743"/>
                    <a:pt x="5617" y="2535"/>
                  </a:cubicBezTo>
                  <a:cubicBezTo>
                    <a:pt x="5741" y="2383"/>
                    <a:pt x="5998" y="2383"/>
                    <a:pt x="6122" y="2383"/>
                  </a:cubicBezTo>
                  <a:cubicBezTo>
                    <a:pt x="6312" y="2383"/>
                    <a:pt x="6436" y="2459"/>
                    <a:pt x="6569" y="2383"/>
                  </a:cubicBezTo>
                  <a:cubicBezTo>
                    <a:pt x="6693" y="2317"/>
                    <a:pt x="6759" y="2166"/>
                    <a:pt x="6883" y="2024"/>
                  </a:cubicBezTo>
                  <a:cubicBezTo>
                    <a:pt x="6941" y="1948"/>
                    <a:pt x="7073" y="1948"/>
                    <a:pt x="7131" y="1806"/>
                  </a:cubicBezTo>
                  <a:cubicBezTo>
                    <a:pt x="7131" y="1664"/>
                    <a:pt x="6941" y="1589"/>
                    <a:pt x="6941" y="1447"/>
                  </a:cubicBezTo>
                  <a:cubicBezTo>
                    <a:pt x="7007" y="1305"/>
                    <a:pt x="7073" y="1088"/>
                    <a:pt x="7197" y="1088"/>
                  </a:cubicBezTo>
                  <a:cubicBezTo>
                    <a:pt x="7636" y="1088"/>
                    <a:pt x="7950" y="1447"/>
                    <a:pt x="8331" y="1447"/>
                  </a:cubicBezTo>
                  <a:cubicBezTo>
                    <a:pt x="8587" y="1523"/>
                    <a:pt x="8844" y="1305"/>
                    <a:pt x="9092" y="1305"/>
                  </a:cubicBezTo>
                  <a:cubicBezTo>
                    <a:pt x="9216" y="1305"/>
                    <a:pt x="9216" y="1589"/>
                    <a:pt x="9282" y="1589"/>
                  </a:cubicBezTo>
                  <a:cubicBezTo>
                    <a:pt x="9406" y="1589"/>
                    <a:pt x="9472" y="1371"/>
                    <a:pt x="9597" y="1305"/>
                  </a:cubicBezTo>
                  <a:cubicBezTo>
                    <a:pt x="9663" y="1305"/>
                    <a:pt x="9721" y="1523"/>
                    <a:pt x="9853" y="1447"/>
                  </a:cubicBezTo>
                  <a:cubicBezTo>
                    <a:pt x="9977" y="1371"/>
                    <a:pt x="9977" y="1154"/>
                    <a:pt x="10043" y="936"/>
                  </a:cubicBezTo>
                  <a:cubicBezTo>
                    <a:pt x="10043" y="719"/>
                    <a:pt x="9911" y="511"/>
                    <a:pt x="9977" y="293"/>
                  </a:cubicBezTo>
                  <a:cubicBezTo>
                    <a:pt x="10043" y="142"/>
                    <a:pt x="10167" y="0"/>
                    <a:pt x="10291" y="0"/>
                  </a:cubicBezTo>
                  <a:cubicBezTo>
                    <a:pt x="10482" y="76"/>
                    <a:pt x="10606" y="293"/>
                    <a:pt x="10738" y="435"/>
                  </a:cubicBezTo>
                  <a:cubicBezTo>
                    <a:pt x="10862" y="511"/>
                    <a:pt x="10928" y="653"/>
                    <a:pt x="11052" y="719"/>
                  </a:cubicBezTo>
                  <a:cubicBezTo>
                    <a:pt x="11177" y="719"/>
                    <a:pt x="11301" y="719"/>
                    <a:pt x="11433" y="653"/>
                  </a:cubicBezTo>
                  <a:cubicBezTo>
                    <a:pt x="11557" y="577"/>
                    <a:pt x="11557" y="293"/>
                    <a:pt x="11681" y="293"/>
                  </a:cubicBezTo>
                  <a:cubicBezTo>
                    <a:pt x="11814" y="218"/>
                    <a:pt x="11938" y="359"/>
                    <a:pt x="12062" y="435"/>
                  </a:cubicBezTo>
                  <a:cubicBezTo>
                    <a:pt x="12186" y="511"/>
                    <a:pt x="12252" y="719"/>
                    <a:pt x="12376" y="719"/>
                  </a:cubicBezTo>
                  <a:cubicBezTo>
                    <a:pt x="12566" y="719"/>
                    <a:pt x="12690" y="359"/>
                    <a:pt x="12947" y="359"/>
                  </a:cubicBezTo>
                  <a:cubicBezTo>
                    <a:pt x="13071" y="435"/>
                    <a:pt x="13071" y="719"/>
                    <a:pt x="13203" y="870"/>
                  </a:cubicBezTo>
                  <a:cubicBezTo>
                    <a:pt x="13327" y="936"/>
                    <a:pt x="13518" y="936"/>
                    <a:pt x="13642" y="870"/>
                  </a:cubicBezTo>
                  <a:cubicBezTo>
                    <a:pt x="13766" y="794"/>
                    <a:pt x="13708" y="511"/>
                    <a:pt x="13832" y="435"/>
                  </a:cubicBezTo>
                  <a:cubicBezTo>
                    <a:pt x="13956" y="359"/>
                    <a:pt x="14089" y="577"/>
                    <a:pt x="14213" y="577"/>
                  </a:cubicBezTo>
                  <a:cubicBezTo>
                    <a:pt x="14461" y="577"/>
                    <a:pt x="14717" y="359"/>
                    <a:pt x="14908" y="511"/>
                  </a:cubicBezTo>
                  <a:cubicBezTo>
                    <a:pt x="15156" y="653"/>
                    <a:pt x="15156" y="1012"/>
                    <a:pt x="15156" y="1305"/>
                  </a:cubicBezTo>
                  <a:cubicBezTo>
                    <a:pt x="15222" y="1371"/>
                    <a:pt x="15156" y="1447"/>
                    <a:pt x="15156" y="1523"/>
                  </a:cubicBezTo>
                  <a:cubicBezTo>
                    <a:pt x="15156" y="1589"/>
                    <a:pt x="15098" y="1664"/>
                    <a:pt x="15156" y="1664"/>
                  </a:cubicBezTo>
                  <a:cubicBezTo>
                    <a:pt x="15288" y="1664"/>
                    <a:pt x="15412" y="1523"/>
                    <a:pt x="15536" y="1589"/>
                  </a:cubicBezTo>
                  <a:cubicBezTo>
                    <a:pt x="15793" y="1589"/>
                    <a:pt x="16041" y="1948"/>
                    <a:pt x="16364" y="1948"/>
                  </a:cubicBezTo>
                  <a:cubicBezTo>
                    <a:pt x="16488" y="1948"/>
                    <a:pt x="16546" y="1664"/>
                    <a:pt x="16736" y="1664"/>
                  </a:cubicBezTo>
                  <a:cubicBezTo>
                    <a:pt x="16992" y="1664"/>
                    <a:pt x="17240" y="1882"/>
                    <a:pt x="17497" y="2024"/>
                  </a:cubicBezTo>
                  <a:cubicBezTo>
                    <a:pt x="17497" y="2317"/>
                    <a:pt x="17373" y="2601"/>
                    <a:pt x="17431" y="2894"/>
                  </a:cubicBezTo>
                  <a:cubicBezTo>
                    <a:pt x="17431" y="3111"/>
                    <a:pt x="17687" y="3111"/>
                    <a:pt x="17745" y="3253"/>
                  </a:cubicBezTo>
                  <a:cubicBezTo>
                    <a:pt x="17877" y="3395"/>
                    <a:pt x="17877" y="3613"/>
                    <a:pt x="17877" y="3830"/>
                  </a:cubicBezTo>
                  <a:cubicBezTo>
                    <a:pt x="17745" y="4189"/>
                    <a:pt x="17497" y="4483"/>
                    <a:pt x="17431" y="4842"/>
                  </a:cubicBezTo>
                  <a:cubicBezTo>
                    <a:pt x="17431" y="5060"/>
                    <a:pt x="17687" y="5135"/>
                    <a:pt x="17745" y="5277"/>
                  </a:cubicBezTo>
                  <a:cubicBezTo>
                    <a:pt x="17877" y="5561"/>
                    <a:pt x="17877" y="5920"/>
                    <a:pt x="18068" y="6138"/>
                  </a:cubicBezTo>
                  <a:cubicBezTo>
                    <a:pt x="18126" y="6289"/>
                    <a:pt x="18258" y="6355"/>
                    <a:pt x="18382" y="6431"/>
                  </a:cubicBezTo>
                  <a:cubicBezTo>
                    <a:pt x="18382" y="6431"/>
                    <a:pt x="18316" y="7150"/>
                    <a:pt x="18821" y="7367"/>
                  </a:cubicBezTo>
                  <a:cubicBezTo>
                    <a:pt x="19391" y="7585"/>
                    <a:pt x="20012" y="7585"/>
                    <a:pt x="20459" y="7944"/>
                  </a:cubicBezTo>
                  <a:cubicBezTo>
                    <a:pt x="20583" y="8020"/>
                    <a:pt x="20334" y="8237"/>
                    <a:pt x="20334" y="8455"/>
                  </a:cubicBezTo>
                  <a:cubicBezTo>
                    <a:pt x="20268" y="8521"/>
                    <a:pt x="20268" y="8672"/>
                    <a:pt x="20268" y="8814"/>
                  </a:cubicBezTo>
                  <a:cubicBezTo>
                    <a:pt x="20268" y="8956"/>
                    <a:pt x="20202" y="9249"/>
                    <a:pt x="20334" y="9249"/>
                  </a:cubicBezTo>
                  <a:cubicBezTo>
                    <a:pt x="20583" y="9315"/>
                    <a:pt x="20897" y="8956"/>
                    <a:pt x="21153" y="8956"/>
                  </a:cubicBezTo>
                  <a:cubicBezTo>
                    <a:pt x="21278" y="9032"/>
                    <a:pt x="21153" y="9249"/>
                    <a:pt x="21087" y="9315"/>
                  </a:cubicBezTo>
                  <a:cubicBezTo>
                    <a:pt x="20773" y="9608"/>
                    <a:pt x="20268" y="9684"/>
                    <a:pt x="20078" y="10119"/>
                  </a:cubicBezTo>
                  <a:cubicBezTo>
                    <a:pt x="19954" y="10337"/>
                    <a:pt x="20202" y="10620"/>
                    <a:pt x="20268" y="10838"/>
                  </a:cubicBezTo>
                  <a:cubicBezTo>
                    <a:pt x="20268" y="10980"/>
                    <a:pt x="20268" y="11122"/>
                    <a:pt x="20202" y="11122"/>
                  </a:cubicBezTo>
                  <a:cubicBezTo>
                    <a:pt x="20078" y="11273"/>
                    <a:pt x="19822" y="11122"/>
                    <a:pt x="19822" y="11273"/>
                  </a:cubicBezTo>
                  <a:cubicBezTo>
                    <a:pt x="19706" y="11490"/>
                    <a:pt x="19772" y="11774"/>
                    <a:pt x="19954" y="11850"/>
                  </a:cubicBezTo>
                  <a:cubicBezTo>
                    <a:pt x="20268" y="12133"/>
                    <a:pt x="20715" y="12067"/>
                    <a:pt x="21087" y="12209"/>
                  </a:cubicBezTo>
                  <a:cubicBezTo>
                    <a:pt x="21534" y="13004"/>
                    <a:pt x="21534" y="13004"/>
                    <a:pt x="21534" y="13004"/>
                  </a:cubicBezTo>
                  <a:cubicBezTo>
                    <a:pt x="21220" y="13079"/>
                    <a:pt x="20963" y="13363"/>
                    <a:pt x="20583" y="13940"/>
                  </a:cubicBezTo>
                  <a:cubicBezTo>
                    <a:pt x="20459" y="14233"/>
                    <a:pt x="19458" y="15169"/>
                    <a:pt x="19391" y="15320"/>
                  </a:cubicBezTo>
                  <a:cubicBezTo>
                    <a:pt x="19011" y="15529"/>
                    <a:pt x="19143" y="15897"/>
                    <a:pt x="19077" y="16115"/>
                  </a:cubicBezTo>
                  <a:cubicBezTo>
                    <a:pt x="19011" y="16257"/>
                    <a:pt x="18821" y="16323"/>
                    <a:pt x="18763" y="16540"/>
                  </a:cubicBezTo>
                  <a:cubicBezTo>
                    <a:pt x="18639" y="16834"/>
                    <a:pt x="18696" y="17193"/>
                    <a:pt x="18572" y="17411"/>
                  </a:cubicBezTo>
                  <a:cubicBezTo>
                    <a:pt x="18506" y="17552"/>
                    <a:pt x="18382" y="17552"/>
                    <a:pt x="18258" y="17628"/>
                  </a:cubicBezTo>
                  <a:cubicBezTo>
                    <a:pt x="18126" y="17628"/>
                    <a:pt x="17935" y="17411"/>
                    <a:pt x="17811" y="17486"/>
                  </a:cubicBezTo>
                  <a:cubicBezTo>
                    <a:pt x="17687" y="17628"/>
                    <a:pt x="17497" y="17846"/>
                    <a:pt x="17497" y="18063"/>
                  </a:cubicBezTo>
                  <a:cubicBezTo>
                    <a:pt x="17497" y="18205"/>
                    <a:pt x="17745" y="18205"/>
                    <a:pt x="17811" y="18347"/>
                  </a:cubicBezTo>
                  <a:cubicBezTo>
                    <a:pt x="17811" y="18498"/>
                    <a:pt x="17687" y="18716"/>
                    <a:pt x="17811" y="18782"/>
                  </a:cubicBezTo>
                  <a:cubicBezTo>
                    <a:pt x="18068" y="18924"/>
                    <a:pt x="18382" y="18716"/>
                    <a:pt x="18639" y="18857"/>
                  </a:cubicBezTo>
                  <a:cubicBezTo>
                    <a:pt x="18763" y="18924"/>
                    <a:pt x="18887" y="19075"/>
                    <a:pt x="18953" y="19217"/>
                  </a:cubicBezTo>
                  <a:cubicBezTo>
                    <a:pt x="19011" y="19434"/>
                    <a:pt x="19143" y="19718"/>
                    <a:pt x="19011" y="19936"/>
                  </a:cubicBezTo>
                  <a:cubicBezTo>
                    <a:pt x="18953" y="20153"/>
                    <a:pt x="18572" y="20011"/>
                    <a:pt x="18506" y="20229"/>
                  </a:cubicBezTo>
                  <a:cubicBezTo>
                    <a:pt x="18448" y="20304"/>
                    <a:pt x="18639" y="20446"/>
                    <a:pt x="18639" y="20588"/>
                  </a:cubicBezTo>
                  <a:cubicBezTo>
                    <a:pt x="18639" y="20664"/>
                    <a:pt x="18506" y="20664"/>
                    <a:pt x="18448" y="20664"/>
                  </a:cubicBezTo>
                  <a:cubicBezTo>
                    <a:pt x="18316" y="20664"/>
                    <a:pt x="18126" y="20512"/>
                    <a:pt x="18002" y="20512"/>
                  </a:cubicBezTo>
                  <a:cubicBezTo>
                    <a:pt x="17877" y="20588"/>
                    <a:pt x="17687" y="20664"/>
                    <a:pt x="17621" y="20806"/>
                  </a:cubicBezTo>
                  <a:cubicBezTo>
                    <a:pt x="17555" y="20881"/>
                    <a:pt x="17687" y="21165"/>
                    <a:pt x="17555" y="21241"/>
                  </a:cubicBezTo>
                  <a:cubicBezTo>
                    <a:pt x="17431" y="21382"/>
                    <a:pt x="17183" y="21458"/>
                    <a:pt x="16992" y="21458"/>
                  </a:cubicBezTo>
                  <a:cubicBezTo>
                    <a:pt x="16868" y="21458"/>
                    <a:pt x="16736" y="21241"/>
                    <a:pt x="16546" y="21241"/>
                  </a:cubicBezTo>
                  <a:cubicBezTo>
                    <a:pt x="16173" y="21165"/>
                    <a:pt x="15793" y="21316"/>
                    <a:pt x="15412" y="21241"/>
                  </a:cubicBezTo>
                  <a:cubicBezTo>
                    <a:pt x="15346" y="21165"/>
                    <a:pt x="15346" y="20947"/>
                    <a:pt x="15288" y="20881"/>
                  </a:cubicBezTo>
                  <a:cubicBezTo>
                    <a:pt x="15156" y="20881"/>
                    <a:pt x="15032" y="20881"/>
                    <a:pt x="14965" y="20947"/>
                  </a:cubicBezTo>
                  <a:cubicBezTo>
                    <a:pt x="14841" y="21099"/>
                    <a:pt x="14965" y="21316"/>
                    <a:pt x="14841" y="21458"/>
                  </a:cubicBezTo>
                  <a:cubicBezTo>
                    <a:pt x="14651" y="21600"/>
                    <a:pt x="14403" y="21524"/>
                    <a:pt x="14146" y="21600"/>
                  </a:cubicBezTo>
                  <a:cubicBezTo>
                    <a:pt x="14146" y="21382"/>
                    <a:pt x="13956" y="21099"/>
                    <a:pt x="14089" y="20881"/>
                  </a:cubicBezTo>
                  <a:cubicBezTo>
                    <a:pt x="14146" y="20664"/>
                    <a:pt x="14527" y="20730"/>
                    <a:pt x="14651" y="20512"/>
                  </a:cubicBezTo>
                  <a:cubicBezTo>
                    <a:pt x="14775" y="20371"/>
                    <a:pt x="14965" y="20153"/>
                    <a:pt x="14908" y="19936"/>
                  </a:cubicBezTo>
                  <a:cubicBezTo>
                    <a:pt x="14908" y="19718"/>
                    <a:pt x="14651" y="19718"/>
                    <a:pt x="14461" y="19718"/>
                  </a:cubicBezTo>
                  <a:cubicBezTo>
                    <a:pt x="14337" y="19718"/>
                    <a:pt x="14337" y="19936"/>
                    <a:pt x="14213" y="19936"/>
                  </a:cubicBezTo>
                  <a:cubicBezTo>
                    <a:pt x="14089" y="19936"/>
                    <a:pt x="13956" y="19869"/>
                    <a:pt x="13898" y="19869"/>
                  </a:cubicBezTo>
                  <a:cubicBezTo>
                    <a:pt x="13766" y="19936"/>
                    <a:pt x="13766" y="20153"/>
                    <a:pt x="13642" y="20153"/>
                  </a:cubicBezTo>
                  <a:cubicBezTo>
                    <a:pt x="13385" y="20153"/>
                    <a:pt x="13137" y="20153"/>
                    <a:pt x="12881" y="20011"/>
                  </a:cubicBezTo>
                  <a:cubicBezTo>
                    <a:pt x="12757" y="19936"/>
                    <a:pt x="12757" y="19718"/>
                    <a:pt x="12633" y="19576"/>
                  </a:cubicBezTo>
                  <a:cubicBezTo>
                    <a:pt x="12566" y="19501"/>
                    <a:pt x="12500" y="19434"/>
                    <a:pt x="12442" y="19501"/>
                  </a:cubicBezTo>
                  <a:cubicBezTo>
                    <a:pt x="12128" y="19576"/>
                    <a:pt x="11871" y="19794"/>
                    <a:pt x="11557" y="19936"/>
                  </a:cubicBezTo>
                  <a:cubicBezTo>
                    <a:pt x="11491" y="19718"/>
                    <a:pt x="11557" y="19359"/>
                    <a:pt x="11367" y="19141"/>
                  </a:cubicBezTo>
                  <a:cubicBezTo>
                    <a:pt x="11301" y="19075"/>
                    <a:pt x="11177" y="19434"/>
                    <a:pt x="11052" y="19359"/>
                  </a:cubicBezTo>
                  <a:cubicBezTo>
                    <a:pt x="10928" y="19359"/>
                    <a:pt x="10928" y="19075"/>
                    <a:pt x="10796" y="18999"/>
                  </a:cubicBezTo>
                  <a:cubicBezTo>
                    <a:pt x="10606" y="18924"/>
                    <a:pt x="10416" y="19141"/>
                    <a:pt x="10225" y="18999"/>
                  </a:cubicBezTo>
                  <a:cubicBezTo>
                    <a:pt x="9911" y="18716"/>
                    <a:pt x="9787" y="18129"/>
                    <a:pt x="9406" y="17770"/>
                  </a:cubicBezTo>
                  <a:cubicBezTo>
                    <a:pt x="9282" y="17704"/>
                    <a:pt x="9034" y="17846"/>
                    <a:pt x="8844" y="17846"/>
                  </a:cubicBezTo>
                  <a:cubicBezTo>
                    <a:pt x="8653" y="17770"/>
                    <a:pt x="8587" y="17486"/>
                    <a:pt x="8463" y="17486"/>
                  </a:cubicBezTo>
                  <a:cubicBezTo>
                    <a:pt x="8273" y="17486"/>
                    <a:pt x="8207" y="17770"/>
                    <a:pt x="8083" y="17704"/>
                  </a:cubicBezTo>
                  <a:cubicBezTo>
                    <a:pt x="7636" y="17552"/>
                    <a:pt x="7264" y="17269"/>
                    <a:pt x="6883" y="16900"/>
                  </a:cubicBezTo>
                  <a:cubicBezTo>
                    <a:pt x="6693" y="16758"/>
                    <a:pt x="6503" y="16616"/>
                    <a:pt x="6378" y="16399"/>
                  </a:cubicBezTo>
                  <a:cubicBezTo>
                    <a:pt x="6312" y="16257"/>
                    <a:pt x="6569" y="16181"/>
                    <a:pt x="6569" y="16039"/>
                  </a:cubicBezTo>
                  <a:cubicBezTo>
                    <a:pt x="6569" y="15897"/>
                    <a:pt x="6312" y="15822"/>
                    <a:pt x="6312" y="15680"/>
                  </a:cubicBezTo>
                  <a:cubicBezTo>
                    <a:pt x="6246" y="15462"/>
                    <a:pt x="6188" y="15169"/>
                    <a:pt x="6312" y="14952"/>
                  </a:cubicBezTo>
                  <a:cubicBezTo>
                    <a:pt x="6436" y="14810"/>
                    <a:pt x="6817" y="15103"/>
                    <a:pt x="6883" y="14885"/>
                  </a:cubicBezTo>
                  <a:cubicBezTo>
                    <a:pt x="7073" y="14233"/>
                    <a:pt x="6693" y="13580"/>
                    <a:pt x="6883" y="12937"/>
                  </a:cubicBezTo>
                  <a:cubicBezTo>
                    <a:pt x="6941" y="12720"/>
                    <a:pt x="7197" y="13297"/>
                    <a:pt x="7388" y="13297"/>
                  </a:cubicBezTo>
                  <a:cubicBezTo>
                    <a:pt x="7512" y="13297"/>
                    <a:pt x="7512" y="13004"/>
                    <a:pt x="7702" y="12937"/>
                  </a:cubicBezTo>
                  <a:cubicBezTo>
                    <a:pt x="7768" y="12862"/>
                    <a:pt x="8016" y="12937"/>
                    <a:pt x="8083" y="12786"/>
                  </a:cubicBezTo>
                  <a:cubicBezTo>
                    <a:pt x="8141" y="12568"/>
                    <a:pt x="8083" y="12209"/>
                    <a:pt x="8016" y="11992"/>
                  </a:cubicBezTo>
                  <a:cubicBezTo>
                    <a:pt x="7892" y="11774"/>
                    <a:pt x="7702" y="11557"/>
                    <a:pt x="7512" y="11557"/>
                  </a:cubicBezTo>
                  <a:cubicBezTo>
                    <a:pt x="6817" y="11698"/>
                    <a:pt x="6246" y="12568"/>
                    <a:pt x="5551" y="12502"/>
                  </a:cubicBezTo>
                  <a:cubicBezTo>
                    <a:pt x="5237" y="12427"/>
                    <a:pt x="5617" y="11698"/>
                    <a:pt x="5493" y="11339"/>
                  </a:cubicBezTo>
                  <a:cubicBezTo>
                    <a:pt x="5427" y="11122"/>
                    <a:pt x="5237" y="10980"/>
                    <a:pt x="5113" y="10838"/>
                  </a:cubicBezTo>
                  <a:cubicBezTo>
                    <a:pt x="4989" y="10696"/>
                    <a:pt x="4856" y="10545"/>
                    <a:pt x="4732" y="10620"/>
                  </a:cubicBezTo>
                  <a:cubicBezTo>
                    <a:pt x="4608" y="10620"/>
                    <a:pt x="4608" y="10838"/>
                    <a:pt x="4484" y="10913"/>
                  </a:cubicBezTo>
                  <a:cubicBezTo>
                    <a:pt x="4037" y="11122"/>
                    <a:pt x="3657" y="11273"/>
                    <a:pt x="3152" y="11415"/>
                  </a:cubicBezTo>
                  <a:cubicBezTo>
                    <a:pt x="3086" y="11415"/>
                    <a:pt x="3028" y="11197"/>
                    <a:pt x="2962" y="11122"/>
                  </a:cubicBezTo>
                  <a:cubicBezTo>
                    <a:pt x="2772" y="11122"/>
                    <a:pt x="2581" y="11122"/>
                    <a:pt x="2523" y="11273"/>
                  </a:cubicBezTo>
                  <a:cubicBezTo>
                    <a:pt x="2457" y="11415"/>
                    <a:pt x="2772" y="11632"/>
                    <a:pt x="2647" y="11698"/>
                  </a:cubicBezTo>
                  <a:cubicBezTo>
                    <a:pt x="2391" y="11850"/>
                    <a:pt x="2077" y="11632"/>
                    <a:pt x="1828" y="11698"/>
                  </a:cubicBezTo>
                  <a:cubicBezTo>
                    <a:pt x="1696" y="11774"/>
                    <a:pt x="1572" y="11850"/>
                    <a:pt x="1448" y="11992"/>
                  </a:cubicBezTo>
                  <a:cubicBezTo>
                    <a:pt x="1382" y="12067"/>
                    <a:pt x="1448" y="12209"/>
                    <a:pt x="1382" y="12351"/>
                  </a:cubicBezTo>
                  <a:cubicBezTo>
                    <a:pt x="1324" y="12427"/>
                    <a:pt x="1191" y="12351"/>
                    <a:pt x="1067" y="12351"/>
                  </a:cubicBezTo>
                  <a:cubicBezTo>
                    <a:pt x="877" y="12285"/>
                    <a:pt x="563" y="12285"/>
                    <a:pt x="563" y="11992"/>
                  </a:cubicBezTo>
                  <a:cubicBezTo>
                    <a:pt x="497" y="11632"/>
                    <a:pt x="1001" y="11339"/>
                    <a:pt x="943" y="10913"/>
                  </a:cubicBezTo>
                  <a:cubicBezTo>
                    <a:pt x="943" y="10696"/>
                    <a:pt x="563" y="10762"/>
                    <a:pt x="439" y="10545"/>
                  </a:cubicBezTo>
                  <a:cubicBezTo>
                    <a:pt x="372" y="10478"/>
                    <a:pt x="372" y="10337"/>
                    <a:pt x="497" y="10261"/>
                  </a:cubicBezTo>
                  <a:cubicBezTo>
                    <a:pt x="877" y="10119"/>
                    <a:pt x="1258" y="9968"/>
                    <a:pt x="1696" y="9826"/>
                  </a:cubicBezTo>
                  <a:cubicBezTo>
                    <a:pt x="1886" y="9826"/>
                    <a:pt x="2267" y="10119"/>
                    <a:pt x="2267" y="9826"/>
                  </a:cubicBezTo>
                  <a:cubicBezTo>
                    <a:pt x="2333" y="9533"/>
                    <a:pt x="2019" y="9249"/>
                    <a:pt x="1828" y="9032"/>
                  </a:cubicBezTo>
                  <a:cubicBezTo>
                    <a:pt x="1696" y="8890"/>
                    <a:pt x="1514" y="8814"/>
                    <a:pt x="1382" y="8672"/>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62" name="Shape">
              <a:extLst>
                <a:ext uri="{FF2B5EF4-FFF2-40B4-BE49-F238E27FC236}">
                  <a16:creationId xmlns:a16="http://schemas.microsoft.com/office/drawing/2014/main" id="{1531BFBF-7333-1942-8363-B9C041F73097}"/>
                </a:ext>
              </a:extLst>
            </p:cNvPr>
            <p:cNvSpPr/>
            <p:nvPr/>
          </p:nvSpPr>
          <p:spPr>
            <a:xfrm>
              <a:off x="2757766" y="3458619"/>
              <a:ext cx="719773" cy="487399"/>
            </a:xfrm>
            <a:custGeom>
              <a:avLst/>
              <a:gdLst/>
              <a:ahLst/>
              <a:cxnLst>
                <a:cxn ang="0">
                  <a:pos x="wd2" y="hd2"/>
                </a:cxn>
                <a:cxn ang="5400000">
                  <a:pos x="wd2" y="hd2"/>
                </a:cxn>
                <a:cxn ang="10800000">
                  <a:pos x="wd2" y="hd2"/>
                </a:cxn>
                <a:cxn ang="16200000">
                  <a:pos x="wd2" y="hd2"/>
                </a:cxn>
              </a:cxnLst>
              <a:rect l="0" t="0" r="r" b="b"/>
              <a:pathLst>
                <a:path w="20699" h="20716" extrusionOk="0">
                  <a:moveTo>
                    <a:pt x="0" y="17902"/>
                  </a:moveTo>
                  <a:cubicBezTo>
                    <a:pt x="171" y="17514"/>
                    <a:pt x="171" y="16875"/>
                    <a:pt x="434" y="16740"/>
                  </a:cubicBezTo>
                  <a:cubicBezTo>
                    <a:pt x="867" y="16353"/>
                    <a:pt x="1483" y="16875"/>
                    <a:pt x="1837" y="16605"/>
                  </a:cubicBezTo>
                  <a:cubicBezTo>
                    <a:pt x="2008" y="16487"/>
                    <a:pt x="1392" y="16353"/>
                    <a:pt x="1392" y="15965"/>
                  </a:cubicBezTo>
                  <a:cubicBezTo>
                    <a:pt x="1392" y="15713"/>
                    <a:pt x="1746" y="15578"/>
                    <a:pt x="1917" y="15326"/>
                  </a:cubicBezTo>
                  <a:cubicBezTo>
                    <a:pt x="2271" y="15191"/>
                    <a:pt x="2613" y="15326"/>
                    <a:pt x="2875" y="15073"/>
                  </a:cubicBezTo>
                  <a:cubicBezTo>
                    <a:pt x="3047" y="14821"/>
                    <a:pt x="2875" y="14433"/>
                    <a:pt x="3047" y="14164"/>
                  </a:cubicBezTo>
                  <a:cubicBezTo>
                    <a:pt x="3138" y="14046"/>
                    <a:pt x="3309" y="14046"/>
                    <a:pt x="3492" y="14046"/>
                  </a:cubicBezTo>
                  <a:cubicBezTo>
                    <a:pt x="3571" y="14164"/>
                    <a:pt x="3571" y="14551"/>
                    <a:pt x="3663" y="14686"/>
                  </a:cubicBezTo>
                  <a:cubicBezTo>
                    <a:pt x="4188" y="14821"/>
                    <a:pt x="4713" y="14551"/>
                    <a:pt x="5226" y="14686"/>
                  </a:cubicBezTo>
                  <a:cubicBezTo>
                    <a:pt x="5488" y="14686"/>
                    <a:pt x="5671" y="15073"/>
                    <a:pt x="5842" y="15073"/>
                  </a:cubicBezTo>
                  <a:cubicBezTo>
                    <a:pt x="6105" y="15073"/>
                    <a:pt x="6447" y="14939"/>
                    <a:pt x="6618" y="14686"/>
                  </a:cubicBezTo>
                  <a:cubicBezTo>
                    <a:pt x="6801" y="14551"/>
                    <a:pt x="6618" y="14046"/>
                    <a:pt x="6709" y="13912"/>
                  </a:cubicBezTo>
                  <a:cubicBezTo>
                    <a:pt x="6801" y="13659"/>
                    <a:pt x="7063" y="13524"/>
                    <a:pt x="7234" y="13390"/>
                  </a:cubicBezTo>
                  <a:cubicBezTo>
                    <a:pt x="7405" y="13390"/>
                    <a:pt x="7668" y="13659"/>
                    <a:pt x="7850" y="13659"/>
                  </a:cubicBezTo>
                  <a:cubicBezTo>
                    <a:pt x="7930" y="13659"/>
                    <a:pt x="8113" y="13659"/>
                    <a:pt x="8113" y="13524"/>
                  </a:cubicBezTo>
                  <a:cubicBezTo>
                    <a:pt x="8113" y="13272"/>
                    <a:pt x="7850" y="13019"/>
                    <a:pt x="7930" y="12885"/>
                  </a:cubicBezTo>
                  <a:cubicBezTo>
                    <a:pt x="8022" y="12497"/>
                    <a:pt x="8546" y="12750"/>
                    <a:pt x="8626" y="12363"/>
                  </a:cubicBezTo>
                  <a:cubicBezTo>
                    <a:pt x="8809" y="11975"/>
                    <a:pt x="8626" y="11470"/>
                    <a:pt x="8546" y="11083"/>
                  </a:cubicBezTo>
                  <a:cubicBezTo>
                    <a:pt x="8455" y="10831"/>
                    <a:pt x="8284" y="10561"/>
                    <a:pt x="8113" y="10443"/>
                  </a:cubicBezTo>
                  <a:cubicBezTo>
                    <a:pt x="7759" y="10191"/>
                    <a:pt x="7326" y="10561"/>
                    <a:pt x="6972" y="10309"/>
                  </a:cubicBezTo>
                  <a:cubicBezTo>
                    <a:pt x="6801" y="10191"/>
                    <a:pt x="6972" y="9804"/>
                    <a:pt x="6972" y="9534"/>
                  </a:cubicBezTo>
                  <a:cubicBezTo>
                    <a:pt x="6881" y="9282"/>
                    <a:pt x="6538" y="9282"/>
                    <a:pt x="6538" y="9029"/>
                  </a:cubicBezTo>
                  <a:cubicBezTo>
                    <a:pt x="6538" y="8642"/>
                    <a:pt x="6801" y="8255"/>
                    <a:pt x="6972" y="8002"/>
                  </a:cubicBezTo>
                  <a:cubicBezTo>
                    <a:pt x="7143" y="7868"/>
                    <a:pt x="7405" y="8255"/>
                    <a:pt x="7588" y="8255"/>
                  </a:cubicBezTo>
                  <a:cubicBezTo>
                    <a:pt x="7759" y="8120"/>
                    <a:pt x="7930" y="8120"/>
                    <a:pt x="8022" y="7868"/>
                  </a:cubicBezTo>
                  <a:cubicBezTo>
                    <a:pt x="8193" y="7480"/>
                    <a:pt x="8113" y="6841"/>
                    <a:pt x="8284" y="6319"/>
                  </a:cubicBezTo>
                  <a:cubicBezTo>
                    <a:pt x="8364" y="5931"/>
                    <a:pt x="8626" y="5814"/>
                    <a:pt x="8718" y="5561"/>
                  </a:cubicBezTo>
                  <a:cubicBezTo>
                    <a:pt x="8809" y="5174"/>
                    <a:pt x="8626" y="4517"/>
                    <a:pt x="9151" y="4147"/>
                  </a:cubicBezTo>
                  <a:cubicBezTo>
                    <a:pt x="11319" y="4147"/>
                    <a:pt x="13407" y="22"/>
                    <a:pt x="15507" y="22"/>
                  </a:cubicBezTo>
                  <a:cubicBezTo>
                    <a:pt x="16899" y="22"/>
                    <a:pt x="16979" y="-365"/>
                    <a:pt x="16808" y="2076"/>
                  </a:cubicBezTo>
                  <a:cubicBezTo>
                    <a:pt x="16728" y="3878"/>
                    <a:pt x="16899" y="5426"/>
                    <a:pt x="18291" y="5561"/>
                  </a:cubicBezTo>
                  <a:cubicBezTo>
                    <a:pt x="18987" y="5814"/>
                    <a:pt x="21600" y="8002"/>
                    <a:pt x="20379" y="8895"/>
                  </a:cubicBezTo>
                  <a:cubicBezTo>
                    <a:pt x="19945" y="9147"/>
                    <a:pt x="19512" y="10191"/>
                    <a:pt x="19078" y="10561"/>
                  </a:cubicBezTo>
                  <a:cubicBezTo>
                    <a:pt x="18645" y="11218"/>
                    <a:pt x="17161" y="12363"/>
                    <a:pt x="16636" y="12497"/>
                  </a:cubicBezTo>
                  <a:cubicBezTo>
                    <a:pt x="15507" y="12632"/>
                    <a:pt x="15678" y="11975"/>
                    <a:pt x="14891" y="11470"/>
                  </a:cubicBezTo>
                  <a:cubicBezTo>
                    <a:pt x="14286" y="11083"/>
                    <a:pt x="12449" y="13777"/>
                    <a:pt x="11935" y="14299"/>
                  </a:cubicBezTo>
                  <a:cubicBezTo>
                    <a:pt x="11582" y="14686"/>
                    <a:pt x="10977" y="15326"/>
                    <a:pt x="10794" y="15848"/>
                  </a:cubicBezTo>
                  <a:cubicBezTo>
                    <a:pt x="10532" y="16740"/>
                    <a:pt x="10886" y="17514"/>
                    <a:pt x="10269" y="18289"/>
                  </a:cubicBezTo>
                  <a:cubicBezTo>
                    <a:pt x="10007" y="18794"/>
                    <a:pt x="9414" y="19063"/>
                    <a:pt x="8980" y="18794"/>
                  </a:cubicBezTo>
                  <a:cubicBezTo>
                    <a:pt x="8455" y="18541"/>
                    <a:pt x="7326" y="19450"/>
                    <a:pt x="6881" y="19821"/>
                  </a:cubicBezTo>
                  <a:cubicBezTo>
                    <a:pt x="6447" y="19955"/>
                    <a:pt x="6709" y="21235"/>
                    <a:pt x="5922" y="20477"/>
                  </a:cubicBezTo>
                  <a:cubicBezTo>
                    <a:pt x="5580" y="20090"/>
                    <a:pt x="4884" y="19821"/>
                    <a:pt x="4450" y="19821"/>
                  </a:cubicBezTo>
                  <a:cubicBezTo>
                    <a:pt x="3663" y="19703"/>
                    <a:pt x="3309" y="18929"/>
                    <a:pt x="2442" y="18929"/>
                  </a:cubicBezTo>
                  <a:cubicBezTo>
                    <a:pt x="1837" y="18929"/>
                    <a:pt x="1130" y="19181"/>
                    <a:pt x="525" y="19181"/>
                  </a:cubicBezTo>
                  <a:cubicBezTo>
                    <a:pt x="0" y="17902"/>
                    <a:pt x="0" y="17902"/>
                    <a:pt x="0" y="17902"/>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63" name="Shape">
              <a:extLst>
                <a:ext uri="{FF2B5EF4-FFF2-40B4-BE49-F238E27FC236}">
                  <a16:creationId xmlns:a16="http://schemas.microsoft.com/office/drawing/2014/main" id="{2713B01B-EC59-7D42-8173-67410365BFB1}"/>
                </a:ext>
              </a:extLst>
            </p:cNvPr>
            <p:cNvSpPr/>
            <p:nvPr/>
          </p:nvSpPr>
          <p:spPr>
            <a:xfrm>
              <a:off x="2672130" y="3729566"/>
              <a:ext cx="187844" cy="150020"/>
            </a:xfrm>
            <a:custGeom>
              <a:avLst/>
              <a:gdLst/>
              <a:ahLst/>
              <a:cxnLst>
                <a:cxn ang="0">
                  <a:pos x="wd2" y="hd2"/>
                </a:cxn>
                <a:cxn ang="5400000">
                  <a:pos x="wd2" y="hd2"/>
                </a:cxn>
                <a:cxn ang="10800000">
                  <a:pos x="wd2" y="hd2"/>
                </a:cxn>
                <a:cxn ang="16200000">
                  <a:pos x="wd2" y="hd2"/>
                </a:cxn>
              </a:cxnLst>
              <a:rect l="0" t="0" r="r" b="b"/>
              <a:pathLst>
                <a:path w="21344" h="21367" extrusionOk="0">
                  <a:moveTo>
                    <a:pt x="9610" y="21367"/>
                  </a:moveTo>
                  <a:cubicBezTo>
                    <a:pt x="10284" y="20066"/>
                    <a:pt x="10284" y="17918"/>
                    <a:pt x="11316" y="17465"/>
                  </a:cubicBezTo>
                  <a:cubicBezTo>
                    <a:pt x="13023" y="16165"/>
                    <a:pt x="15448" y="17918"/>
                    <a:pt x="16840" y="17013"/>
                  </a:cubicBezTo>
                  <a:cubicBezTo>
                    <a:pt x="17514" y="16617"/>
                    <a:pt x="15089" y="16165"/>
                    <a:pt x="15089" y="14864"/>
                  </a:cubicBezTo>
                  <a:cubicBezTo>
                    <a:pt x="15089" y="14016"/>
                    <a:pt x="16481" y="13564"/>
                    <a:pt x="17154" y="12716"/>
                  </a:cubicBezTo>
                  <a:cubicBezTo>
                    <a:pt x="17154" y="11415"/>
                    <a:pt x="16121" y="9719"/>
                    <a:pt x="16840" y="8418"/>
                  </a:cubicBezTo>
                  <a:cubicBezTo>
                    <a:pt x="17154" y="7118"/>
                    <a:pt x="19220" y="7514"/>
                    <a:pt x="19894" y="6213"/>
                  </a:cubicBezTo>
                  <a:cubicBezTo>
                    <a:pt x="20567" y="5365"/>
                    <a:pt x="21600" y="4064"/>
                    <a:pt x="21286" y="2764"/>
                  </a:cubicBezTo>
                  <a:cubicBezTo>
                    <a:pt x="21286" y="1463"/>
                    <a:pt x="19894" y="1463"/>
                    <a:pt x="18861" y="1463"/>
                  </a:cubicBezTo>
                  <a:cubicBezTo>
                    <a:pt x="18187" y="1463"/>
                    <a:pt x="18187" y="2764"/>
                    <a:pt x="17514" y="2764"/>
                  </a:cubicBezTo>
                  <a:cubicBezTo>
                    <a:pt x="16840" y="2764"/>
                    <a:pt x="16121" y="2368"/>
                    <a:pt x="15807" y="2368"/>
                  </a:cubicBezTo>
                  <a:cubicBezTo>
                    <a:pt x="15089" y="2764"/>
                    <a:pt x="15089" y="4064"/>
                    <a:pt x="14415" y="4064"/>
                  </a:cubicBezTo>
                  <a:cubicBezTo>
                    <a:pt x="13023" y="4064"/>
                    <a:pt x="11676" y="4064"/>
                    <a:pt x="10284" y="3216"/>
                  </a:cubicBezTo>
                  <a:cubicBezTo>
                    <a:pt x="9610" y="2764"/>
                    <a:pt x="9610" y="1463"/>
                    <a:pt x="8936" y="615"/>
                  </a:cubicBezTo>
                  <a:cubicBezTo>
                    <a:pt x="8577" y="163"/>
                    <a:pt x="8218" y="-233"/>
                    <a:pt x="7904" y="163"/>
                  </a:cubicBezTo>
                  <a:cubicBezTo>
                    <a:pt x="6197" y="615"/>
                    <a:pt x="4805" y="1916"/>
                    <a:pt x="3099" y="2764"/>
                  </a:cubicBezTo>
                  <a:cubicBezTo>
                    <a:pt x="2739" y="3669"/>
                    <a:pt x="1706" y="4064"/>
                    <a:pt x="1392" y="4969"/>
                  </a:cubicBezTo>
                  <a:cubicBezTo>
                    <a:pt x="1033" y="6665"/>
                    <a:pt x="1392" y="7966"/>
                    <a:pt x="1392" y="9719"/>
                  </a:cubicBezTo>
                  <a:cubicBezTo>
                    <a:pt x="1392" y="10567"/>
                    <a:pt x="1392" y="11415"/>
                    <a:pt x="1392" y="11868"/>
                  </a:cubicBezTo>
                  <a:cubicBezTo>
                    <a:pt x="1033" y="12716"/>
                    <a:pt x="359" y="12263"/>
                    <a:pt x="0" y="12716"/>
                  </a:cubicBezTo>
                  <a:cubicBezTo>
                    <a:pt x="0" y="13564"/>
                    <a:pt x="359" y="14469"/>
                    <a:pt x="719" y="14864"/>
                  </a:cubicBezTo>
                  <a:cubicBezTo>
                    <a:pt x="1706" y="15713"/>
                    <a:pt x="3458" y="16165"/>
                    <a:pt x="4805" y="17013"/>
                  </a:cubicBezTo>
                  <a:cubicBezTo>
                    <a:pt x="9610" y="21367"/>
                    <a:pt x="9610" y="21367"/>
                    <a:pt x="9610" y="21367"/>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64" name="Shape">
              <a:extLst>
                <a:ext uri="{FF2B5EF4-FFF2-40B4-BE49-F238E27FC236}">
                  <a16:creationId xmlns:a16="http://schemas.microsoft.com/office/drawing/2014/main" id="{D68A7D38-16D7-7B40-9B70-708A8C32DEA4}"/>
                </a:ext>
              </a:extLst>
            </p:cNvPr>
            <p:cNvSpPr/>
            <p:nvPr/>
          </p:nvSpPr>
          <p:spPr>
            <a:xfrm>
              <a:off x="2073596" y="3357984"/>
              <a:ext cx="643407" cy="644636"/>
            </a:xfrm>
            <a:custGeom>
              <a:avLst/>
              <a:gdLst/>
              <a:ahLst/>
              <a:cxnLst>
                <a:cxn ang="0">
                  <a:pos x="wd2" y="hd2"/>
                </a:cxn>
                <a:cxn ang="5400000">
                  <a:pos x="wd2" y="hd2"/>
                </a:cxn>
                <a:cxn ang="10800000">
                  <a:pos x="wd2" y="hd2"/>
                </a:cxn>
                <a:cxn ang="16200000">
                  <a:pos x="wd2" y="hd2"/>
                </a:cxn>
              </a:cxnLst>
              <a:rect l="0" t="0" r="r" b="b"/>
              <a:pathLst>
                <a:path w="21448" h="21487" extrusionOk="0">
                  <a:moveTo>
                    <a:pt x="6372" y="16978"/>
                  </a:moveTo>
                  <a:cubicBezTo>
                    <a:pt x="6676" y="17084"/>
                    <a:pt x="6980" y="17177"/>
                    <a:pt x="7376" y="17282"/>
                  </a:cubicBezTo>
                  <a:cubicBezTo>
                    <a:pt x="7482" y="17282"/>
                    <a:pt x="7680" y="17177"/>
                    <a:pt x="7786" y="17282"/>
                  </a:cubicBezTo>
                  <a:cubicBezTo>
                    <a:pt x="7984" y="17282"/>
                    <a:pt x="7984" y="17480"/>
                    <a:pt x="8195" y="17586"/>
                  </a:cubicBezTo>
                  <a:cubicBezTo>
                    <a:pt x="8393" y="17692"/>
                    <a:pt x="8790" y="17480"/>
                    <a:pt x="8895" y="17784"/>
                  </a:cubicBezTo>
                  <a:cubicBezTo>
                    <a:pt x="9001" y="17890"/>
                    <a:pt x="8486" y="17890"/>
                    <a:pt x="8393" y="18088"/>
                  </a:cubicBezTo>
                  <a:cubicBezTo>
                    <a:pt x="8393" y="18696"/>
                    <a:pt x="8592" y="19198"/>
                    <a:pt x="8790" y="19700"/>
                  </a:cubicBezTo>
                  <a:cubicBezTo>
                    <a:pt x="8895" y="19806"/>
                    <a:pt x="9094" y="19607"/>
                    <a:pt x="9199" y="19700"/>
                  </a:cubicBezTo>
                  <a:cubicBezTo>
                    <a:pt x="9503" y="20004"/>
                    <a:pt x="9503" y="20413"/>
                    <a:pt x="9807" y="20717"/>
                  </a:cubicBezTo>
                  <a:cubicBezTo>
                    <a:pt x="9900" y="20810"/>
                    <a:pt x="10111" y="20810"/>
                    <a:pt x="10203" y="20915"/>
                  </a:cubicBezTo>
                  <a:cubicBezTo>
                    <a:pt x="10507" y="20810"/>
                    <a:pt x="10705" y="20506"/>
                    <a:pt x="11009" y="20611"/>
                  </a:cubicBezTo>
                  <a:cubicBezTo>
                    <a:pt x="11313" y="20717"/>
                    <a:pt x="11419" y="21219"/>
                    <a:pt x="11723" y="21325"/>
                  </a:cubicBezTo>
                  <a:cubicBezTo>
                    <a:pt x="11815" y="21523"/>
                    <a:pt x="12119" y="21523"/>
                    <a:pt x="12330" y="21417"/>
                  </a:cubicBezTo>
                  <a:cubicBezTo>
                    <a:pt x="12634" y="21325"/>
                    <a:pt x="12727" y="21021"/>
                    <a:pt x="12938" y="20717"/>
                  </a:cubicBezTo>
                  <a:cubicBezTo>
                    <a:pt x="12938" y="20611"/>
                    <a:pt x="12938" y="20308"/>
                    <a:pt x="12832" y="20109"/>
                  </a:cubicBezTo>
                  <a:cubicBezTo>
                    <a:pt x="12832" y="19806"/>
                    <a:pt x="12529" y="19409"/>
                    <a:pt x="12529" y="19105"/>
                  </a:cubicBezTo>
                  <a:cubicBezTo>
                    <a:pt x="12529" y="19000"/>
                    <a:pt x="12634" y="18894"/>
                    <a:pt x="12727" y="18894"/>
                  </a:cubicBezTo>
                  <a:cubicBezTo>
                    <a:pt x="12938" y="19000"/>
                    <a:pt x="13136" y="19198"/>
                    <a:pt x="13440" y="19198"/>
                  </a:cubicBezTo>
                  <a:cubicBezTo>
                    <a:pt x="13533" y="19304"/>
                    <a:pt x="13836" y="19198"/>
                    <a:pt x="14048" y="19198"/>
                  </a:cubicBezTo>
                  <a:cubicBezTo>
                    <a:pt x="14140" y="19304"/>
                    <a:pt x="14338" y="19607"/>
                    <a:pt x="14550" y="19502"/>
                  </a:cubicBezTo>
                  <a:cubicBezTo>
                    <a:pt x="14854" y="19409"/>
                    <a:pt x="14946" y="18894"/>
                    <a:pt x="15250" y="18894"/>
                  </a:cubicBezTo>
                  <a:cubicBezTo>
                    <a:pt x="15448" y="18894"/>
                    <a:pt x="15356" y="19409"/>
                    <a:pt x="15448" y="19607"/>
                  </a:cubicBezTo>
                  <a:cubicBezTo>
                    <a:pt x="15752" y="19502"/>
                    <a:pt x="16056" y="19502"/>
                    <a:pt x="16360" y="19304"/>
                  </a:cubicBezTo>
                  <a:cubicBezTo>
                    <a:pt x="16465" y="19304"/>
                    <a:pt x="16465" y="19000"/>
                    <a:pt x="16571" y="19000"/>
                  </a:cubicBezTo>
                  <a:cubicBezTo>
                    <a:pt x="17073" y="18894"/>
                    <a:pt x="17575" y="19000"/>
                    <a:pt x="18077" y="18894"/>
                  </a:cubicBezTo>
                  <a:cubicBezTo>
                    <a:pt x="18183" y="18696"/>
                    <a:pt x="18275" y="18392"/>
                    <a:pt x="18487" y="18392"/>
                  </a:cubicBezTo>
                  <a:cubicBezTo>
                    <a:pt x="18989" y="18300"/>
                    <a:pt x="19596" y="18498"/>
                    <a:pt x="20204" y="18498"/>
                  </a:cubicBezTo>
                  <a:cubicBezTo>
                    <a:pt x="20495" y="18498"/>
                    <a:pt x="20904" y="18498"/>
                    <a:pt x="21208" y="18300"/>
                  </a:cubicBezTo>
                  <a:cubicBezTo>
                    <a:pt x="21406" y="18300"/>
                    <a:pt x="21512" y="18088"/>
                    <a:pt x="21406" y="17996"/>
                  </a:cubicBezTo>
                  <a:cubicBezTo>
                    <a:pt x="21406" y="17784"/>
                    <a:pt x="21010" y="17692"/>
                    <a:pt x="20904" y="17388"/>
                  </a:cubicBezTo>
                  <a:cubicBezTo>
                    <a:pt x="20904" y="16978"/>
                    <a:pt x="21208" y="16675"/>
                    <a:pt x="21406" y="16371"/>
                  </a:cubicBezTo>
                  <a:cubicBezTo>
                    <a:pt x="21010" y="16173"/>
                    <a:pt x="20495" y="16067"/>
                    <a:pt x="20204" y="15869"/>
                  </a:cubicBezTo>
                  <a:cubicBezTo>
                    <a:pt x="20098" y="15776"/>
                    <a:pt x="19993" y="15565"/>
                    <a:pt x="19993" y="15367"/>
                  </a:cubicBezTo>
                  <a:cubicBezTo>
                    <a:pt x="20098" y="15261"/>
                    <a:pt x="20297" y="15367"/>
                    <a:pt x="20402" y="15169"/>
                  </a:cubicBezTo>
                  <a:cubicBezTo>
                    <a:pt x="20402" y="15063"/>
                    <a:pt x="20402" y="14865"/>
                    <a:pt x="20402" y="14666"/>
                  </a:cubicBezTo>
                  <a:cubicBezTo>
                    <a:pt x="20402" y="14257"/>
                    <a:pt x="20297" y="13953"/>
                    <a:pt x="20402" y="13557"/>
                  </a:cubicBezTo>
                  <a:cubicBezTo>
                    <a:pt x="20495" y="13345"/>
                    <a:pt x="20799" y="13253"/>
                    <a:pt x="20904" y="13042"/>
                  </a:cubicBezTo>
                  <a:cubicBezTo>
                    <a:pt x="20799" y="12738"/>
                    <a:pt x="20904" y="12236"/>
                    <a:pt x="20600" y="11932"/>
                  </a:cubicBezTo>
                  <a:cubicBezTo>
                    <a:pt x="20495" y="11839"/>
                    <a:pt x="20297" y="12341"/>
                    <a:pt x="20098" y="12236"/>
                  </a:cubicBezTo>
                  <a:cubicBezTo>
                    <a:pt x="19900" y="12236"/>
                    <a:pt x="19900" y="11839"/>
                    <a:pt x="19689" y="11734"/>
                  </a:cubicBezTo>
                  <a:cubicBezTo>
                    <a:pt x="19385" y="11628"/>
                    <a:pt x="19081" y="11932"/>
                    <a:pt x="18777" y="11734"/>
                  </a:cubicBezTo>
                  <a:cubicBezTo>
                    <a:pt x="18275" y="11337"/>
                    <a:pt x="18077" y="10518"/>
                    <a:pt x="17469" y="10016"/>
                  </a:cubicBezTo>
                  <a:cubicBezTo>
                    <a:pt x="17271" y="9924"/>
                    <a:pt x="16875" y="10122"/>
                    <a:pt x="16571" y="10122"/>
                  </a:cubicBezTo>
                  <a:cubicBezTo>
                    <a:pt x="16267" y="10016"/>
                    <a:pt x="16162" y="9620"/>
                    <a:pt x="15963" y="9620"/>
                  </a:cubicBezTo>
                  <a:cubicBezTo>
                    <a:pt x="15660" y="9620"/>
                    <a:pt x="15554" y="10016"/>
                    <a:pt x="15356" y="9924"/>
                  </a:cubicBezTo>
                  <a:cubicBezTo>
                    <a:pt x="14642" y="9712"/>
                    <a:pt x="14048" y="9316"/>
                    <a:pt x="13440" y="8801"/>
                  </a:cubicBezTo>
                  <a:cubicBezTo>
                    <a:pt x="13136" y="8603"/>
                    <a:pt x="12832" y="8404"/>
                    <a:pt x="12634" y="8101"/>
                  </a:cubicBezTo>
                  <a:cubicBezTo>
                    <a:pt x="12529" y="7902"/>
                    <a:pt x="12938" y="7797"/>
                    <a:pt x="12938" y="7599"/>
                  </a:cubicBezTo>
                  <a:cubicBezTo>
                    <a:pt x="12938" y="7400"/>
                    <a:pt x="12529" y="7295"/>
                    <a:pt x="12529" y="7097"/>
                  </a:cubicBezTo>
                  <a:cubicBezTo>
                    <a:pt x="12423" y="6793"/>
                    <a:pt x="12330" y="6383"/>
                    <a:pt x="12529" y="6079"/>
                  </a:cubicBezTo>
                  <a:cubicBezTo>
                    <a:pt x="12727" y="5881"/>
                    <a:pt x="13334" y="6291"/>
                    <a:pt x="13440" y="5987"/>
                  </a:cubicBezTo>
                  <a:cubicBezTo>
                    <a:pt x="13744" y="5075"/>
                    <a:pt x="13136" y="4164"/>
                    <a:pt x="13440" y="3265"/>
                  </a:cubicBezTo>
                  <a:cubicBezTo>
                    <a:pt x="13533" y="2962"/>
                    <a:pt x="13942" y="3767"/>
                    <a:pt x="14246" y="3767"/>
                  </a:cubicBezTo>
                  <a:cubicBezTo>
                    <a:pt x="14444" y="3767"/>
                    <a:pt x="14444" y="3358"/>
                    <a:pt x="14748" y="3265"/>
                  </a:cubicBezTo>
                  <a:cubicBezTo>
                    <a:pt x="14854" y="3160"/>
                    <a:pt x="15250" y="3265"/>
                    <a:pt x="15356" y="3054"/>
                  </a:cubicBezTo>
                  <a:cubicBezTo>
                    <a:pt x="15448" y="2750"/>
                    <a:pt x="15356" y="2248"/>
                    <a:pt x="15250" y="1944"/>
                  </a:cubicBezTo>
                  <a:cubicBezTo>
                    <a:pt x="15052" y="1640"/>
                    <a:pt x="14748" y="1337"/>
                    <a:pt x="14444" y="1337"/>
                  </a:cubicBezTo>
                  <a:cubicBezTo>
                    <a:pt x="13334" y="1535"/>
                    <a:pt x="12423" y="2750"/>
                    <a:pt x="11313" y="2658"/>
                  </a:cubicBezTo>
                  <a:cubicBezTo>
                    <a:pt x="10811" y="2552"/>
                    <a:pt x="11419" y="1535"/>
                    <a:pt x="11221" y="1033"/>
                  </a:cubicBezTo>
                  <a:cubicBezTo>
                    <a:pt x="11115" y="729"/>
                    <a:pt x="10811" y="531"/>
                    <a:pt x="10613" y="333"/>
                  </a:cubicBezTo>
                  <a:cubicBezTo>
                    <a:pt x="10415" y="134"/>
                    <a:pt x="10203" y="-77"/>
                    <a:pt x="10005" y="29"/>
                  </a:cubicBezTo>
                  <a:cubicBezTo>
                    <a:pt x="9807" y="29"/>
                    <a:pt x="9807" y="333"/>
                    <a:pt x="9609" y="438"/>
                  </a:cubicBezTo>
                  <a:cubicBezTo>
                    <a:pt x="8895" y="729"/>
                    <a:pt x="8288" y="940"/>
                    <a:pt x="7482" y="1138"/>
                  </a:cubicBezTo>
                  <a:cubicBezTo>
                    <a:pt x="7376" y="1138"/>
                    <a:pt x="7284" y="835"/>
                    <a:pt x="7178" y="729"/>
                  </a:cubicBezTo>
                  <a:cubicBezTo>
                    <a:pt x="6874" y="729"/>
                    <a:pt x="6570" y="729"/>
                    <a:pt x="6478" y="940"/>
                  </a:cubicBezTo>
                  <a:cubicBezTo>
                    <a:pt x="6372" y="1138"/>
                    <a:pt x="6874" y="1442"/>
                    <a:pt x="6676" y="1535"/>
                  </a:cubicBezTo>
                  <a:cubicBezTo>
                    <a:pt x="6266" y="1746"/>
                    <a:pt x="5764" y="1442"/>
                    <a:pt x="5368" y="1535"/>
                  </a:cubicBezTo>
                  <a:cubicBezTo>
                    <a:pt x="5157" y="1640"/>
                    <a:pt x="4959" y="1746"/>
                    <a:pt x="4760" y="1944"/>
                  </a:cubicBezTo>
                  <a:cubicBezTo>
                    <a:pt x="4655" y="2050"/>
                    <a:pt x="4760" y="2248"/>
                    <a:pt x="4655" y="2446"/>
                  </a:cubicBezTo>
                  <a:cubicBezTo>
                    <a:pt x="4562" y="2552"/>
                    <a:pt x="4351" y="2446"/>
                    <a:pt x="4153" y="2446"/>
                  </a:cubicBezTo>
                  <a:cubicBezTo>
                    <a:pt x="3955" y="2658"/>
                    <a:pt x="3849" y="3054"/>
                    <a:pt x="3545" y="3054"/>
                  </a:cubicBezTo>
                  <a:cubicBezTo>
                    <a:pt x="3347" y="3160"/>
                    <a:pt x="3149" y="2856"/>
                    <a:pt x="2845" y="2856"/>
                  </a:cubicBezTo>
                  <a:cubicBezTo>
                    <a:pt x="2633" y="2856"/>
                    <a:pt x="2541" y="2962"/>
                    <a:pt x="2435" y="3054"/>
                  </a:cubicBezTo>
                  <a:cubicBezTo>
                    <a:pt x="2237" y="3265"/>
                    <a:pt x="2435" y="3662"/>
                    <a:pt x="2237" y="3860"/>
                  </a:cubicBezTo>
                  <a:cubicBezTo>
                    <a:pt x="2131" y="4071"/>
                    <a:pt x="1828" y="3767"/>
                    <a:pt x="1735" y="3860"/>
                  </a:cubicBezTo>
                  <a:cubicBezTo>
                    <a:pt x="1233" y="4269"/>
                    <a:pt x="824" y="4877"/>
                    <a:pt x="414" y="5379"/>
                  </a:cubicBezTo>
                  <a:cubicBezTo>
                    <a:pt x="322" y="5577"/>
                    <a:pt x="-88" y="5881"/>
                    <a:pt x="18" y="6185"/>
                  </a:cubicBezTo>
                  <a:cubicBezTo>
                    <a:pt x="216" y="6687"/>
                    <a:pt x="929" y="6885"/>
                    <a:pt x="1233" y="7400"/>
                  </a:cubicBezTo>
                  <a:cubicBezTo>
                    <a:pt x="1326" y="7493"/>
                    <a:pt x="1022" y="7797"/>
                    <a:pt x="1233" y="7902"/>
                  </a:cubicBezTo>
                  <a:cubicBezTo>
                    <a:pt x="1537" y="7995"/>
                    <a:pt x="1933" y="7704"/>
                    <a:pt x="2343" y="7797"/>
                  </a:cubicBezTo>
                  <a:cubicBezTo>
                    <a:pt x="2739" y="7797"/>
                    <a:pt x="3347" y="7704"/>
                    <a:pt x="3743" y="7995"/>
                  </a:cubicBezTo>
                  <a:cubicBezTo>
                    <a:pt x="3955" y="8206"/>
                    <a:pt x="3439" y="8510"/>
                    <a:pt x="3439" y="8801"/>
                  </a:cubicBezTo>
                  <a:cubicBezTo>
                    <a:pt x="3439" y="9105"/>
                    <a:pt x="3849" y="9409"/>
                    <a:pt x="3651" y="9712"/>
                  </a:cubicBezTo>
                  <a:cubicBezTo>
                    <a:pt x="3651" y="9924"/>
                    <a:pt x="3043" y="9514"/>
                    <a:pt x="3043" y="9712"/>
                  </a:cubicBezTo>
                  <a:cubicBezTo>
                    <a:pt x="2845" y="10320"/>
                    <a:pt x="3241" y="10928"/>
                    <a:pt x="3241" y="11535"/>
                  </a:cubicBezTo>
                  <a:cubicBezTo>
                    <a:pt x="3241" y="11932"/>
                    <a:pt x="3043" y="12341"/>
                    <a:pt x="3149" y="12645"/>
                  </a:cubicBezTo>
                  <a:cubicBezTo>
                    <a:pt x="3149" y="13147"/>
                    <a:pt x="3439" y="13557"/>
                    <a:pt x="3651" y="13953"/>
                  </a:cubicBezTo>
                  <a:cubicBezTo>
                    <a:pt x="3849" y="14455"/>
                    <a:pt x="3849" y="15169"/>
                    <a:pt x="4258" y="15565"/>
                  </a:cubicBezTo>
                  <a:cubicBezTo>
                    <a:pt x="4655" y="15974"/>
                    <a:pt x="5368" y="15565"/>
                    <a:pt x="5764" y="15869"/>
                  </a:cubicBezTo>
                  <a:cubicBezTo>
                    <a:pt x="6068" y="16067"/>
                    <a:pt x="6174" y="16582"/>
                    <a:pt x="6372" y="16978"/>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65" name="Shape">
              <a:extLst>
                <a:ext uri="{FF2B5EF4-FFF2-40B4-BE49-F238E27FC236}">
                  <a16:creationId xmlns:a16="http://schemas.microsoft.com/office/drawing/2014/main" id="{A24FA3F6-990F-5549-BE6C-ECF6C6A1EC02}"/>
                </a:ext>
              </a:extLst>
            </p:cNvPr>
            <p:cNvSpPr/>
            <p:nvPr/>
          </p:nvSpPr>
          <p:spPr>
            <a:xfrm>
              <a:off x="4954041" y="9308999"/>
              <a:ext cx="139917" cy="100462"/>
            </a:xfrm>
            <a:custGeom>
              <a:avLst/>
              <a:gdLst/>
              <a:ahLst/>
              <a:cxnLst>
                <a:cxn ang="0">
                  <a:pos x="wd2" y="hd2"/>
                </a:cxn>
                <a:cxn ang="5400000">
                  <a:pos x="wd2" y="hd2"/>
                </a:cxn>
                <a:cxn ang="10800000">
                  <a:pos x="wd2" y="hd2"/>
                </a:cxn>
                <a:cxn ang="16200000">
                  <a:pos x="wd2" y="hd2"/>
                </a:cxn>
              </a:cxnLst>
              <a:rect l="0" t="0" r="r" b="b"/>
              <a:pathLst>
                <a:path w="20892" h="21125" extrusionOk="0">
                  <a:moveTo>
                    <a:pt x="18185" y="21125"/>
                  </a:moveTo>
                  <a:cubicBezTo>
                    <a:pt x="19067" y="19214"/>
                    <a:pt x="20892" y="16057"/>
                    <a:pt x="20892" y="14147"/>
                  </a:cubicBezTo>
                  <a:cubicBezTo>
                    <a:pt x="20892" y="12236"/>
                    <a:pt x="20421" y="10325"/>
                    <a:pt x="19067" y="9743"/>
                  </a:cubicBezTo>
                  <a:cubicBezTo>
                    <a:pt x="18185" y="9079"/>
                    <a:pt x="16360" y="10990"/>
                    <a:pt x="15477" y="9743"/>
                  </a:cubicBezTo>
                  <a:cubicBezTo>
                    <a:pt x="14594" y="8414"/>
                    <a:pt x="15477" y="5257"/>
                    <a:pt x="14594" y="4011"/>
                  </a:cubicBezTo>
                  <a:cubicBezTo>
                    <a:pt x="13653" y="2100"/>
                    <a:pt x="11416" y="2100"/>
                    <a:pt x="10063" y="1436"/>
                  </a:cubicBezTo>
                  <a:cubicBezTo>
                    <a:pt x="8768" y="771"/>
                    <a:pt x="7414" y="-475"/>
                    <a:pt x="6060" y="190"/>
                  </a:cubicBezTo>
                  <a:cubicBezTo>
                    <a:pt x="5119" y="190"/>
                    <a:pt x="5590" y="3347"/>
                    <a:pt x="4707" y="4011"/>
                  </a:cubicBezTo>
                  <a:cubicBezTo>
                    <a:pt x="3353" y="5257"/>
                    <a:pt x="646" y="2100"/>
                    <a:pt x="175" y="4011"/>
                  </a:cubicBezTo>
                  <a:cubicBezTo>
                    <a:pt x="-708" y="7168"/>
                    <a:pt x="1999" y="12900"/>
                    <a:pt x="2882" y="16057"/>
                  </a:cubicBezTo>
                  <a:cubicBezTo>
                    <a:pt x="8297" y="16722"/>
                    <a:pt x="13241" y="18550"/>
                    <a:pt x="18185" y="21125"/>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66" name="Shape">
              <a:extLst>
                <a:ext uri="{FF2B5EF4-FFF2-40B4-BE49-F238E27FC236}">
                  <a16:creationId xmlns:a16="http://schemas.microsoft.com/office/drawing/2014/main" id="{AE5F9F02-37E5-5444-8AD1-E62B55AEC2AB}"/>
                </a:ext>
              </a:extLst>
            </p:cNvPr>
            <p:cNvSpPr/>
            <p:nvPr/>
          </p:nvSpPr>
          <p:spPr>
            <a:xfrm>
              <a:off x="5020950" y="9050417"/>
              <a:ext cx="620864" cy="416336"/>
            </a:xfrm>
            <a:custGeom>
              <a:avLst/>
              <a:gdLst/>
              <a:ahLst/>
              <a:cxnLst>
                <a:cxn ang="0">
                  <a:pos x="wd2" y="hd2"/>
                </a:cxn>
                <a:cxn ang="5400000">
                  <a:pos x="wd2" y="hd2"/>
                </a:cxn>
                <a:cxn ang="10800000">
                  <a:pos x="wd2" y="hd2"/>
                </a:cxn>
                <a:cxn ang="16200000">
                  <a:pos x="wd2" y="hd2"/>
                </a:cxn>
              </a:cxnLst>
              <a:rect l="0" t="0" r="r" b="b"/>
              <a:pathLst>
                <a:path w="21508" h="20356" extrusionOk="0">
                  <a:moveTo>
                    <a:pt x="3362" y="555"/>
                  </a:moveTo>
                  <a:cubicBezTo>
                    <a:pt x="3993" y="245"/>
                    <a:pt x="3993" y="245"/>
                    <a:pt x="3993" y="245"/>
                  </a:cubicBezTo>
                  <a:cubicBezTo>
                    <a:pt x="4721" y="245"/>
                    <a:pt x="5558" y="-200"/>
                    <a:pt x="6189" y="110"/>
                  </a:cubicBezTo>
                  <a:cubicBezTo>
                    <a:pt x="6505" y="400"/>
                    <a:pt x="6079" y="1426"/>
                    <a:pt x="6395" y="1581"/>
                  </a:cubicBezTo>
                  <a:cubicBezTo>
                    <a:pt x="7026" y="1871"/>
                    <a:pt x="7767" y="1581"/>
                    <a:pt x="8385" y="1426"/>
                  </a:cubicBezTo>
                  <a:cubicBezTo>
                    <a:pt x="8920" y="1426"/>
                    <a:pt x="9441" y="1135"/>
                    <a:pt x="9963" y="1426"/>
                  </a:cubicBezTo>
                  <a:cubicBezTo>
                    <a:pt x="10388" y="1735"/>
                    <a:pt x="10594" y="2471"/>
                    <a:pt x="10910" y="2916"/>
                  </a:cubicBezTo>
                  <a:cubicBezTo>
                    <a:pt x="11431" y="3497"/>
                    <a:pt x="11953" y="3806"/>
                    <a:pt x="12474" y="4252"/>
                  </a:cubicBezTo>
                  <a:cubicBezTo>
                    <a:pt x="12790" y="4697"/>
                    <a:pt x="12900" y="5277"/>
                    <a:pt x="13215" y="5568"/>
                  </a:cubicBezTo>
                  <a:cubicBezTo>
                    <a:pt x="13737" y="6168"/>
                    <a:pt x="14368" y="6748"/>
                    <a:pt x="15095" y="7058"/>
                  </a:cubicBezTo>
                  <a:cubicBezTo>
                    <a:pt x="15630" y="7058"/>
                    <a:pt x="16042" y="6303"/>
                    <a:pt x="16564" y="6303"/>
                  </a:cubicBezTo>
                  <a:cubicBezTo>
                    <a:pt x="16989" y="6303"/>
                    <a:pt x="17305" y="6903"/>
                    <a:pt x="17716" y="7058"/>
                  </a:cubicBezTo>
                  <a:cubicBezTo>
                    <a:pt x="18142" y="7058"/>
                    <a:pt x="18663" y="6458"/>
                    <a:pt x="19089" y="6748"/>
                  </a:cubicBezTo>
                  <a:cubicBezTo>
                    <a:pt x="19706" y="7348"/>
                    <a:pt x="19926" y="8819"/>
                    <a:pt x="20543" y="9574"/>
                  </a:cubicBezTo>
                  <a:cubicBezTo>
                    <a:pt x="20763" y="9865"/>
                    <a:pt x="21284" y="9129"/>
                    <a:pt x="21490" y="9574"/>
                  </a:cubicBezTo>
                  <a:cubicBezTo>
                    <a:pt x="21600" y="10019"/>
                    <a:pt x="21175" y="11200"/>
                    <a:pt x="21175" y="11626"/>
                  </a:cubicBezTo>
                  <a:cubicBezTo>
                    <a:pt x="20447" y="11490"/>
                    <a:pt x="19610" y="11200"/>
                    <a:pt x="19089" y="11490"/>
                  </a:cubicBezTo>
                  <a:cubicBezTo>
                    <a:pt x="17922" y="12071"/>
                    <a:pt x="17401" y="14006"/>
                    <a:pt x="16358" y="14897"/>
                  </a:cubicBezTo>
                  <a:cubicBezTo>
                    <a:pt x="15932" y="15187"/>
                    <a:pt x="15932" y="15187"/>
                    <a:pt x="15932" y="15187"/>
                  </a:cubicBezTo>
                  <a:cubicBezTo>
                    <a:pt x="12790" y="15923"/>
                    <a:pt x="11431" y="15768"/>
                    <a:pt x="9016" y="19174"/>
                  </a:cubicBezTo>
                  <a:cubicBezTo>
                    <a:pt x="7452" y="21400"/>
                    <a:pt x="6079" y="20065"/>
                    <a:pt x="4405" y="18574"/>
                  </a:cubicBezTo>
                  <a:cubicBezTo>
                    <a:pt x="3993" y="18129"/>
                    <a:pt x="3252" y="18439"/>
                    <a:pt x="2731" y="18129"/>
                  </a:cubicBezTo>
                  <a:cubicBezTo>
                    <a:pt x="2415" y="17839"/>
                    <a:pt x="2209" y="17703"/>
                    <a:pt x="1894" y="17548"/>
                  </a:cubicBezTo>
                  <a:cubicBezTo>
                    <a:pt x="2100" y="17103"/>
                    <a:pt x="2525" y="16368"/>
                    <a:pt x="2525" y="15923"/>
                  </a:cubicBezTo>
                  <a:cubicBezTo>
                    <a:pt x="2525" y="15477"/>
                    <a:pt x="2415" y="15032"/>
                    <a:pt x="2100" y="14897"/>
                  </a:cubicBezTo>
                  <a:cubicBezTo>
                    <a:pt x="1894" y="14742"/>
                    <a:pt x="1468" y="15187"/>
                    <a:pt x="1263" y="14897"/>
                  </a:cubicBezTo>
                  <a:cubicBezTo>
                    <a:pt x="1057" y="14587"/>
                    <a:pt x="1263" y="13852"/>
                    <a:pt x="1057" y="13561"/>
                  </a:cubicBezTo>
                  <a:cubicBezTo>
                    <a:pt x="837" y="13116"/>
                    <a:pt x="316" y="13116"/>
                    <a:pt x="0" y="12961"/>
                  </a:cubicBezTo>
                  <a:cubicBezTo>
                    <a:pt x="110" y="11935"/>
                    <a:pt x="425" y="10890"/>
                    <a:pt x="535" y="9865"/>
                  </a:cubicBezTo>
                  <a:cubicBezTo>
                    <a:pt x="631" y="9419"/>
                    <a:pt x="316" y="8819"/>
                    <a:pt x="425" y="8374"/>
                  </a:cubicBezTo>
                  <a:cubicBezTo>
                    <a:pt x="535" y="8084"/>
                    <a:pt x="741" y="7639"/>
                    <a:pt x="1057" y="7639"/>
                  </a:cubicBezTo>
                  <a:cubicBezTo>
                    <a:pt x="1578" y="7503"/>
                    <a:pt x="2209" y="8684"/>
                    <a:pt x="2621" y="8239"/>
                  </a:cubicBezTo>
                  <a:cubicBezTo>
                    <a:pt x="3156" y="7503"/>
                    <a:pt x="3047" y="6013"/>
                    <a:pt x="3047" y="4987"/>
                  </a:cubicBezTo>
                  <a:cubicBezTo>
                    <a:pt x="2937" y="4252"/>
                    <a:pt x="2100" y="3652"/>
                    <a:pt x="2209" y="2916"/>
                  </a:cubicBezTo>
                  <a:cubicBezTo>
                    <a:pt x="2415" y="2181"/>
                    <a:pt x="3472" y="2626"/>
                    <a:pt x="3774" y="2026"/>
                  </a:cubicBezTo>
                  <a:cubicBezTo>
                    <a:pt x="3993" y="1581"/>
                    <a:pt x="3568" y="981"/>
                    <a:pt x="3362" y="555"/>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67" name="Shape">
              <a:extLst>
                <a:ext uri="{FF2B5EF4-FFF2-40B4-BE49-F238E27FC236}">
                  <a16:creationId xmlns:a16="http://schemas.microsoft.com/office/drawing/2014/main" id="{D226CA94-94BE-1541-8E41-FD49FF7449C2}"/>
                </a:ext>
              </a:extLst>
            </p:cNvPr>
            <p:cNvSpPr/>
            <p:nvPr/>
          </p:nvSpPr>
          <p:spPr>
            <a:xfrm>
              <a:off x="4510642" y="9035837"/>
              <a:ext cx="622431" cy="461009"/>
            </a:xfrm>
            <a:custGeom>
              <a:avLst/>
              <a:gdLst/>
              <a:ahLst/>
              <a:cxnLst>
                <a:cxn ang="0">
                  <a:pos x="wd2" y="hd2"/>
                </a:cxn>
                <a:cxn ang="5400000">
                  <a:pos x="wd2" y="hd2"/>
                </a:cxn>
                <a:cxn ang="10800000">
                  <a:pos x="wd2" y="hd2"/>
                </a:cxn>
                <a:cxn ang="16200000">
                  <a:pos x="wd2" y="hd2"/>
                </a:cxn>
              </a:cxnLst>
              <a:rect l="0" t="0" r="r" b="b"/>
              <a:pathLst>
                <a:path w="21442" h="21600" extrusionOk="0">
                  <a:moveTo>
                    <a:pt x="17624" y="13209"/>
                  </a:moveTo>
                  <a:cubicBezTo>
                    <a:pt x="17734" y="12223"/>
                    <a:pt x="18048" y="11219"/>
                    <a:pt x="18157" y="10233"/>
                  </a:cubicBezTo>
                  <a:cubicBezTo>
                    <a:pt x="18253" y="9805"/>
                    <a:pt x="17939" y="9228"/>
                    <a:pt x="18048" y="8800"/>
                  </a:cubicBezTo>
                  <a:cubicBezTo>
                    <a:pt x="18157" y="8521"/>
                    <a:pt x="18362" y="8093"/>
                    <a:pt x="18676" y="8093"/>
                  </a:cubicBezTo>
                  <a:cubicBezTo>
                    <a:pt x="19195" y="7963"/>
                    <a:pt x="19824" y="9098"/>
                    <a:pt x="20234" y="8670"/>
                  </a:cubicBezTo>
                  <a:cubicBezTo>
                    <a:pt x="20767" y="7963"/>
                    <a:pt x="20657" y="6530"/>
                    <a:pt x="20657" y="5544"/>
                  </a:cubicBezTo>
                  <a:cubicBezTo>
                    <a:pt x="20548" y="4837"/>
                    <a:pt x="19715" y="4260"/>
                    <a:pt x="19824" y="3553"/>
                  </a:cubicBezTo>
                  <a:cubicBezTo>
                    <a:pt x="20029" y="2847"/>
                    <a:pt x="21081" y="3274"/>
                    <a:pt x="21381" y="2698"/>
                  </a:cubicBezTo>
                  <a:cubicBezTo>
                    <a:pt x="21600" y="2270"/>
                    <a:pt x="21176" y="1693"/>
                    <a:pt x="20972" y="1284"/>
                  </a:cubicBezTo>
                  <a:cubicBezTo>
                    <a:pt x="20343" y="1284"/>
                    <a:pt x="19715" y="1135"/>
                    <a:pt x="18991" y="1135"/>
                  </a:cubicBezTo>
                  <a:cubicBezTo>
                    <a:pt x="18567" y="1284"/>
                    <a:pt x="18157" y="1563"/>
                    <a:pt x="17734" y="1284"/>
                  </a:cubicBezTo>
                  <a:cubicBezTo>
                    <a:pt x="17419" y="1135"/>
                    <a:pt x="17419" y="558"/>
                    <a:pt x="17214" y="149"/>
                  </a:cubicBezTo>
                  <a:cubicBezTo>
                    <a:pt x="17214" y="149"/>
                    <a:pt x="16477" y="0"/>
                    <a:pt x="16381" y="0"/>
                  </a:cubicBezTo>
                  <a:cubicBezTo>
                    <a:pt x="16272" y="0"/>
                    <a:pt x="15015" y="1284"/>
                    <a:pt x="15015" y="1284"/>
                  </a:cubicBezTo>
                  <a:cubicBezTo>
                    <a:pt x="13772" y="1842"/>
                    <a:pt x="12624" y="2419"/>
                    <a:pt x="11367" y="2977"/>
                  </a:cubicBezTo>
                  <a:cubicBezTo>
                    <a:pt x="10424" y="3274"/>
                    <a:pt x="9495" y="3684"/>
                    <a:pt x="8553" y="3833"/>
                  </a:cubicBezTo>
                  <a:cubicBezTo>
                    <a:pt x="8129" y="3833"/>
                    <a:pt x="7610" y="3553"/>
                    <a:pt x="7186" y="3684"/>
                  </a:cubicBezTo>
                  <a:cubicBezTo>
                    <a:pt x="6667" y="3684"/>
                    <a:pt x="6257" y="4112"/>
                    <a:pt x="5738" y="4112"/>
                  </a:cubicBezTo>
                  <a:cubicBezTo>
                    <a:pt x="5219" y="4112"/>
                    <a:pt x="4795" y="3833"/>
                    <a:pt x="4372" y="3684"/>
                  </a:cubicBezTo>
                  <a:cubicBezTo>
                    <a:pt x="3962" y="3981"/>
                    <a:pt x="3539" y="4540"/>
                    <a:pt x="3129" y="4837"/>
                  </a:cubicBezTo>
                  <a:cubicBezTo>
                    <a:pt x="2910" y="4967"/>
                    <a:pt x="2596" y="4540"/>
                    <a:pt x="2391" y="4688"/>
                  </a:cubicBezTo>
                  <a:cubicBezTo>
                    <a:pt x="1981" y="5116"/>
                    <a:pt x="1667" y="5823"/>
                    <a:pt x="1462" y="6400"/>
                  </a:cubicBezTo>
                  <a:cubicBezTo>
                    <a:pt x="1148" y="7386"/>
                    <a:pt x="929" y="8372"/>
                    <a:pt x="615" y="9377"/>
                  </a:cubicBezTo>
                  <a:cubicBezTo>
                    <a:pt x="410" y="10381"/>
                    <a:pt x="96" y="11367"/>
                    <a:pt x="0" y="12502"/>
                  </a:cubicBezTo>
                  <a:cubicBezTo>
                    <a:pt x="0" y="12930"/>
                    <a:pt x="519" y="13209"/>
                    <a:pt x="519" y="13786"/>
                  </a:cubicBezTo>
                  <a:cubicBezTo>
                    <a:pt x="519" y="14344"/>
                    <a:pt x="0" y="14772"/>
                    <a:pt x="0" y="15349"/>
                  </a:cubicBezTo>
                  <a:cubicBezTo>
                    <a:pt x="0" y="16205"/>
                    <a:pt x="410" y="18326"/>
                    <a:pt x="519" y="19033"/>
                  </a:cubicBezTo>
                  <a:cubicBezTo>
                    <a:pt x="724" y="19033"/>
                    <a:pt x="833" y="19181"/>
                    <a:pt x="1038" y="19181"/>
                  </a:cubicBezTo>
                  <a:cubicBezTo>
                    <a:pt x="1762" y="19460"/>
                    <a:pt x="2705" y="21600"/>
                    <a:pt x="3224" y="21600"/>
                  </a:cubicBezTo>
                  <a:cubicBezTo>
                    <a:pt x="3224" y="18605"/>
                    <a:pt x="6572" y="18047"/>
                    <a:pt x="8129" y="17619"/>
                  </a:cubicBezTo>
                  <a:cubicBezTo>
                    <a:pt x="10424" y="16912"/>
                    <a:pt x="12310" y="17898"/>
                    <a:pt x="14605" y="16335"/>
                  </a:cubicBezTo>
                  <a:cubicBezTo>
                    <a:pt x="15015" y="16335"/>
                    <a:pt x="15548" y="16335"/>
                    <a:pt x="15957" y="16484"/>
                  </a:cubicBezTo>
                  <a:cubicBezTo>
                    <a:pt x="15753" y="15777"/>
                    <a:pt x="15124" y="14493"/>
                    <a:pt x="15329" y="13786"/>
                  </a:cubicBezTo>
                  <a:cubicBezTo>
                    <a:pt x="15438" y="13358"/>
                    <a:pt x="16067" y="14065"/>
                    <a:pt x="16381" y="13786"/>
                  </a:cubicBezTo>
                  <a:cubicBezTo>
                    <a:pt x="16586" y="13637"/>
                    <a:pt x="16477" y="12930"/>
                    <a:pt x="16695" y="12930"/>
                  </a:cubicBezTo>
                  <a:cubicBezTo>
                    <a:pt x="17009" y="12781"/>
                    <a:pt x="17324" y="13060"/>
                    <a:pt x="17624" y="13209"/>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68" name="Shape">
              <a:extLst>
                <a:ext uri="{FF2B5EF4-FFF2-40B4-BE49-F238E27FC236}">
                  <a16:creationId xmlns:a16="http://schemas.microsoft.com/office/drawing/2014/main" id="{93251CEF-FA3E-D54D-899C-9ADD1A00350C}"/>
                </a:ext>
              </a:extLst>
            </p:cNvPr>
            <p:cNvSpPr/>
            <p:nvPr/>
          </p:nvSpPr>
          <p:spPr>
            <a:xfrm>
              <a:off x="2715131" y="8871550"/>
              <a:ext cx="976706" cy="508200"/>
            </a:xfrm>
            <a:custGeom>
              <a:avLst/>
              <a:gdLst/>
              <a:ahLst/>
              <a:cxnLst>
                <a:cxn ang="0">
                  <a:pos x="wd2" y="hd2"/>
                </a:cxn>
                <a:cxn ang="5400000">
                  <a:pos x="wd2" y="hd2"/>
                </a:cxn>
                <a:cxn ang="10800000">
                  <a:pos x="wd2" y="hd2"/>
                </a:cxn>
                <a:cxn ang="16200000">
                  <a:pos x="wd2" y="hd2"/>
                </a:cxn>
              </a:cxnLst>
              <a:rect l="0" t="0" r="r" b="b"/>
              <a:pathLst>
                <a:path w="21450" h="21600" extrusionOk="0">
                  <a:moveTo>
                    <a:pt x="20807" y="387"/>
                  </a:moveTo>
                  <a:cubicBezTo>
                    <a:pt x="20937" y="774"/>
                    <a:pt x="21138" y="1161"/>
                    <a:pt x="21207" y="1682"/>
                  </a:cubicBezTo>
                  <a:cubicBezTo>
                    <a:pt x="21338" y="2321"/>
                    <a:pt x="21538" y="3213"/>
                    <a:pt x="21407" y="3852"/>
                  </a:cubicBezTo>
                  <a:cubicBezTo>
                    <a:pt x="21138" y="5400"/>
                    <a:pt x="20606" y="6695"/>
                    <a:pt x="20206" y="8108"/>
                  </a:cubicBezTo>
                  <a:cubicBezTo>
                    <a:pt x="20075" y="8479"/>
                    <a:pt x="19805" y="8748"/>
                    <a:pt x="19805" y="9252"/>
                  </a:cubicBezTo>
                  <a:cubicBezTo>
                    <a:pt x="19805" y="9774"/>
                    <a:pt x="20145" y="10161"/>
                    <a:pt x="20276" y="10548"/>
                  </a:cubicBezTo>
                  <a:cubicBezTo>
                    <a:pt x="20206" y="10665"/>
                    <a:pt x="20075" y="10800"/>
                    <a:pt x="20006" y="10935"/>
                  </a:cubicBezTo>
                  <a:cubicBezTo>
                    <a:pt x="20006" y="11439"/>
                    <a:pt x="20276" y="11826"/>
                    <a:pt x="20206" y="12213"/>
                  </a:cubicBezTo>
                  <a:cubicBezTo>
                    <a:pt x="20075" y="12987"/>
                    <a:pt x="19544" y="13374"/>
                    <a:pt x="19544" y="14013"/>
                  </a:cubicBezTo>
                  <a:cubicBezTo>
                    <a:pt x="19544" y="14518"/>
                    <a:pt x="20337" y="14652"/>
                    <a:pt x="20206" y="14905"/>
                  </a:cubicBezTo>
                  <a:cubicBezTo>
                    <a:pt x="19875" y="15561"/>
                    <a:pt x="19274" y="15039"/>
                    <a:pt x="18874" y="15292"/>
                  </a:cubicBezTo>
                  <a:cubicBezTo>
                    <a:pt x="18743" y="15426"/>
                    <a:pt x="18674" y="16335"/>
                    <a:pt x="18543" y="16200"/>
                  </a:cubicBezTo>
                  <a:cubicBezTo>
                    <a:pt x="18143" y="15813"/>
                    <a:pt x="18212" y="14518"/>
                    <a:pt x="17812" y="14265"/>
                  </a:cubicBezTo>
                  <a:cubicBezTo>
                    <a:pt x="17411" y="14013"/>
                    <a:pt x="16950" y="14400"/>
                    <a:pt x="16619" y="14905"/>
                  </a:cubicBezTo>
                  <a:cubicBezTo>
                    <a:pt x="16480" y="15174"/>
                    <a:pt x="16549" y="15813"/>
                    <a:pt x="16549" y="16335"/>
                  </a:cubicBezTo>
                  <a:cubicBezTo>
                    <a:pt x="16480" y="17092"/>
                    <a:pt x="16680" y="18000"/>
                    <a:pt x="16480" y="18757"/>
                  </a:cubicBezTo>
                  <a:cubicBezTo>
                    <a:pt x="16419" y="19144"/>
                    <a:pt x="16079" y="18892"/>
                    <a:pt x="15949" y="18892"/>
                  </a:cubicBezTo>
                  <a:cubicBezTo>
                    <a:pt x="15217" y="19279"/>
                    <a:pt x="14425" y="19531"/>
                    <a:pt x="13694" y="19918"/>
                  </a:cubicBezTo>
                  <a:cubicBezTo>
                    <a:pt x="13494" y="20052"/>
                    <a:pt x="13354" y="20187"/>
                    <a:pt x="13154" y="20305"/>
                  </a:cubicBezTo>
                  <a:cubicBezTo>
                    <a:pt x="12893" y="20439"/>
                    <a:pt x="12562" y="20439"/>
                    <a:pt x="12362" y="20692"/>
                  </a:cubicBezTo>
                  <a:cubicBezTo>
                    <a:pt x="12161" y="20826"/>
                    <a:pt x="12092" y="21331"/>
                    <a:pt x="11892" y="21600"/>
                  </a:cubicBezTo>
                  <a:cubicBezTo>
                    <a:pt x="11761" y="21079"/>
                    <a:pt x="11761" y="20439"/>
                    <a:pt x="11500" y="20052"/>
                  </a:cubicBezTo>
                  <a:cubicBezTo>
                    <a:pt x="11300" y="19800"/>
                    <a:pt x="10960" y="20305"/>
                    <a:pt x="10760" y="20187"/>
                  </a:cubicBezTo>
                  <a:cubicBezTo>
                    <a:pt x="10568" y="19918"/>
                    <a:pt x="10499" y="19413"/>
                    <a:pt x="10499" y="19026"/>
                  </a:cubicBezTo>
                  <a:cubicBezTo>
                    <a:pt x="10429" y="18639"/>
                    <a:pt x="10699" y="18252"/>
                    <a:pt x="10629" y="18000"/>
                  </a:cubicBezTo>
                  <a:cubicBezTo>
                    <a:pt x="10568" y="17731"/>
                    <a:pt x="10368" y="17865"/>
                    <a:pt x="10229" y="17865"/>
                  </a:cubicBezTo>
                  <a:cubicBezTo>
                    <a:pt x="9898" y="18000"/>
                    <a:pt x="9567" y="18387"/>
                    <a:pt x="9236" y="18387"/>
                  </a:cubicBezTo>
                  <a:cubicBezTo>
                    <a:pt x="9036" y="18252"/>
                    <a:pt x="8836" y="18000"/>
                    <a:pt x="8836" y="17613"/>
                  </a:cubicBezTo>
                  <a:cubicBezTo>
                    <a:pt x="8766" y="17092"/>
                    <a:pt x="9167" y="16452"/>
                    <a:pt x="8966" y="16065"/>
                  </a:cubicBezTo>
                  <a:cubicBezTo>
                    <a:pt x="8635" y="15679"/>
                    <a:pt x="8183" y="16452"/>
                    <a:pt x="7843" y="16200"/>
                  </a:cubicBezTo>
                  <a:cubicBezTo>
                    <a:pt x="7451" y="15948"/>
                    <a:pt x="7251" y="15039"/>
                    <a:pt x="6851" y="14652"/>
                  </a:cubicBezTo>
                  <a:cubicBezTo>
                    <a:pt x="6650" y="14400"/>
                    <a:pt x="6320" y="15039"/>
                    <a:pt x="6180" y="14652"/>
                  </a:cubicBezTo>
                  <a:cubicBezTo>
                    <a:pt x="5980" y="14265"/>
                    <a:pt x="6250" y="13492"/>
                    <a:pt x="6119" y="12987"/>
                  </a:cubicBezTo>
                  <a:cubicBezTo>
                    <a:pt x="6050" y="12735"/>
                    <a:pt x="5849" y="12600"/>
                    <a:pt x="5649" y="12600"/>
                  </a:cubicBezTo>
                  <a:cubicBezTo>
                    <a:pt x="5519" y="12600"/>
                    <a:pt x="5318" y="12852"/>
                    <a:pt x="5118" y="12852"/>
                  </a:cubicBezTo>
                  <a:cubicBezTo>
                    <a:pt x="5057" y="12852"/>
                    <a:pt x="4988" y="12465"/>
                    <a:pt x="4918" y="12465"/>
                  </a:cubicBezTo>
                  <a:cubicBezTo>
                    <a:pt x="4726" y="12348"/>
                    <a:pt x="4526" y="12213"/>
                    <a:pt x="4387" y="12465"/>
                  </a:cubicBezTo>
                  <a:cubicBezTo>
                    <a:pt x="4256" y="12735"/>
                    <a:pt x="4256" y="13492"/>
                    <a:pt x="4056" y="13626"/>
                  </a:cubicBezTo>
                  <a:cubicBezTo>
                    <a:pt x="3725" y="13879"/>
                    <a:pt x="3255" y="13761"/>
                    <a:pt x="2994" y="13374"/>
                  </a:cubicBezTo>
                  <a:cubicBezTo>
                    <a:pt x="2863" y="13105"/>
                    <a:pt x="3124" y="12735"/>
                    <a:pt x="3124" y="12348"/>
                  </a:cubicBezTo>
                  <a:cubicBezTo>
                    <a:pt x="3194" y="12079"/>
                    <a:pt x="3255" y="11708"/>
                    <a:pt x="3124" y="11439"/>
                  </a:cubicBezTo>
                  <a:cubicBezTo>
                    <a:pt x="3055" y="11187"/>
                    <a:pt x="2863" y="11439"/>
                    <a:pt x="2724" y="11439"/>
                  </a:cubicBezTo>
                  <a:cubicBezTo>
                    <a:pt x="2332" y="11187"/>
                    <a:pt x="1993" y="10800"/>
                    <a:pt x="1662" y="10413"/>
                  </a:cubicBezTo>
                  <a:cubicBezTo>
                    <a:pt x="1131" y="9639"/>
                    <a:pt x="530" y="9000"/>
                    <a:pt x="199" y="8108"/>
                  </a:cubicBezTo>
                  <a:cubicBezTo>
                    <a:pt x="-1" y="7587"/>
                    <a:pt x="-62" y="6813"/>
                    <a:pt x="69" y="6308"/>
                  </a:cubicBezTo>
                  <a:cubicBezTo>
                    <a:pt x="130" y="6039"/>
                    <a:pt x="399" y="6174"/>
                    <a:pt x="530" y="6174"/>
                  </a:cubicBezTo>
                  <a:cubicBezTo>
                    <a:pt x="861" y="6039"/>
                    <a:pt x="1261" y="6308"/>
                    <a:pt x="1531" y="6039"/>
                  </a:cubicBezTo>
                  <a:cubicBezTo>
                    <a:pt x="1662" y="5787"/>
                    <a:pt x="1531" y="5787"/>
                    <a:pt x="1531" y="5400"/>
                  </a:cubicBezTo>
                  <a:cubicBezTo>
                    <a:pt x="2663" y="5535"/>
                    <a:pt x="4126" y="4508"/>
                    <a:pt x="4918" y="5148"/>
                  </a:cubicBezTo>
                  <a:cubicBezTo>
                    <a:pt x="5188" y="5535"/>
                    <a:pt x="5649" y="6426"/>
                    <a:pt x="6050" y="6308"/>
                  </a:cubicBezTo>
                  <a:cubicBezTo>
                    <a:pt x="6981" y="6695"/>
                    <a:pt x="7312" y="6426"/>
                    <a:pt x="8113" y="6039"/>
                  </a:cubicBezTo>
                  <a:cubicBezTo>
                    <a:pt x="8766" y="5669"/>
                    <a:pt x="8966" y="4626"/>
                    <a:pt x="9637" y="5282"/>
                  </a:cubicBezTo>
                  <a:cubicBezTo>
                    <a:pt x="9968" y="5535"/>
                    <a:pt x="10229" y="5787"/>
                    <a:pt x="10568" y="5148"/>
                  </a:cubicBezTo>
                  <a:cubicBezTo>
                    <a:pt x="10960" y="4508"/>
                    <a:pt x="10899" y="3735"/>
                    <a:pt x="10899" y="2826"/>
                  </a:cubicBezTo>
                  <a:cubicBezTo>
                    <a:pt x="10899" y="1800"/>
                    <a:pt x="10960" y="908"/>
                    <a:pt x="11099" y="0"/>
                  </a:cubicBezTo>
                  <a:cubicBezTo>
                    <a:pt x="11160" y="135"/>
                    <a:pt x="11360" y="521"/>
                    <a:pt x="11500" y="656"/>
                  </a:cubicBezTo>
                  <a:cubicBezTo>
                    <a:pt x="11561" y="908"/>
                    <a:pt x="11630" y="1161"/>
                    <a:pt x="11761" y="1295"/>
                  </a:cubicBezTo>
                  <a:cubicBezTo>
                    <a:pt x="12031" y="1548"/>
                    <a:pt x="12292" y="1548"/>
                    <a:pt x="12562" y="1548"/>
                  </a:cubicBezTo>
                  <a:cubicBezTo>
                    <a:pt x="12623" y="1548"/>
                    <a:pt x="12623" y="1295"/>
                    <a:pt x="12762" y="1295"/>
                  </a:cubicBezTo>
                  <a:cubicBezTo>
                    <a:pt x="13093" y="1161"/>
                    <a:pt x="13554" y="1548"/>
                    <a:pt x="13885" y="1161"/>
                  </a:cubicBezTo>
                  <a:cubicBezTo>
                    <a:pt x="14025" y="1043"/>
                    <a:pt x="13624" y="387"/>
                    <a:pt x="13755" y="269"/>
                  </a:cubicBezTo>
                  <a:cubicBezTo>
                    <a:pt x="14355" y="135"/>
                    <a:pt x="14886" y="521"/>
                    <a:pt x="15487" y="656"/>
                  </a:cubicBezTo>
                  <a:cubicBezTo>
                    <a:pt x="15748" y="1043"/>
                    <a:pt x="16079" y="1548"/>
                    <a:pt x="16349" y="1935"/>
                  </a:cubicBezTo>
                  <a:cubicBezTo>
                    <a:pt x="16349" y="1935"/>
                    <a:pt x="17281" y="1430"/>
                    <a:pt x="17350" y="1430"/>
                  </a:cubicBezTo>
                  <a:cubicBezTo>
                    <a:pt x="17411" y="1430"/>
                    <a:pt x="18012" y="1800"/>
                    <a:pt x="18012" y="1800"/>
                  </a:cubicBezTo>
                  <a:cubicBezTo>
                    <a:pt x="18212" y="2069"/>
                    <a:pt x="18343" y="2574"/>
                    <a:pt x="18473" y="2456"/>
                  </a:cubicBezTo>
                  <a:cubicBezTo>
                    <a:pt x="18813" y="2321"/>
                    <a:pt x="18944" y="1548"/>
                    <a:pt x="19274" y="1295"/>
                  </a:cubicBezTo>
                  <a:cubicBezTo>
                    <a:pt x="19745" y="774"/>
                    <a:pt x="20276" y="656"/>
                    <a:pt x="20807" y="387"/>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69" name="Shape">
              <a:extLst>
                <a:ext uri="{FF2B5EF4-FFF2-40B4-BE49-F238E27FC236}">
                  <a16:creationId xmlns:a16="http://schemas.microsoft.com/office/drawing/2014/main" id="{DFAD69AB-AF72-0449-BB16-842A6D30C28D}"/>
                </a:ext>
              </a:extLst>
            </p:cNvPr>
            <p:cNvSpPr/>
            <p:nvPr/>
          </p:nvSpPr>
          <p:spPr>
            <a:xfrm>
              <a:off x="3615853" y="8499281"/>
              <a:ext cx="565925" cy="753527"/>
            </a:xfrm>
            <a:custGeom>
              <a:avLst/>
              <a:gdLst/>
              <a:ahLst/>
              <a:cxnLst>
                <a:cxn ang="0">
                  <a:pos x="wd2" y="hd2"/>
                </a:cxn>
                <a:cxn ang="5400000">
                  <a:pos x="wd2" y="hd2"/>
                </a:cxn>
                <a:cxn ang="10800000">
                  <a:pos x="wd2" y="hd2"/>
                </a:cxn>
                <a:cxn ang="16200000">
                  <a:pos x="wd2" y="hd2"/>
                </a:cxn>
              </a:cxnLst>
              <a:rect l="0" t="0" r="r" b="b"/>
              <a:pathLst>
                <a:path w="21471" h="21519" extrusionOk="0">
                  <a:moveTo>
                    <a:pt x="1730" y="10879"/>
                  </a:moveTo>
                  <a:cubicBezTo>
                    <a:pt x="1955" y="11139"/>
                    <a:pt x="2301" y="11399"/>
                    <a:pt x="2422" y="11750"/>
                  </a:cubicBezTo>
                  <a:cubicBezTo>
                    <a:pt x="2647" y="12180"/>
                    <a:pt x="2993" y="12779"/>
                    <a:pt x="2768" y="13209"/>
                  </a:cubicBezTo>
                  <a:cubicBezTo>
                    <a:pt x="2301" y="14249"/>
                    <a:pt x="1384" y="15120"/>
                    <a:pt x="692" y="16070"/>
                  </a:cubicBezTo>
                  <a:cubicBezTo>
                    <a:pt x="466" y="16319"/>
                    <a:pt x="0" y="16500"/>
                    <a:pt x="0" y="16839"/>
                  </a:cubicBezTo>
                  <a:cubicBezTo>
                    <a:pt x="0" y="17190"/>
                    <a:pt x="587" y="17450"/>
                    <a:pt x="812" y="17710"/>
                  </a:cubicBezTo>
                  <a:cubicBezTo>
                    <a:pt x="1609" y="17879"/>
                    <a:pt x="2422" y="17789"/>
                    <a:pt x="2993" y="18049"/>
                  </a:cubicBezTo>
                  <a:cubicBezTo>
                    <a:pt x="3565" y="18230"/>
                    <a:pt x="3791" y="18739"/>
                    <a:pt x="4136" y="19089"/>
                  </a:cubicBezTo>
                  <a:cubicBezTo>
                    <a:pt x="4482" y="19519"/>
                    <a:pt x="4723" y="19949"/>
                    <a:pt x="5054" y="20379"/>
                  </a:cubicBezTo>
                  <a:cubicBezTo>
                    <a:pt x="5174" y="20560"/>
                    <a:pt x="5520" y="20560"/>
                    <a:pt x="5746" y="20639"/>
                  </a:cubicBezTo>
                  <a:cubicBezTo>
                    <a:pt x="5972" y="20899"/>
                    <a:pt x="5972" y="21510"/>
                    <a:pt x="6438" y="21510"/>
                  </a:cubicBezTo>
                  <a:cubicBezTo>
                    <a:pt x="7009" y="21510"/>
                    <a:pt x="7476" y="20989"/>
                    <a:pt x="8047" y="20820"/>
                  </a:cubicBezTo>
                  <a:cubicBezTo>
                    <a:pt x="8514" y="20639"/>
                    <a:pt x="9085" y="20560"/>
                    <a:pt x="9536" y="20379"/>
                  </a:cubicBezTo>
                  <a:cubicBezTo>
                    <a:pt x="10228" y="20209"/>
                    <a:pt x="10695" y="20039"/>
                    <a:pt x="11372" y="19949"/>
                  </a:cubicBezTo>
                  <a:cubicBezTo>
                    <a:pt x="11612" y="19870"/>
                    <a:pt x="11958" y="19779"/>
                    <a:pt x="12304" y="19870"/>
                  </a:cubicBezTo>
                  <a:cubicBezTo>
                    <a:pt x="13673" y="20379"/>
                    <a:pt x="14831" y="21249"/>
                    <a:pt x="16320" y="21510"/>
                  </a:cubicBezTo>
                  <a:cubicBezTo>
                    <a:pt x="16787" y="21600"/>
                    <a:pt x="17012" y="20989"/>
                    <a:pt x="17238" y="20639"/>
                  </a:cubicBezTo>
                  <a:cubicBezTo>
                    <a:pt x="17464" y="20209"/>
                    <a:pt x="17930" y="19689"/>
                    <a:pt x="17809" y="19259"/>
                  </a:cubicBezTo>
                  <a:cubicBezTo>
                    <a:pt x="17704" y="18829"/>
                    <a:pt x="16787" y="18829"/>
                    <a:pt x="16787" y="18490"/>
                  </a:cubicBezTo>
                  <a:cubicBezTo>
                    <a:pt x="16546" y="17879"/>
                    <a:pt x="17118" y="17190"/>
                    <a:pt x="17118" y="16579"/>
                  </a:cubicBezTo>
                  <a:cubicBezTo>
                    <a:pt x="17118" y="16319"/>
                    <a:pt x="16666" y="16149"/>
                    <a:pt x="16546" y="15889"/>
                  </a:cubicBezTo>
                  <a:cubicBezTo>
                    <a:pt x="16200" y="15120"/>
                    <a:pt x="15282" y="14249"/>
                    <a:pt x="15749" y="13559"/>
                  </a:cubicBezTo>
                  <a:cubicBezTo>
                    <a:pt x="16095" y="12960"/>
                    <a:pt x="17464" y="13209"/>
                    <a:pt x="18276" y="13039"/>
                  </a:cubicBezTo>
                  <a:cubicBezTo>
                    <a:pt x="18727" y="12870"/>
                    <a:pt x="19299" y="12960"/>
                    <a:pt x="19539" y="12609"/>
                  </a:cubicBezTo>
                  <a:cubicBezTo>
                    <a:pt x="19765" y="12270"/>
                    <a:pt x="19419" y="11829"/>
                    <a:pt x="19419" y="11490"/>
                  </a:cubicBezTo>
                  <a:cubicBezTo>
                    <a:pt x="19299" y="11230"/>
                    <a:pt x="19193" y="10970"/>
                    <a:pt x="19299" y="10800"/>
                  </a:cubicBezTo>
                  <a:cubicBezTo>
                    <a:pt x="19419" y="10619"/>
                    <a:pt x="21028" y="10449"/>
                    <a:pt x="21254" y="10359"/>
                  </a:cubicBezTo>
                  <a:cubicBezTo>
                    <a:pt x="21374" y="10020"/>
                    <a:pt x="21600" y="9669"/>
                    <a:pt x="21374" y="9330"/>
                  </a:cubicBezTo>
                  <a:cubicBezTo>
                    <a:pt x="21254" y="9070"/>
                    <a:pt x="20682" y="8979"/>
                    <a:pt x="20457" y="8719"/>
                  </a:cubicBezTo>
                  <a:cubicBezTo>
                    <a:pt x="20231" y="8470"/>
                    <a:pt x="19765" y="8210"/>
                    <a:pt x="19765" y="7950"/>
                  </a:cubicBezTo>
                  <a:cubicBezTo>
                    <a:pt x="19885" y="7690"/>
                    <a:pt x="20577" y="7860"/>
                    <a:pt x="20682" y="7690"/>
                  </a:cubicBezTo>
                  <a:cubicBezTo>
                    <a:pt x="20908" y="7509"/>
                    <a:pt x="20908" y="7249"/>
                    <a:pt x="20803" y="6989"/>
                  </a:cubicBezTo>
                  <a:cubicBezTo>
                    <a:pt x="20577" y="6740"/>
                    <a:pt x="20111" y="6559"/>
                    <a:pt x="19991" y="6299"/>
                  </a:cubicBezTo>
                  <a:cubicBezTo>
                    <a:pt x="19765" y="5869"/>
                    <a:pt x="19645" y="5360"/>
                    <a:pt x="19539" y="4919"/>
                  </a:cubicBezTo>
                  <a:cubicBezTo>
                    <a:pt x="18968" y="5100"/>
                    <a:pt x="18968" y="5100"/>
                    <a:pt x="18968" y="5100"/>
                  </a:cubicBezTo>
                  <a:cubicBezTo>
                    <a:pt x="17930" y="5360"/>
                    <a:pt x="17012" y="5790"/>
                    <a:pt x="15854" y="5960"/>
                  </a:cubicBezTo>
                  <a:cubicBezTo>
                    <a:pt x="15403" y="6050"/>
                    <a:pt x="14711" y="6050"/>
                    <a:pt x="14245" y="5790"/>
                  </a:cubicBezTo>
                  <a:cubicBezTo>
                    <a:pt x="13914" y="5530"/>
                    <a:pt x="13793" y="5100"/>
                    <a:pt x="13673" y="4750"/>
                  </a:cubicBezTo>
                  <a:cubicBezTo>
                    <a:pt x="13447" y="4399"/>
                    <a:pt x="13327" y="3969"/>
                    <a:pt x="13447" y="3630"/>
                  </a:cubicBezTo>
                  <a:cubicBezTo>
                    <a:pt x="13447" y="3449"/>
                    <a:pt x="13793" y="3370"/>
                    <a:pt x="13793" y="3189"/>
                  </a:cubicBezTo>
                  <a:cubicBezTo>
                    <a:pt x="13914" y="2759"/>
                    <a:pt x="13447" y="2420"/>
                    <a:pt x="13673" y="2070"/>
                  </a:cubicBezTo>
                  <a:cubicBezTo>
                    <a:pt x="13914" y="1809"/>
                    <a:pt x="14591" y="1990"/>
                    <a:pt x="14831" y="1809"/>
                  </a:cubicBezTo>
                  <a:cubicBezTo>
                    <a:pt x="15057" y="1640"/>
                    <a:pt x="14591" y="1470"/>
                    <a:pt x="14591" y="1289"/>
                  </a:cubicBezTo>
                  <a:cubicBezTo>
                    <a:pt x="14711" y="1120"/>
                    <a:pt x="14831" y="950"/>
                    <a:pt x="14936" y="780"/>
                  </a:cubicBezTo>
                  <a:cubicBezTo>
                    <a:pt x="14711" y="520"/>
                    <a:pt x="14591" y="0"/>
                    <a:pt x="14139" y="0"/>
                  </a:cubicBezTo>
                  <a:cubicBezTo>
                    <a:pt x="13568" y="0"/>
                    <a:pt x="13327" y="690"/>
                    <a:pt x="12650" y="780"/>
                  </a:cubicBezTo>
                  <a:cubicBezTo>
                    <a:pt x="12304" y="859"/>
                    <a:pt x="11958" y="260"/>
                    <a:pt x="11492" y="430"/>
                  </a:cubicBezTo>
                  <a:cubicBezTo>
                    <a:pt x="11266" y="520"/>
                    <a:pt x="11718" y="1120"/>
                    <a:pt x="11372" y="1120"/>
                  </a:cubicBezTo>
                  <a:cubicBezTo>
                    <a:pt x="10920" y="1210"/>
                    <a:pt x="10454" y="599"/>
                    <a:pt x="10003" y="690"/>
                  </a:cubicBezTo>
                  <a:cubicBezTo>
                    <a:pt x="9657" y="780"/>
                    <a:pt x="10003" y="1470"/>
                    <a:pt x="9657" y="1470"/>
                  </a:cubicBezTo>
                  <a:cubicBezTo>
                    <a:pt x="8860" y="1380"/>
                    <a:pt x="8168" y="260"/>
                    <a:pt x="7355" y="520"/>
                  </a:cubicBezTo>
                  <a:cubicBezTo>
                    <a:pt x="6212" y="859"/>
                    <a:pt x="6092" y="2250"/>
                    <a:pt x="5054" y="2850"/>
                  </a:cubicBezTo>
                  <a:cubicBezTo>
                    <a:pt x="4828" y="3019"/>
                    <a:pt x="4377" y="2590"/>
                    <a:pt x="4031" y="2680"/>
                  </a:cubicBezTo>
                  <a:cubicBezTo>
                    <a:pt x="3339" y="2850"/>
                    <a:pt x="2768" y="3280"/>
                    <a:pt x="2181" y="3630"/>
                  </a:cubicBezTo>
                  <a:cubicBezTo>
                    <a:pt x="2301" y="4139"/>
                    <a:pt x="2768" y="4580"/>
                    <a:pt x="2422" y="5100"/>
                  </a:cubicBezTo>
                  <a:cubicBezTo>
                    <a:pt x="2181" y="5530"/>
                    <a:pt x="1158" y="5440"/>
                    <a:pt x="918" y="5869"/>
                  </a:cubicBezTo>
                  <a:cubicBezTo>
                    <a:pt x="812" y="6129"/>
                    <a:pt x="1609" y="6220"/>
                    <a:pt x="1730" y="6559"/>
                  </a:cubicBezTo>
                  <a:cubicBezTo>
                    <a:pt x="1835" y="6989"/>
                    <a:pt x="1609" y="7509"/>
                    <a:pt x="1609" y="7950"/>
                  </a:cubicBezTo>
                  <a:cubicBezTo>
                    <a:pt x="1730" y="8120"/>
                    <a:pt x="1835" y="8210"/>
                    <a:pt x="1835" y="8380"/>
                  </a:cubicBezTo>
                  <a:cubicBezTo>
                    <a:pt x="1835" y="8810"/>
                    <a:pt x="1955" y="9239"/>
                    <a:pt x="1730" y="9590"/>
                  </a:cubicBezTo>
                  <a:cubicBezTo>
                    <a:pt x="1504" y="9850"/>
                    <a:pt x="587" y="9760"/>
                    <a:pt x="587" y="10099"/>
                  </a:cubicBezTo>
                  <a:cubicBezTo>
                    <a:pt x="587" y="10449"/>
                    <a:pt x="1384" y="10619"/>
                    <a:pt x="1730" y="10879"/>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70" name="Shape">
              <a:extLst>
                <a:ext uri="{FF2B5EF4-FFF2-40B4-BE49-F238E27FC236}">
                  <a16:creationId xmlns:a16="http://schemas.microsoft.com/office/drawing/2014/main" id="{9BF6BC5E-67C4-6C49-9926-01AFDD08CC9B}"/>
                </a:ext>
              </a:extLst>
            </p:cNvPr>
            <p:cNvSpPr/>
            <p:nvPr/>
          </p:nvSpPr>
          <p:spPr>
            <a:xfrm>
              <a:off x="3413128" y="8768434"/>
              <a:ext cx="252426" cy="161521"/>
            </a:xfrm>
            <a:custGeom>
              <a:avLst/>
              <a:gdLst/>
              <a:ahLst/>
              <a:cxnLst>
                <a:cxn ang="0">
                  <a:pos x="wd2" y="hd2"/>
                </a:cxn>
                <a:cxn ang="5400000">
                  <a:pos x="wd2" y="hd2"/>
                </a:cxn>
                <a:cxn ang="10800000">
                  <a:pos x="wd2" y="hd2"/>
                </a:cxn>
                <a:cxn ang="16200000">
                  <a:pos x="wd2" y="hd2"/>
                </a:cxn>
              </a:cxnLst>
              <a:rect l="0" t="0" r="r" b="b"/>
              <a:pathLst>
                <a:path w="21402" h="21288" extrusionOk="0">
                  <a:moveTo>
                    <a:pt x="505" y="15623"/>
                  </a:moveTo>
                  <a:cubicBezTo>
                    <a:pt x="1516" y="16829"/>
                    <a:pt x="2797" y="18402"/>
                    <a:pt x="3841" y="19608"/>
                  </a:cubicBezTo>
                  <a:cubicBezTo>
                    <a:pt x="3841" y="19608"/>
                    <a:pt x="7447" y="18035"/>
                    <a:pt x="7717" y="18035"/>
                  </a:cubicBezTo>
                  <a:cubicBezTo>
                    <a:pt x="7953" y="18035"/>
                    <a:pt x="10278" y="19188"/>
                    <a:pt x="10278" y="19188"/>
                  </a:cubicBezTo>
                  <a:cubicBezTo>
                    <a:pt x="11053" y="20027"/>
                    <a:pt x="11558" y="21600"/>
                    <a:pt x="12064" y="21233"/>
                  </a:cubicBezTo>
                  <a:cubicBezTo>
                    <a:pt x="13378" y="20814"/>
                    <a:pt x="13883" y="18402"/>
                    <a:pt x="15164" y="17616"/>
                  </a:cubicBezTo>
                  <a:cubicBezTo>
                    <a:pt x="16983" y="15990"/>
                    <a:pt x="19039" y="15623"/>
                    <a:pt x="21095" y="14784"/>
                  </a:cubicBezTo>
                  <a:cubicBezTo>
                    <a:pt x="20320" y="13579"/>
                    <a:pt x="18534" y="12792"/>
                    <a:pt x="18534" y="11167"/>
                  </a:cubicBezTo>
                  <a:cubicBezTo>
                    <a:pt x="18534" y="9594"/>
                    <a:pt x="20589" y="10014"/>
                    <a:pt x="21095" y="8808"/>
                  </a:cubicBezTo>
                  <a:cubicBezTo>
                    <a:pt x="21600" y="7183"/>
                    <a:pt x="21330" y="5190"/>
                    <a:pt x="21330" y="3198"/>
                  </a:cubicBezTo>
                  <a:cubicBezTo>
                    <a:pt x="21330" y="2412"/>
                    <a:pt x="21095" y="1992"/>
                    <a:pt x="20825" y="1206"/>
                  </a:cubicBezTo>
                  <a:cubicBezTo>
                    <a:pt x="19814" y="786"/>
                    <a:pt x="18769" y="0"/>
                    <a:pt x="17759" y="0"/>
                  </a:cubicBezTo>
                  <a:cubicBezTo>
                    <a:pt x="15939" y="0"/>
                    <a:pt x="14389" y="1992"/>
                    <a:pt x="12839" y="1992"/>
                  </a:cubicBezTo>
                  <a:cubicBezTo>
                    <a:pt x="11322" y="1992"/>
                    <a:pt x="10278" y="1206"/>
                    <a:pt x="8997" y="786"/>
                  </a:cubicBezTo>
                  <a:cubicBezTo>
                    <a:pt x="8728" y="1573"/>
                    <a:pt x="8728" y="2779"/>
                    <a:pt x="8222" y="3198"/>
                  </a:cubicBezTo>
                  <a:cubicBezTo>
                    <a:pt x="7953" y="3617"/>
                    <a:pt x="7447" y="2779"/>
                    <a:pt x="6942" y="3198"/>
                  </a:cubicBezTo>
                  <a:cubicBezTo>
                    <a:pt x="6436" y="3198"/>
                    <a:pt x="6167" y="3984"/>
                    <a:pt x="5897" y="4771"/>
                  </a:cubicBezTo>
                  <a:cubicBezTo>
                    <a:pt x="4886" y="5610"/>
                    <a:pt x="3572" y="6396"/>
                    <a:pt x="2797" y="7602"/>
                  </a:cubicBezTo>
                  <a:cubicBezTo>
                    <a:pt x="2291" y="9175"/>
                    <a:pt x="3336" y="12006"/>
                    <a:pt x="2291" y="12792"/>
                  </a:cubicBezTo>
                  <a:cubicBezTo>
                    <a:pt x="1516" y="13212"/>
                    <a:pt x="1280" y="10014"/>
                    <a:pt x="505" y="9175"/>
                  </a:cubicBezTo>
                  <a:cubicBezTo>
                    <a:pt x="236" y="8808"/>
                    <a:pt x="0" y="10014"/>
                    <a:pt x="0" y="10381"/>
                  </a:cubicBezTo>
                  <a:cubicBezTo>
                    <a:pt x="0" y="12006"/>
                    <a:pt x="236" y="13998"/>
                    <a:pt x="505" y="15623"/>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71" name="Shape">
              <a:extLst>
                <a:ext uri="{FF2B5EF4-FFF2-40B4-BE49-F238E27FC236}">
                  <a16:creationId xmlns:a16="http://schemas.microsoft.com/office/drawing/2014/main" id="{82B062C8-A23F-B14D-8F51-2388BC933E8D}"/>
                </a:ext>
              </a:extLst>
            </p:cNvPr>
            <p:cNvSpPr/>
            <p:nvPr/>
          </p:nvSpPr>
          <p:spPr>
            <a:xfrm>
              <a:off x="3220889" y="8705514"/>
              <a:ext cx="263497" cy="202344"/>
            </a:xfrm>
            <a:custGeom>
              <a:avLst/>
              <a:gdLst/>
              <a:ahLst/>
              <a:cxnLst>
                <a:cxn ang="0">
                  <a:pos x="wd2" y="hd2"/>
                </a:cxn>
                <a:cxn ang="5400000">
                  <a:pos x="wd2" y="hd2"/>
                </a:cxn>
                <a:cxn ang="10800000">
                  <a:pos x="wd2" y="hd2"/>
                </a:cxn>
                <a:cxn ang="16200000">
                  <a:pos x="wd2" y="hd2"/>
                </a:cxn>
              </a:cxnLst>
              <a:rect l="0" t="0" r="r" b="b"/>
              <a:pathLst>
                <a:path w="21600" h="21600" extrusionOk="0">
                  <a:moveTo>
                    <a:pt x="15647" y="0"/>
                  </a:moveTo>
                  <a:cubicBezTo>
                    <a:pt x="16395" y="1308"/>
                    <a:pt x="16135" y="970"/>
                    <a:pt x="17143" y="1941"/>
                  </a:cubicBezTo>
                  <a:cubicBezTo>
                    <a:pt x="17631" y="2573"/>
                    <a:pt x="18607" y="2573"/>
                    <a:pt x="18867" y="3248"/>
                  </a:cubicBezTo>
                  <a:cubicBezTo>
                    <a:pt x="19355" y="4177"/>
                    <a:pt x="19128" y="5484"/>
                    <a:pt x="19128" y="6455"/>
                  </a:cubicBezTo>
                  <a:cubicBezTo>
                    <a:pt x="19128" y="7425"/>
                    <a:pt x="18380" y="8395"/>
                    <a:pt x="18867" y="9028"/>
                  </a:cubicBezTo>
                  <a:cubicBezTo>
                    <a:pt x="19355" y="10336"/>
                    <a:pt x="20624" y="9998"/>
                    <a:pt x="21600" y="10631"/>
                  </a:cubicBezTo>
                  <a:cubicBezTo>
                    <a:pt x="20624" y="11306"/>
                    <a:pt x="19355" y="11939"/>
                    <a:pt x="18607" y="12909"/>
                  </a:cubicBezTo>
                  <a:cubicBezTo>
                    <a:pt x="18119" y="14175"/>
                    <a:pt x="19128" y="16453"/>
                    <a:pt x="18119" y="17086"/>
                  </a:cubicBezTo>
                  <a:cubicBezTo>
                    <a:pt x="17371" y="17423"/>
                    <a:pt x="17143" y="14850"/>
                    <a:pt x="16395" y="14175"/>
                  </a:cubicBezTo>
                  <a:cubicBezTo>
                    <a:pt x="16135" y="13880"/>
                    <a:pt x="15907" y="14850"/>
                    <a:pt x="15907" y="15145"/>
                  </a:cubicBezTo>
                  <a:cubicBezTo>
                    <a:pt x="15907" y="16453"/>
                    <a:pt x="16135" y="18056"/>
                    <a:pt x="16395" y="19364"/>
                  </a:cubicBezTo>
                  <a:cubicBezTo>
                    <a:pt x="14151" y="19027"/>
                    <a:pt x="12166" y="18056"/>
                    <a:pt x="9922" y="18394"/>
                  </a:cubicBezTo>
                  <a:cubicBezTo>
                    <a:pt x="9434" y="18689"/>
                    <a:pt x="10930" y="20334"/>
                    <a:pt x="10410" y="20630"/>
                  </a:cubicBezTo>
                  <a:cubicBezTo>
                    <a:pt x="9173" y="21600"/>
                    <a:pt x="7449" y="20630"/>
                    <a:pt x="6213" y="20967"/>
                  </a:cubicBezTo>
                  <a:cubicBezTo>
                    <a:pt x="5693" y="20967"/>
                    <a:pt x="5693" y="21600"/>
                    <a:pt x="5465" y="21600"/>
                  </a:cubicBezTo>
                  <a:cubicBezTo>
                    <a:pt x="4457" y="21600"/>
                    <a:pt x="3481" y="21600"/>
                    <a:pt x="2472" y="20967"/>
                  </a:cubicBezTo>
                  <a:cubicBezTo>
                    <a:pt x="1984" y="20630"/>
                    <a:pt x="1724" y="19997"/>
                    <a:pt x="1496" y="19364"/>
                  </a:cubicBezTo>
                  <a:cubicBezTo>
                    <a:pt x="976" y="19027"/>
                    <a:pt x="228" y="18056"/>
                    <a:pt x="0" y="17719"/>
                  </a:cubicBezTo>
                  <a:cubicBezTo>
                    <a:pt x="228" y="16748"/>
                    <a:pt x="488" y="15778"/>
                    <a:pt x="748" y="14850"/>
                  </a:cubicBezTo>
                  <a:cubicBezTo>
                    <a:pt x="1724" y="11939"/>
                    <a:pt x="5953" y="11602"/>
                    <a:pt x="7189" y="7762"/>
                  </a:cubicBezTo>
                  <a:cubicBezTo>
                    <a:pt x="9434" y="3544"/>
                    <a:pt x="11678" y="2573"/>
                    <a:pt x="14899" y="675"/>
                  </a:cubicBezTo>
                  <a:cubicBezTo>
                    <a:pt x="15159" y="338"/>
                    <a:pt x="15387" y="338"/>
                    <a:pt x="15647" y="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72" name="Shape">
              <a:extLst>
                <a:ext uri="{FF2B5EF4-FFF2-40B4-BE49-F238E27FC236}">
                  <a16:creationId xmlns:a16="http://schemas.microsoft.com/office/drawing/2014/main" id="{A6ECCD93-5228-FA4A-AF59-EEC7437BE809}"/>
                </a:ext>
              </a:extLst>
            </p:cNvPr>
            <p:cNvSpPr/>
            <p:nvPr/>
          </p:nvSpPr>
          <p:spPr>
            <a:xfrm>
              <a:off x="3867511" y="8815794"/>
              <a:ext cx="784294" cy="682802"/>
            </a:xfrm>
            <a:custGeom>
              <a:avLst/>
              <a:gdLst/>
              <a:ahLst/>
              <a:cxnLst>
                <a:cxn ang="0">
                  <a:pos x="wd2" y="hd2"/>
                </a:cxn>
                <a:cxn ang="5400000">
                  <a:pos x="wd2" y="hd2"/>
                </a:cxn>
                <a:cxn ang="10800000">
                  <a:pos x="wd2" y="hd2"/>
                </a:cxn>
                <a:cxn ang="16200000">
                  <a:pos x="wd2" y="hd2"/>
                </a:cxn>
              </a:cxnLst>
              <a:rect l="0" t="0" r="r" b="b"/>
              <a:pathLst>
                <a:path w="21600" h="21539" extrusionOk="0">
                  <a:moveTo>
                    <a:pt x="16514" y="19525"/>
                  </a:moveTo>
                  <a:cubicBezTo>
                    <a:pt x="17092" y="19525"/>
                    <a:pt x="17594" y="19525"/>
                    <a:pt x="18096" y="19713"/>
                  </a:cubicBezTo>
                  <a:cubicBezTo>
                    <a:pt x="18009" y="19238"/>
                    <a:pt x="17682" y="17812"/>
                    <a:pt x="17682" y="17237"/>
                  </a:cubicBezTo>
                  <a:cubicBezTo>
                    <a:pt x="17682" y="16849"/>
                    <a:pt x="18096" y="16561"/>
                    <a:pt x="18096" y="16186"/>
                  </a:cubicBezTo>
                  <a:cubicBezTo>
                    <a:pt x="18096" y="15798"/>
                    <a:pt x="17682" y="15611"/>
                    <a:pt x="17682" y="15323"/>
                  </a:cubicBezTo>
                  <a:cubicBezTo>
                    <a:pt x="17758" y="14560"/>
                    <a:pt x="18009" y="13897"/>
                    <a:pt x="18173" y="13222"/>
                  </a:cubicBezTo>
                  <a:cubicBezTo>
                    <a:pt x="18424" y="12546"/>
                    <a:pt x="18598" y="11883"/>
                    <a:pt x="18850" y="11221"/>
                  </a:cubicBezTo>
                  <a:cubicBezTo>
                    <a:pt x="19013" y="10833"/>
                    <a:pt x="19264" y="10358"/>
                    <a:pt x="19592" y="10070"/>
                  </a:cubicBezTo>
                  <a:cubicBezTo>
                    <a:pt x="19755" y="9970"/>
                    <a:pt x="20006" y="10257"/>
                    <a:pt x="20181" y="10170"/>
                  </a:cubicBezTo>
                  <a:cubicBezTo>
                    <a:pt x="20509" y="9970"/>
                    <a:pt x="20847" y="9595"/>
                    <a:pt x="21174" y="9394"/>
                  </a:cubicBezTo>
                  <a:cubicBezTo>
                    <a:pt x="21174" y="9119"/>
                    <a:pt x="21425" y="8832"/>
                    <a:pt x="21349" y="8544"/>
                  </a:cubicBezTo>
                  <a:cubicBezTo>
                    <a:pt x="21098" y="8056"/>
                    <a:pt x="20760" y="7581"/>
                    <a:pt x="20345" y="7293"/>
                  </a:cubicBezTo>
                  <a:cubicBezTo>
                    <a:pt x="20181" y="7206"/>
                    <a:pt x="19930" y="7681"/>
                    <a:pt x="19843" y="7493"/>
                  </a:cubicBezTo>
                  <a:cubicBezTo>
                    <a:pt x="19679" y="7106"/>
                    <a:pt x="19930" y="6630"/>
                    <a:pt x="19930" y="6243"/>
                  </a:cubicBezTo>
                  <a:cubicBezTo>
                    <a:pt x="19930" y="5967"/>
                    <a:pt x="19679" y="5767"/>
                    <a:pt x="19679" y="5480"/>
                  </a:cubicBezTo>
                  <a:cubicBezTo>
                    <a:pt x="19679" y="5192"/>
                    <a:pt x="19755" y="4904"/>
                    <a:pt x="19930" y="4617"/>
                  </a:cubicBezTo>
                  <a:cubicBezTo>
                    <a:pt x="20094" y="4429"/>
                    <a:pt x="20345" y="4241"/>
                    <a:pt x="20596" y="4342"/>
                  </a:cubicBezTo>
                  <a:cubicBezTo>
                    <a:pt x="20847" y="4342"/>
                    <a:pt x="21098" y="4717"/>
                    <a:pt x="21425" y="4717"/>
                  </a:cubicBezTo>
                  <a:cubicBezTo>
                    <a:pt x="21600" y="4717"/>
                    <a:pt x="21513" y="4429"/>
                    <a:pt x="21600" y="4241"/>
                  </a:cubicBezTo>
                  <a:cubicBezTo>
                    <a:pt x="21600" y="3854"/>
                    <a:pt x="21600" y="3378"/>
                    <a:pt x="21513" y="3003"/>
                  </a:cubicBezTo>
                  <a:cubicBezTo>
                    <a:pt x="21349" y="2528"/>
                    <a:pt x="21098" y="2040"/>
                    <a:pt x="20847" y="1665"/>
                  </a:cubicBezTo>
                  <a:cubicBezTo>
                    <a:pt x="19930" y="990"/>
                    <a:pt x="19930" y="990"/>
                    <a:pt x="19930" y="990"/>
                  </a:cubicBezTo>
                  <a:cubicBezTo>
                    <a:pt x="19264" y="802"/>
                    <a:pt x="18675" y="614"/>
                    <a:pt x="18096" y="514"/>
                  </a:cubicBezTo>
                  <a:cubicBezTo>
                    <a:pt x="17933" y="514"/>
                    <a:pt x="17845" y="702"/>
                    <a:pt x="17758" y="702"/>
                  </a:cubicBezTo>
                  <a:cubicBezTo>
                    <a:pt x="17507" y="702"/>
                    <a:pt x="17343" y="702"/>
                    <a:pt x="17092" y="702"/>
                  </a:cubicBezTo>
                  <a:cubicBezTo>
                    <a:pt x="16841" y="702"/>
                    <a:pt x="16590" y="902"/>
                    <a:pt x="16339" y="802"/>
                  </a:cubicBezTo>
                  <a:cubicBezTo>
                    <a:pt x="16012" y="702"/>
                    <a:pt x="15848" y="139"/>
                    <a:pt x="15510" y="39"/>
                  </a:cubicBezTo>
                  <a:cubicBezTo>
                    <a:pt x="15422" y="-61"/>
                    <a:pt x="15259" y="39"/>
                    <a:pt x="15095" y="227"/>
                  </a:cubicBezTo>
                  <a:cubicBezTo>
                    <a:pt x="15008" y="327"/>
                    <a:pt x="15095" y="702"/>
                    <a:pt x="15008" y="702"/>
                  </a:cubicBezTo>
                  <a:cubicBezTo>
                    <a:pt x="14680" y="802"/>
                    <a:pt x="14429" y="614"/>
                    <a:pt x="14091" y="514"/>
                  </a:cubicBezTo>
                  <a:cubicBezTo>
                    <a:pt x="12759" y="414"/>
                    <a:pt x="11504" y="139"/>
                    <a:pt x="10172" y="227"/>
                  </a:cubicBezTo>
                  <a:cubicBezTo>
                    <a:pt x="9921" y="227"/>
                    <a:pt x="9670" y="614"/>
                    <a:pt x="9594" y="902"/>
                  </a:cubicBezTo>
                  <a:cubicBezTo>
                    <a:pt x="9594" y="1090"/>
                    <a:pt x="9921" y="1377"/>
                    <a:pt x="9758" y="1465"/>
                  </a:cubicBezTo>
                  <a:cubicBezTo>
                    <a:pt x="9419" y="1665"/>
                    <a:pt x="8928" y="1465"/>
                    <a:pt x="8502" y="1465"/>
                  </a:cubicBezTo>
                  <a:cubicBezTo>
                    <a:pt x="8339" y="1565"/>
                    <a:pt x="7171" y="1753"/>
                    <a:pt x="7084" y="1953"/>
                  </a:cubicBezTo>
                  <a:cubicBezTo>
                    <a:pt x="7007" y="2140"/>
                    <a:pt x="7084" y="2428"/>
                    <a:pt x="7171" y="2716"/>
                  </a:cubicBezTo>
                  <a:cubicBezTo>
                    <a:pt x="7171" y="3091"/>
                    <a:pt x="7422" y="3579"/>
                    <a:pt x="7258" y="3954"/>
                  </a:cubicBezTo>
                  <a:cubicBezTo>
                    <a:pt x="7084" y="4342"/>
                    <a:pt x="6669" y="4241"/>
                    <a:pt x="6341" y="4429"/>
                  </a:cubicBezTo>
                  <a:cubicBezTo>
                    <a:pt x="5752" y="4617"/>
                    <a:pt x="4759" y="4342"/>
                    <a:pt x="4508" y="5004"/>
                  </a:cubicBezTo>
                  <a:cubicBezTo>
                    <a:pt x="4169" y="5767"/>
                    <a:pt x="4835" y="6730"/>
                    <a:pt x="5086" y="7581"/>
                  </a:cubicBezTo>
                  <a:cubicBezTo>
                    <a:pt x="5174" y="7869"/>
                    <a:pt x="5501" y="8056"/>
                    <a:pt x="5501" y="8344"/>
                  </a:cubicBezTo>
                  <a:cubicBezTo>
                    <a:pt x="5501" y="9019"/>
                    <a:pt x="5086" y="9782"/>
                    <a:pt x="5261" y="10458"/>
                  </a:cubicBezTo>
                  <a:cubicBezTo>
                    <a:pt x="5261" y="10833"/>
                    <a:pt x="5927" y="10833"/>
                    <a:pt x="6003" y="11308"/>
                  </a:cubicBezTo>
                  <a:cubicBezTo>
                    <a:pt x="6090" y="11783"/>
                    <a:pt x="5752" y="12359"/>
                    <a:pt x="5588" y="12834"/>
                  </a:cubicBezTo>
                  <a:cubicBezTo>
                    <a:pt x="5425" y="13222"/>
                    <a:pt x="5261" y="13897"/>
                    <a:pt x="4922" y="13797"/>
                  </a:cubicBezTo>
                  <a:cubicBezTo>
                    <a:pt x="3842" y="13509"/>
                    <a:pt x="3002" y="12546"/>
                    <a:pt x="2008" y="11983"/>
                  </a:cubicBezTo>
                  <a:cubicBezTo>
                    <a:pt x="1757" y="11883"/>
                    <a:pt x="1506" y="11983"/>
                    <a:pt x="1332" y="12071"/>
                  </a:cubicBezTo>
                  <a:cubicBezTo>
                    <a:pt x="840" y="12171"/>
                    <a:pt x="502" y="12359"/>
                    <a:pt x="0" y="12546"/>
                  </a:cubicBezTo>
                  <a:cubicBezTo>
                    <a:pt x="415" y="13322"/>
                    <a:pt x="589" y="14172"/>
                    <a:pt x="1168" y="14660"/>
                  </a:cubicBezTo>
                  <a:cubicBezTo>
                    <a:pt x="1506" y="14935"/>
                    <a:pt x="1757" y="14272"/>
                    <a:pt x="2085" y="14172"/>
                  </a:cubicBezTo>
                  <a:cubicBezTo>
                    <a:pt x="2172" y="14172"/>
                    <a:pt x="2510" y="14172"/>
                    <a:pt x="2510" y="14372"/>
                  </a:cubicBezTo>
                  <a:cubicBezTo>
                    <a:pt x="2587" y="14660"/>
                    <a:pt x="2336" y="14935"/>
                    <a:pt x="2172" y="15223"/>
                  </a:cubicBezTo>
                  <a:cubicBezTo>
                    <a:pt x="2085" y="15323"/>
                    <a:pt x="2008" y="15423"/>
                    <a:pt x="1921" y="15511"/>
                  </a:cubicBezTo>
                  <a:cubicBezTo>
                    <a:pt x="1834" y="15898"/>
                    <a:pt x="1757" y="16273"/>
                    <a:pt x="1921" y="16474"/>
                  </a:cubicBezTo>
                  <a:cubicBezTo>
                    <a:pt x="2085" y="16761"/>
                    <a:pt x="2510" y="16273"/>
                    <a:pt x="2674" y="16474"/>
                  </a:cubicBezTo>
                  <a:cubicBezTo>
                    <a:pt x="2838" y="16661"/>
                    <a:pt x="2674" y="17136"/>
                    <a:pt x="2674" y="17424"/>
                  </a:cubicBezTo>
                  <a:cubicBezTo>
                    <a:pt x="2750" y="17999"/>
                    <a:pt x="2587" y="18662"/>
                    <a:pt x="2838" y="19138"/>
                  </a:cubicBezTo>
                  <a:cubicBezTo>
                    <a:pt x="3002" y="19338"/>
                    <a:pt x="3340" y="18762"/>
                    <a:pt x="3591" y="18950"/>
                  </a:cubicBezTo>
                  <a:cubicBezTo>
                    <a:pt x="3755" y="19050"/>
                    <a:pt x="3504" y="19713"/>
                    <a:pt x="3755" y="19813"/>
                  </a:cubicBezTo>
                  <a:cubicBezTo>
                    <a:pt x="4082" y="20001"/>
                    <a:pt x="4508" y="19338"/>
                    <a:pt x="4759" y="19625"/>
                  </a:cubicBezTo>
                  <a:cubicBezTo>
                    <a:pt x="5010" y="19813"/>
                    <a:pt x="4671" y="20576"/>
                    <a:pt x="4584" y="20864"/>
                  </a:cubicBezTo>
                  <a:cubicBezTo>
                    <a:pt x="4835" y="20864"/>
                    <a:pt x="5174" y="20864"/>
                    <a:pt x="5425" y="20964"/>
                  </a:cubicBezTo>
                  <a:cubicBezTo>
                    <a:pt x="6178" y="20776"/>
                    <a:pt x="6418" y="21339"/>
                    <a:pt x="6843" y="21539"/>
                  </a:cubicBezTo>
                  <a:cubicBezTo>
                    <a:pt x="6843" y="20964"/>
                    <a:pt x="8928" y="19813"/>
                    <a:pt x="9419" y="19713"/>
                  </a:cubicBezTo>
                  <a:cubicBezTo>
                    <a:pt x="10085" y="19525"/>
                    <a:pt x="10423" y="19338"/>
                    <a:pt x="11002" y="18762"/>
                  </a:cubicBezTo>
                  <a:cubicBezTo>
                    <a:pt x="11930" y="17812"/>
                    <a:pt x="9507" y="16474"/>
                    <a:pt x="9092" y="15611"/>
                  </a:cubicBezTo>
                  <a:cubicBezTo>
                    <a:pt x="9005" y="15611"/>
                    <a:pt x="8928" y="15511"/>
                    <a:pt x="8928" y="15511"/>
                  </a:cubicBezTo>
                  <a:cubicBezTo>
                    <a:pt x="8502" y="15223"/>
                    <a:pt x="8088" y="15035"/>
                    <a:pt x="8251" y="14560"/>
                  </a:cubicBezTo>
                  <a:cubicBezTo>
                    <a:pt x="8502" y="13322"/>
                    <a:pt x="9670" y="13322"/>
                    <a:pt x="10260" y="13409"/>
                  </a:cubicBezTo>
                  <a:cubicBezTo>
                    <a:pt x="10423" y="13509"/>
                    <a:pt x="10511" y="13697"/>
                    <a:pt x="10511" y="13897"/>
                  </a:cubicBezTo>
                  <a:cubicBezTo>
                    <a:pt x="10762" y="14272"/>
                    <a:pt x="11177" y="14748"/>
                    <a:pt x="10926" y="15135"/>
                  </a:cubicBezTo>
                  <a:cubicBezTo>
                    <a:pt x="10674" y="15611"/>
                    <a:pt x="10009" y="15698"/>
                    <a:pt x="9507" y="15798"/>
                  </a:cubicBezTo>
                  <a:cubicBezTo>
                    <a:pt x="10009" y="16086"/>
                    <a:pt x="10587" y="16661"/>
                    <a:pt x="10762" y="16849"/>
                  </a:cubicBezTo>
                  <a:cubicBezTo>
                    <a:pt x="11253" y="17237"/>
                    <a:pt x="11679" y="17712"/>
                    <a:pt x="12093" y="18100"/>
                  </a:cubicBezTo>
                  <a:cubicBezTo>
                    <a:pt x="12421" y="18375"/>
                    <a:pt x="12923" y="18475"/>
                    <a:pt x="13174" y="18762"/>
                  </a:cubicBezTo>
                  <a:cubicBezTo>
                    <a:pt x="13425" y="19138"/>
                    <a:pt x="13927" y="20001"/>
                    <a:pt x="14342" y="19425"/>
                  </a:cubicBezTo>
                  <a:cubicBezTo>
                    <a:pt x="14680" y="19050"/>
                    <a:pt x="14757" y="19238"/>
                    <a:pt x="14931" y="19338"/>
                  </a:cubicBezTo>
                  <a:cubicBezTo>
                    <a:pt x="14757" y="18862"/>
                    <a:pt x="14429" y="17812"/>
                    <a:pt x="14254" y="17424"/>
                  </a:cubicBezTo>
                  <a:cubicBezTo>
                    <a:pt x="14254" y="17237"/>
                    <a:pt x="14003" y="17049"/>
                    <a:pt x="14178" y="16949"/>
                  </a:cubicBezTo>
                  <a:cubicBezTo>
                    <a:pt x="14342" y="16761"/>
                    <a:pt x="14680" y="17049"/>
                    <a:pt x="14844" y="16849"/>
                  </a:cubicBezTo>
                  <a:cubicBezTo>
                    <a:pt x="15008" y="16761"/>
                    <a:pt x="14931" y="16273"/>
                    <a:pt x="15095" y="16273"/>
                  </a:cubicBezTo>
                  <a:cubicBezTo>
                    <a:pt x="15597" y="16186"/>
                    <a:pt x="16263" y="16186"/>
                    <a:pt x="16590" y="16661"/>
                  </a:cubicBezTo>
                  <a:cubicBezTo>
                    <a:pt x="16841" y="16949"/>
                    <a:pt x="16426" y="17524"/>
                    <a:pt x="16426" y="17899"/>
                  </a:cubicBezTo>
                  <a:cubicBezTo>
                    <a:pt x="16426" y="18187"/>
                    <a:pt x="16514" y="19238"/>
                    <a:pt x="16514" y="19525"/>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73" name="Shape">
              <a:extLst>
                <a:ext uri="{FF2B5EF4-FFF2-40B4-BE49-F238E27FC236}">
                  <a16:creationId xmlns:a16="http://schemas.microsoft.com/office/drawing/2014/main" id="{A8C8FFEA-9211-2343-956F-475873A1D8C8}"/>
                </a:ext>
              </a:extLst>
            </p:cNvPr>
            <p:cNvSpPr/>
            <p:nvPr/>
          </p:nvSpPr>
          <p:spPr>
            <a:xfrm>
              <a:off x="4380159" y="9330822"/>
              <a:ext cx="92466" cy="104853"/>
            </a:xfrm>
            <a:custGeom>
              <a:avLst/>
              <a:gdLst/>
              <a:ahLst/>
              <a:cxnLst>
                <a:cxn ang="0">
                  <a:pos x="wd2" y="hd2"/>
                </a:cxn>
                <a:cxn ang="5400000">
                  <a:pos x="wd2" y="hd2"/>
                </a:cxn>
                <a:cxn ang="10800000">
                  <a:pos x="wd2" y="hd2"/>
                </a:cxn>
                <a:cxn ang="16200000">
                  <a:pos x="wd2" y="hd2"/>
                </a:cxn>
              </a:cxnLst>
              <a:rect l="0" t="0" r="r" b="b"/>
              <a:pathLst>
                <a:path w="19445" h="21323" extrusionOk="0">
                  <a:moveTo>
                    <a:pt x="6203" y="20110"/>
                  </a:moveTo>
                  <a:cubicBezTo>
                    <a:pt x="6784" y="20676"/>
                    <a:pt x="8113" y="20676"/>
                    <a:pt x="10606" y="20110"/>
                  </a:cubicBezTo>
                  <a:cubicBezTo>
                    <a:pt x="13181" y="20676"/>
                    <a:pt x="15673" y="21323"/>
                    <a:pt x="18249" y="21323"/>
                  </a:cubicBezTo>
                  <a:cubicBezTo>
                    <a:pt x="18249" y="19462"/>
                    <a:pt x="17584" y="12667"/>
                    <a:pt x="17584" y="10806"/>
                  </a:cubicBezTo>
                  <a:cubicBezTo>
                    <a:pt x="17584" y="8379"/>
                    <a:pt x="20741" y="4658"/>
                    <a:pt x="18830" y="2797"/>
                  </a:cubicBezTo>
                  <a:cubicBezTo>
                    <a:pt x="16338" y="-277"/>
                    <a:pt x="11270" y="-277"/>
                    <a:pt x="7449" y="289"/>
                  </a:cubicBezTo>
                  <a:cubicBezTo>
                    <a:pt x="6203" y="289"/>
                    <a:pt x="6784" y="3444"/>
                    <a:pt x="5538" y="4011"/>
                  </a:cubicBezTo>
                  <a:cubicBezTo>
                    <a:pt x="4292" y="5305"/>
                    <a:pt x="1716" y="3444"/>
                    <a:pt x="470" y="4658"/>
                  </a:cubicBezTo>
                  <a:cubicBezTo>
                    <a:pt x="-859" y="5305"/>
                    <a:pt x="1052" y="6519"/>
                    <a:pt x="1052" y="7732"/>
                  </a:cubicBezTo>
                  <a:cubicBezTo>
                    <a:pt x="2381" y="10240"/>
                    <a:pt x="4873" y="17035"/>
                    <a:pt x="6203" y="2011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74" name="Shape">
              <a:extLst>
                <a:ext uri="{FF2B5EF4-FFF2-40B4-BE49-F238E27FC236}">
                  <a16:creationId xmlns:a16="http://schemas.microsoft.com/office/drawing/2014/main" id="{30571F78-B8CA-D54D-9C5C-572A6390D74F}"/>
                </a:ext>
              </a:extLst>
            </p:cNvPr>
            <p:cNvSpPr/>
            <p:nvPr/>
          </p:nvSpPr>
          <p:spPr>
            <a:xfrm>
              <a:off x="4165704" y="9240302"/>
              <a:ext cx="100617" cy="76529"/>
            </a:xfrm>
            <a:custGeom>
              <a:avLst/>
              <a:gdLst/>
              <a:ahLst/>
              <a:cxnLst>
                <a:cxn ang="0">
                  <a:pos x="wd2" y="hd2"/>
                </a:cxn>
                <a:cxn ang="5400000">
                  <a:pos x="wd2" y="hd2"/>
                </a:cxn>
                <a:cxn ang="10800000">
                  <a:pos x="wd2" y="hd2"/>
                </a:cxn>
                <a:cxn ang="16200000">
                  <a:pos x="wd2" y="hd2"/>
                </a:cxn>
              </a:cxnLst>
              <a:rect l="0" t="0" r="r" b="b"/>
              <a:pathLst>
                <a:path w="19500" h="21123" extrusionOk="0">
                  <a:moveTo>
                    <a:pt x="6133" y="19487"/>
                  </a:moveTo>
                  <a:cubicBezTo>
                    <a:pt x="5522" y="19487"/>
                    <a:pt x="5522" y="18614"/>
                    <a:pt x="5522" y="18614"/>
                  </a:cubicBezTo>
                  <a:cubicBezTo>
                    <a:pt x="6133" y="18614"/>
                    <a:pt x="7888" y="19487"/>
                    <a:pt x="9033" y="21123"/>
                  </a:cubicBezTo>
                  <a:cubicBezTo>
                    <a:pt x="12544" y="20250"/>
                    <a:pt x="17200" y="19487"/>
                    <a:pt x="18956" y="15341"/>
                  </a:cubicBezTo>
                  <a:cubicBezTo>
                    <a:pt x="20711" y="11959"/>
                    <a:pt x="17811" y="7814"/>
                    <a:pt x="16055" y="4541"/>
                  </a:cubicBezTo>
                  <a:cubicBezTo>
                    <a:pt x="16055" y="2796"/>
                    <a:pt x="15445" y="1159"/>
                    <a:pt x="14300" y="287"/>
                  </a:cubicBezTo>
                  <a:cubicBezTo>
                    <a:pt x="10178" y="-477"/>
                    <a:pt x="2011" y="-477"/>
                    <a:pt x="256" y="10323"/>
                  </a:cubicBezTo>
                  <a:cubicBezTo>
                    <a:pt x="-889" y="14468"/>
                    <a:pt x="2011" y="16105"/>
                    <a:pt x="4988" y="18614"/>
                  </a:cubicBezTo>
                  <a:cubicBezTo>
                    <a:pt x="4988" y="18614"/>
                    <a:pt x="5522" y="19487"/>
                    <a:pt x="6133" y="19487"/>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75" name="Shape">
              <a:extLst>
                <a:ext uri="{FF2B5EF4-FFF2-40B4-BE49-F238E27FC236}">
                  <a16:creationId xmlns:a16="http://schemas.microsoft.com/office/drawing/2014/main" id="{283C18E2-2D18-E641-A539-2820C2584F3D}"/>
                </a:ext>
              </a:extLst>
            </p:cNvPr>
            <p:cNvSpPr/>
            <p:nvPr/>
          </p:nvSpPr>
          <p:spPr>
            <a:xfrm>
              <a:off x="3256452" y="9119730"/>
              <a:ext cx="788355" cy="562380"/>
            </a:xfrm>
            <a:custGeom>
              <a:avLst/>
              <a:gdLst/>
              <a:ahLst/>
              <a:cxnLst>
                <a:cxn ang="0">
                  <a:pos x="wd2" y="hd2"/>
                </a:cxn>
                <a:cxn ang="5400000">
                  <a:pos x="wd2" y="hd2"/>
                </a:cxn>
                <a:cxn ang="10800000">
                  <a:pos x="wd2" y="hd2"/>
                </a:cxn>
                <a:cxn ang="16200000">
                  <a:pos x="wd2" y="hd2"/>
                </a:cxn>
              </a:cxnLst>
              <a:rect l="0" t="0" r="r" b="b"/>
              <a:pathLst>
                <a:path w="21378" h="21600" extrusionOk="0">
                  <a:moveTo>
                    <a:pt x="11" y="9994"/>
                  </a:moveTo>
                  <a:cubicBezTo>
                    <a:pt x="259" y="9750"/>
                    <a:pt x="345" y="9294"/>
                    <a:pt x="592" y="9172"/>
                  </a:cubicBezTo>
                  <a:cubicBezTo>
                    <a:pt x="839" y="8944"/>
                    <a:pt x="1248" y="8944"/>
                    <a:pt x="1570" y="8823"/>
                  </a:cubicBezTo>
                  <a:cubicBezTo>
                    <a:pt x="1818" y="8716"/>
                    <a:pt x="1990" y="8594"/>
                    <a:pt x="2237" y="8473"/>
                  </a:cubicBezTo>
                  <a:cubicBezTo>
                    <a:pt x="3140" y="8123"/>
                    <a:pt x="4118" y="7895"/>
                    <a:pt x="5022" y="7545"/>
                  </a:cubicBezTo>
                  <a:cubicBezTo>
                    <a:pt x="5183" y="7545"/>
                    <a:pt x="5602" y="7773"/>
                    <a:pt x="5677" y="7423"/>
                  </a:cubicBezTo>
                  <a:cubicBezTo>
                    <a:pt x="5925" y="6739"/>
                    <a:pt x="5677" y="5917"/>
                    <a:pt x="5763" y="5233"/>
                  </a:cubicBezTo>
                  <a:cubicBezTo>
                    <a:pt x="5763" y="4761"/>
                    <a:pt x="5677" y="4183"/>
                    <a:pt x="5849" y="3940"/>
                  </a:cubicBezTo>
                  <a:cubicBezTo>
                    <a:pt x="6258" y="3483"/>
                    <a:pt x="6828" y="3134"/>
                    <a:pt x="7322" y="3362"/>
                  </a:cubicBezTo>
                  <a:cubicBezTo>
                    <a:pt x="7817" y="3590"/>
                    <a:pt x="7731" y="4761"/>
                    <a:pt x="8225" y="5111"/>
                  </a:cubicBezTo>
                  <a:cubicBezTo>
                    <a:pt x="8387" y="5233"/>
                    <a:pt x="8473" y="4411"/>
                    <a:pt x="8634" y="4290"/>
                  </a:cubicBezTo>
                  <a:cubicBezTo>
                    <a:pt x="9129" y="4061"/>
                    <a:pt x="9870" y="4533"/>
                    <a:pt x="10279" y="3940"/>
                  </a:cubicBezTo>
                  <a:cubicBezTo>
                    <a:pt x="10440" y="3712"/>
                    <a:pt x="9462" y="3590"/>
                    <a:pt x="9462" y="3134"/>
                  </a:cubicBezTo>
                  <a:cubicBezTo>
                    <a:pt x="9462" y="2555"/>
                    <a:pt x="10118" y="2206"/>
                    <a:pt x="10279" y="1506"/>
                  </a:cubicBezTo>
                  <a:cubicBezTo>
                    <a:pt x="10365" y="1156"/>
                    <a:pt x="10032" y="806"/>
                    <a:pt x="10032" y="350"/>
                  </a:cubicBezTo>
                  <a:cubicBezTo>
                    <a:pt x="10118" y="228"/>
                    <a:pt x="10279" y="106"/>
                    <a:pt x="10365" y="0"/>
                  </a:cubicBezTo>
                  <a:cubicBezTo>
                    <a:pt x="10935" y="228"/>
                    <a:pt x="11515" y="106"/>
                    <a:pt x="11924" y="456"/>
                  </a:cubicBezTo>
                  <a:cubicBezTo>
                    <a:pt x="12333" y="700"/>
                    <a:pt x="12494" y="1384"/>
                    <a:pt x="12741" y="1856"/>
                  </a:cubicBezTo>
                  <a:cubicBezTo>
                    <a:pt x="12988" y="2434"/>
                    <a:pt x="13160" y="3012"/>
                    <a:pt x="13397" y="3590"/>
                  </a:cubicBezTo>
                  <a:cubicBezTo>
                    <a:pt x="13483" y="3833"/>
                    <a:pt x="13730" y="3833"/>
                    <a:pt x="13892" y="3940"/>
                  </a:cubicBezTo>
                  <a:cubicBezTo>
                    <a:pt x="14053" y="4290"/>
                    <a:pt x="14053" y="5111"/>
                    <a:pt x="14386" y="5111"/>
                  </a:cubicBezTo>
                  <a:cubicBezTo>
                    <a:pt x="14795" y="5111"/>
                    <a:pt x="15128" y="4411"/>
                    <a:pt x="15537" y="4183"/>
                  </a:cubicBezTo>
                  <a:cubicBezTo>
                    <a:pt x="15870" y="3940"/>
                    <a:pt x="16278" y="3833"/>
                    <a:pt x="16601" y="3590"/>
                  </a:cubicBezTo>
                  <a:cubicBezTo>
                    <a:pt x="17010" y="4533"/>
                    <a:pt x="17182" y="5567"/>
                    <a:pt x="17751" y="6161"/>
                  </a:cubicBezTo>
                  <a:cubicBezTo>
                    <a:pt x="18085" y="6495"/>
                    <a:pt x="18332" y="5689"/>
                    <a:pt x="18655" y="5567"/>
                  </a:cubicBezTo>
                  <a:cubicBezTo>
                    <a:pt x="18741" y="5567"/>
                    <a:pt x="19074" y="5567"/>
                    <a:pt x="19074" y="5811"/>
                  </a:cubicBezTo>
                  <a:cubicBezTo>
                    <a:pt x="19149" y="6161"/>
                    <a:pt x="18902" y="6495"/>
                    <a:pt x="18741" y="6845"/>
                  </a:cubicBezTo>
                  <a:cubicBezTo>
                    <a:pt x="18655" y="6967"/>
                    <a:pt x="18579" y="7088"/>
                    <a:pt x="18493" y="7195"/>
                  </a:cubicBezTo>
                  <a:cubicBezTo>
                    <a:pt x="18407" y="7666"/>
                    <a:pt x="18332" y="8123"/>
                    <a:pt x="18493" y="8366"/>
                  </a:cubicBezTo>
                  <a:cubicBezTo>
                    <a:pt x="18655" y="8716"/>
                    <a:pt x="19074" y="8123"/>
                    <a:pt x="19235" y="8366"/>
                  </a:cubicBezTo>
                  <a:cubicBezTo>
                    <a:pt x="19396" y="8594"/>
                    <a:pt x="19235" y="9172"/>
                    <a:pt x="19235" y="9522"/>
                  </a:cubicBezTo>
                  <a:cubicBezTo>
                    <a:pt x="19310" y="10222"/>
                    <a:pt x="19149" y="11028"/>
                    <a:pt x="19396" y="11606"/>
                  </a:cubicBezTo>
                  <a:cubicBezTo>
                    <a:pt x="19558" y="11850"/>
                    <a:pt x="19891" y="11150"/>
                    <a:pt x="20138" y="11378"/>
                  </a:cubicBezTo>
                  <a:cubicBezTo>
                    <a:pt x="20300" y="11500"/>
                    <a:pt x="20052" y="12306"/>
                    <a:pt x="20300" y="12428"/>
                  </a:cubicBezTo>
                  <a:cubicBezTo>
                    <a:pt x="20622" y="12656"/>
                    <a:pt x="21041" y="11850"/>
                    <a:pt x="21289" y="12199"/>
                  </a:cubicBezTo>
                  <a:cubicBezTo>
                    <a:pt x="21536" y="12428"/>
                    <a:pt x="21203" y="13355"/>
                    <a:pt x="21117" y="13705"/>
                  </a:cubicBezTo>
                  <a:cubicBezTo>
                    <a:pt x="20869" y="13827"/>
                    <a:pt x="20547" y="13934"/>
                    <a:pt x="20300" y="14405"/>
                  </a:cubicBezTo>
                  <a:cubicBezTo>
                    <a:pt x="20214" y="14527"/>
                    <a:pt x="20052" y="14527"/>
                    <a:pt x="19805" y="14527"/>
                  </a:cubicBezTo>
                  <a:cubicBezTo>
                    <a:pt x="19558" y="14055"/>
                    <a:pt x="19149" y="13006"/>
                    <a:pt x="18902" y="12549"/>
                  </a:cubicBezTo>
                  <a:cubicBezTo>
                    <a:pt x="18741" y="12428"/>
                    <a:pt x="18741" y="12078"/>
                    <a:pt x="18579" y="11956"/>
                  </a:cubicBezTo>
                  <a:cubicBezTo>
                    <a:pt x="18493" y="11850"/>
                    <a:pt x="18246" y="11956"/>
                    <a:pt x="18160" y="11956"/>
                  </a:cubicBezTo>
                  <a:cubicBezTo>
                    <a:pt x="17837" y="11850"/>
                    <a:pt x="17590" y="11728"/>
                    <a:pt x="17343" y="11606"/>
                  </a:cubicBezTo>
                  <a:cubicBezTo>
                    <a:pt x="17096" y="11378"/>
                    <a:pt x="16934" y="10800"/>
                    <a:pt x="16601" y="10800"/>
                  </a:cubicBezTo>
                  <a:cubicBezTo>
                    <a:pt x="16354" y="10678"/>
                    <a:pt x="16031" y="10922"/>
                    <a:pt x="15870" y="11272"/>
                  </a:cubicBezTo>
                  <a:cubicBezTo>
                    <a:pt x="15698" y="11606"/>
                    <a:pt x="15784" y="12199"/>
                    <a:pt x="15698" y="12656"/>
                  </a:cubicBezTo>
                  <a:cubicBezTo>
                    <a:pt x="15623" y="13006"/>
                    <a:pt x="15128" y="14527"/>
                    <a:pt x="15042" y="14861"/>
                  </a:cubicBezTo>
                  <a:cubicBezTo>
                    <a:pt x="15042" y="15333"/>
                    <a:pt x="16601" y="16383"/>
                    <a:pt x="16934" y="16261"/>
                  </a:cubicBezTo>
                  <a:cubicBezTo>
                    <a:pt x="17182" y="16139"/>
                    <a:pt x="17010" y="16611"/>
                    <a:pt x="17010" y="16839"/>
                  </a:cubicBezTo>
                  <a:cubicBezTo>
                    <a:pt x="17096" y="17539"/>
                    <a:pt x="17590" y="17432"/>
                    <a:pt x="16773" y="17888"/>
                  </a:cubicBezTo>
                  <a:cubicBezTo>
                    <a:pt x="16440" y="18010"/>
                    <a:pt x="16934" y="19166"/>
                    <a:pt x="16687" y="19166"/>
                  </a:cubicBezTo>
                  <a:cubicBezTo>
                    <a:pt x="16278" y="19166"/>
                    <a:pt x="15375" y="18938"/>
                    <a:pt x="15289" y="19638"/>
                  </a:cubicBezTo>
                  <a:cubicBezTo>
                    <a:pt x="15042" y="19744"/>
                    <a:pt x="14956" y="19394"/>
                    <a:pt x="14881" y="19045"/>
                  </a:cubicBezTo>
                  <a:cubicBezTo>
                    <a:pt x="14386" y="19045"/>
                    <a:pt x="14139" y="18588"/>
                    <a:pt x="13644" y="18360"/>
                  </a:cubicBezTo>
                  <a:cubicBezTo>
                    <a:pt x="13160" y="18117"/>
                    <a:pt x="12580" y="18360"/>
                    <a:pt x="12085" y="18117"/>
                  </a:cubicBezTo>
                  <a:cubicBezTo>
                    <a:pt x="10935" y="17888"/>
                    <a:pt x="9957" y="17432"/>
                    <a:pt x="8806" y="17432"/>
                  </a:cubicBezTo>
                  <a:cubicBezTo>
                    <a:pt x="8806" y="17767"/>
                    <a:pt x="8473" y="18360"/>
                    <a:pt x="8312" y="18695"/>
                  </a:cubicBezTo>
                  <a:cubicBezTo>
                    <a:pt x="8312" y="18938"/>
                    <a:pt x="8312" y="18938"/>
                    <a:pt x="8312" y="18938"/>
                  </a:cubicBezTo>
                  <a:cubicBezTo>
                    <a:pt x="8312" y="19288"/>
                    <a:pt x="8473" y="19516"/>
                    <a:pt x="8634" y="19744"/>
                  </a:cubicBezTo>
                  <a:cubicBezTo>
                    <a:pt x="8720" y="19972"/>
                    <a:pt x="8967" y="20322"/>
                    <a:pt x="8967" y="20566"/>
                  </a:cubicBezTo>
                  <a:cubicBezTo>
                    <a:pt x="8967" y="20794"/>
                    <a:pt x="8806" y="21022"/>
                    <a:pt x="8720" y="21265"/>
                  </a:cubicBezTo>
                  <a:cubicBezTo>
                    <a:pt x="8634" y="21372"/>
                    <a:pt x="8634" y="21600"/>
                    <a:pt x="8634" y="21600"/>
                  </a:cubicBezTo>
                  <a:cubicBezTo>
                    <a:pt x="8559" y="21265"/>
                    <a:pt x="8473" y="21144"/>
                    <a:pt x="8473" y="20794"/>
                  </a:cubicBezTo>
                  <a:cubicBezTo>
                    <a:pt x="8473" y="20566"/>
                    <a:pt x="8559" y="20216"/>
                    <a:pt x="8473" y="19972"/>
                  </a:cubicBezTo>
                  <a:cubicBezTo>
                    <a:pt x="8387" y="19866"/>
                    <a:pt x="8312" y="19744"/>
                    <a:pt x="8225" y="19516"/>
                  </a:cubicBezTo>
                  <a:cubicBezTo>
                    <a:pt x="8139" y="19394"/>
                    <a:pt x="8139" y="19166"/>
                    <a:pt x="8064" y="18938"/>
                  </a:cubicBezTo>
                  <a:cubicBezTo>
                    <a:pt x="7075" y="17310"/>
                    <a:pt x="3710" y="15683"/>
                    <a:pt x="2968" y="14755"/>
                  </a:cubicBezTo>
                  <a:cubicBezTo>
                    <a:pt x="2473" y="14527"/>
                    <a:pt x="1334" y="13705"/>
                    <a:pt x="839" y="13827"/>
                  </a:cubicBezTo>
                  <a:cubicBezTo>
                    <a:pt x="592" y="13934"/>
                    <a:pt x="345" y="14055"/>
                    <a:pt x="97" y="14283"/>
                  </a:cubicBezTo>
                  <a:cubicBezTo>
                    <a:pt x="97" y="13934"/>
                    <a:pt x="97" y="13127"/>
                    <a:pt x="183" y="12777"/>
                  </a:cubicBezTo>
                  <a:cubicBezTo>
                    <a:pt x="183" y="12549"/>
                    <a:pt x="345" y="12428"/>
                    <a:pt x="345" y="12306"/>
                  </a:cubicBezTo>
                  <a:cubicBezTo>
                    <a:pt x="259" y="12078"/>
                    <a:pt x="-64" y="12078"/>
                    <a:pt x="11" y="11956"/>
                  </a:cubicBezTo>
                  <a:cubicBezTo>
                    <a:pt x="259" y="11378"/>
                    <a:pt x="1086" y="11500"/>
                    <a:pt x="1086" y="10922"/>
                  </a:cubicBezTo>
                  <a:cubicBezTo>
                    <a:pt x="1086" y="10344"/>
                    <a:pt x="431" y="10344"/>
                    <a:pt x="11" y="9994"/>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76" name="Shape">
              <a:extLst>
                <a:ext uri="{FF2B5EF4-FFF2-40B4-BE49-F238E27FC236}">
                  <a16:creationId xmlns:a16="http://schemas.microsoft.com/office/drawing/2014/main" id="{3BC2CADC-85F9-E942-B3DE-FC773C1D11FE}"/>
                </a:ext>
              </a:extLst>
            </p:cNvPr>
            <p:cNvSpPr/>
            <p:nvPr/>
          </p:nvSpPr>
          <p:spPr>
            <a:xfrm>
              <a:off x="3882113" y="9422090"/>
              <a:ext cx="103842" cy="81750"/>
            </a:xfrm>
            <a:custGeom>
              <a:avLst/>
              <a:gdLst/>
              <a:ahLst/>
              <a:cxnLst>
                <a:cxn ang="0">
                  <a:pos x="wd2" y="hd2"/>
                </a:cxn>
                <a:cxn ang="5400000">
                  <a:pos x="wd2" y="hd2"/>
                </a:cxn>
                <a:cxn ang="10800000">
                  <a:pos x="wd2" y="hd2"/>
                </a:cxn>
                <a:cxn ang="16200000">
                  <a:pos x="wd2" y="hd2"/>
                </a:cxn>
              </a:cxnLst>
              <a:rect l="0" t="0" r="r" b="b"/>
              <a:pathLst>
                <a:path w="21119" h="21600" extrusionOk="0">
                  <a:moveTo>
                    <a:pt x="21119" y="20035"/>
                  </a:moveTo>
                  <a:cubicBezTo>
                    <a:pt x="19258" y="16800"/>
                    <a:pt x="16184" y="9600"/>
                    <a:pt x="14323" y="6470"/>
                  </a:cubicBezTo>
                  <a:cubicBezTo>
                    <a:pt x="13110" y="5635"/>
                    <a:pt x="13110" y="3235"/>
                    <a:pt x="11897" y="2400"/>
                  </a:cubicBezTo>
                  <a:cubicBezTo>
                    <a:pt x="11249" y="1670"/>
                    <a:pt x="9389" y="2400"/>
                    <a:pt x="8741" y="2400"/>
                  </a:cubicBezTo>
                  <a:cubicBezTo>
                    <a:pt x="6315" y="1670"/>
                    <a:pt x="4454" y="835"/>
                    <a:pt x="2593" y="0"/>
                  </a:cubicBezTo>
                  <a:cubicBezTo>
                    <a:pt x="1946" y="1670"/>
                    <a:pt x="-481" y="3235"/>
                    <a:pt x="85" y="5635"/>
                  </a:cubicBezTo>
                  <a:cubicBezTo>
                    <a:pt x="732" y="7200"/>
                    <a:pt x="4454" y="6470"/>
                    <a:pt x="5020" y="8870"/>
                  </a:cubicBezTo>
                  <a:cubicBezTo>
                    <a:pt x="6315" y="12000"/>
                    <a:pt x="5020" y="18365"/>
                    <a:pt x="4454" y="21600"/>
                  </a:cubicBezTo>
                  <a:cubicBezTo>
                    <a:pt x="7528" y="18365"/>
                    <a:pt x="11897" y="16800"/>
                    <a:pt x="16831" y="18365"/>
                  </a:cubicBezTo>
                  <a:cubicBezTo>
                    <a:pt x="18045" y="18365"/>
                    <a:pt x="19906" y="19200"/>
                    <a:pt x="21119" y="20035"/>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77" name="Shape">
              <a:extLst>
                <a:ext uri="{FF2B5EF4-FFF2-40B4-BE49-F238E27FC236}">
                  <a16:creationId xmlns:a16="http://schemas.microsoft.com/office/drawing/2014/main" id="{294D8FEC-584F-6A4E-9F96-6FDB6FEA1ABC}"/>
                </a:ext>
              </a:extLst>
            </p:cNvPr>
            <p:cNvSpPr/>
            <p:nvPr/>
          </p:nvSpPr>
          <p:spPr>
            <a:xfrm>
              <a:off x="4116203" y="9439407"/>
              <a:ext cx="310182" cy="195163"/>
            </a:xfrm>
            <a:custGeom>
              <a:avLst/>
              <a:gdLst/>
              <a:ahLst/>
              <a:cxnLst>
                <a:cxn ang="0">
                  <a:pos x="wd2" y="hd2"/>
                </a:cxn>
                <a:cxn ang="5400000">
                  <a:pos x="wd2" y="hd2"/>
                </a:cxn>
                <a:cxn ang="10800000">
                  <a:pos x="wd2" y="hd2"/>
                </a:cxn>
                <a:cxn ang="16200000">
                  <a:pos x="wd2" y="hd2"/>
                </a:cxn>
              </a:cxnLst>
              <a:rect l="0" t="0" r="r" b="b"/>
              <a:pathLst>
                <a:path w="18906" h="18586" extrusionOk="0">
                  <a:moveTo>
                    <a:pt x="6831" y="14253"/>
                  </a:moveTo>
                  <a:cubicBezTo>
                    <a:pt x="6106" y="13649"/>
                    <a:pt x="5550" y="13386"/>
                    <a:pt x="4801" y="12519"/>
                  </a:cubicBezTo>
                  <a:cubicBezTo>
                    <a:pt x="4246" y="11953"/>
                    <a:pt x="3690" y="9616"/>
                    <a:pt x="2965" y="9918"/>
                  </a:cubicBezTo>
                  <a:cubicBezTo>
                    <a:pt x="-1843" y="11953"/>
                    <a:pt x="549" y="10219"/>
                    <a:pt x="936" y="7618"/>
                  </a:cubicBezTo>
                  <a:cubicBezTo>
                    <a:pt x="1298" y="5017"/>
                    <a:pt x="4801" y="5884"/>
                    <a:pt x="6106" y="4753"/>
                  </a:cubicBezTo>
                  <a:cubicBezTo>
                    <a:pt x="7580" y="3585"/>
                    <a:pt x="8691" y="3019"/>
                    <a:pt x="9778" y="983"/>
                  </a:cubicBezTo>
                  <a:cubicBezTo>
                    <a:pt x="11083" y="-1316"/>
                    <a:pt x="11276" y="983"/>
                    <a:pt x="12750" y="2152"/>
                  </a:cubicBezTo>
                  <a:cubicBezTo>
                    <a:pt x="13838" y="3019"/>
                    <a:pt x="14587" y="3019"/>
                    <a:pt x="15867" y="3019"/>
                  </a:cubicBezTo>
                  <a:cubicBezTo>
                    <a:pt x="16616" y="3019"/>
                    <a:pt x="18090" y="7053"/>
                    <a:pt x="18646" y="8183"/>
                  </a:cubicBezTo>
                  <a:cubicBezTo>
                    <a:pt x="19757" y="9918"/>
                    <a:pt x="16978" y="10483"/>
                    <a:pt x="16616" y="10785"/>
                  </a:cubicBezTo>
                  <a:cubicBezTo>
                    <a:pt x="15142" y="11350"/>
                    <a:pt x="15698" y="12217"/>
                    <a:pt x="15311" y="13649"/>
                  </a:cubicBezTo>
                  <a:cubicBezTo>
                    <a:pt x="14780" y="16552"/>
                    <a:pt x="13475" y="15383"/>
                    <a:pt x="12195" y="17419"/>
                  </a:cubicBezTo>
                  <a:cubicBezTo>
                    <a:pt x="10165" y="20284"/>
                    <a:pt x="9972" y="17118"/>
                    <a:pt x="8136" y="15949"/>
                  </a:cubicBezTo>
                  <a:lnTo>
                    <a:pt x="6831" y="14253"/>
                  </a:ln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78" name="Shape">
              <a:extLst>
                <a:ext uri="{FF2B5EF4-FFF2-40B4-BE49-F238E27FC236}">
                  <a16:creationId xmlns:a16="http://schemas.microsoft.com/office/drawing/2014/main" id="{72597164-FB14-9748-BF27-09D8EF68275C}"/>
                </a:ext>
              </a:extLst>
            </p:cNvPr>
            <p:cNvSpPr/>
            <p:nvPr/>
          </p:nvSpPr>
          <p:spPr>
            <a:xfrm>
              <a:off x="3809841" y="9399964"/>
              <a:ext cx="99111" cy="137082"/>
            </a:xfrm>
            <a:custGeom>
              <a:avLst/>
              <a:gdLst/>
              <a:ahLst/>
              <a:cxnLst>
                <a:cxn ang="0">
                  <a:pos x="wd2" y="hd2"/>
                </a:cxn>
                <a:cxn ang="5400000">
                  <a:pos x="wd2" y="hd2"/>
                </a:cxn>
                <a:cxn ang="10800000">
                  <a:pos x="wd2" y="hd2"/>
                </a:cxn>
                <a:cxn ang="16200000">
                  <a:pos x="wd2" y="hd2"/>
                </a:cxn>
              </a:cxnLst>
              <a:rect l="0" t="0" r="r" b="b"/>
              <a:pathLst>
                <a:path w="20842" h="21237" extrusionOk="0">
                  <a:moveTo>
                    <a:pt x="0" y="16512"/>
                  </a:moveTo>
                  <a:cubicBezTo>
                    <a:pt x="2575" y="16512"/>
                    <a:pt x="4486" y="17003"/>
                    <a:pt x="6978" y="17003"/>
                  </a:cubicBezTo>
                  <a:cubicBezTo>
                    <a:pt x="9554" y="16512"/>
                    <a:pt x="11465" y="16082"/>
                    <a:pt x="13375" y="16512"/>
                  </a:cubicBezTo>
                  <a:cubicBezTo>
                    <a:pt x="13957" y="17923"/>
                    <a:pt x="12711" y="18414"/>
                    <a:pt x="12711" y="19826"/>
                  </a:cubicBezTo>
                  <a:cubicBezTo>
                    <a:pt x="12711" y="20255"/>
                    <a:pt x="15203" y="21237"/>
                    <a:pt x="15203" y="21237"/>
                  </a:cubicBezTo>
                  <a:cubicBezTo>
                    <a:pt x="15868" y="19335"/>
                    <a:pt x="17778" y="17494"/>
                    <a:pt x="19689" y="16082"/>
                  </a:cubicBezTo>
                  <a:cubicBezTo>
                    <a:pt x="20271" y="14180"/>
                    <a:pt x="21600" y="10437"/>
                    <a:pt x="20271" y="8596"/>
                  </a:cubicBezTo>
                  <a:cubicBezTo>
                    <a:pt x="19689" y="7185"/>
                    <a:pt x="15868" y="7614"/>
                    <a:pt x="15203" y="6694"/>
                  </a:cubicBezTo>
                  <a:cubicBezTo>
                    <a:pt x="14622" y="5282"/>
                    <a:pt x="17114" y="4362"/>
                    <a:pt x="17778" y="3380"/>
                  </a:cubicBezTo>
                  <a:cubicBezTo>
                    <a:pt x="15868" y="2460"/>
                    <a:pt x="14622" y="128"/>
                    <a:pt x="12046" y="128"/>
                  </a:cubicBezTo>
                  <a:cubicBezTo>
                    <a:pt x="10135" y="-363"/>
                    <a:pt x="7643" y="619"/>
                    <a:pt x="6397" y="2030"/>
                  </a:cubicBezTo>
                  <a:cubicBezTo>
                    <a:pt x="5068" y="3380"/>
                    <a:pt x="5732" y="5773"/>
                    <a:pt x="5068" y="7614"/>
                  </a:cubicBezTo>
                  <a:cubicBezTo>
                    <a:pt x="4486" y="9026"/>
                    <a:pt x="665" y="15162"/>
                    <a:pt x="0" y="16512"/>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79" name="Shape">
              <a:extLst>
                <a:ext uri="{FF2B5EF4-FFF2-40B4-BE49-F238E27FC236}">
                  <a16:creationId xmlns:a16="http://schemas.microsoft.com/office/drawing/2014/main" id="{39F0EB22-F529-3A4D-A8A3-EEA5BE445D37}"/>
                </a:ext>
              </a:extLst>
            </p:cNvPr>
            <p:cNvSpPr/>
            <p:nvPr/>
          </p:nvSpPr>
          <p:spPr>
            <a:xfrm>
              <a:off x="2838950" y="9680757"/>
              <a:ext cx="87235" cy="136009"/>
            </a:xfrm>
            <a:custGeom>
              <a:avLst/>
              <a:gdLst/>
              <a:ahLst/>
              <a:cxnLst>
                <a:cxn ang="0">
                  <a:pos x="wd2" y="hd2"/>
                </a:cxn>
                <a:cxn ang="5400000">
                  <a:pos x="wd2" y="hd2"/>
                </a:cxn>
                <a:cxn ang="10800000">
                  <a:pos x="wd2" y="hd2"/>
                </a:cxn>
                <a:cxn ang="16200000">
                  <a:pos x="wd2" y="hd2"/>
                </a:cxn>
              </a:cxnLst>
              <a:rect l="0" t="0" r="r" b="b"/>
              <a:pathLst>
                <a:path w="20051" h="21071" extrusionOk="0">
                  <a:moveTo>
                    <a:pt x="16588" y="0"/>
                  </a:moveTo>
                  <a:cubicBezTo>
                    <a:pt x="13762" y="1415"/>
                    <a:pt x="8932" y="2338"/>
                    <a:pt x="6836" y="3754"/>
                  </a:cubicBezTo>
                  <a:cubicBezTo>
                    <a:pt x="5377" y="4677"/>
                    <a:pt x="6107" y="6585"/>
                    <a:pt x="5377" y="7508"/>
                  </a:cubicBezTo>
                  <a:cubicBezTo>
                    <a:pt x="4010" y="8923"/>
                    <a:pt x="1276" y="9415"/>
                    <a:pt x="547" y="10338"/>
                  </a:cubicBezTo>
                  <a:cubicBezTo>
                    <a:pt x="-182" y="11262"/>
                    <a:pt x="-182" y="12677"/>
                    <a:pt x="547" y="13600"/>
                  </a:cubicBezTo>
                  <a:cubicBezTo>
                    <a:pt x="1914" y="15015"/>
                    <a:pt x="5377" y="15938"/>
                    <a:pt x="6836" y="17354"/>
                  </a:cubicBezTo>
                  <a:cubicBezTo>
                    <a:pt x="8203" y="18338"/>
                    <a:pt x="6836" y="20185"/>
                    <a:pt x="8203" y="20677"/>
                  </a:cubicBezTo>
                  <a:cubicBezTo>
                    <a:pt x="11666" y="21600"/>
                    <a:pt x="15129" y="20677"/>
                    <a:pt x="19322" y="20185"/>
                  </a:cubicBezTo>
                  <a:cubicBezTo>
                    <a:pt x="19322" y="19754"/>
                    <a:pt x="19322" y="19262"/>
                    <a:pt x="20051" y="18769"/>
                  </a:cubicBezTo>
                  <a:cubicBezTo>
                    <a:pt x="9570" y="18769"/>
                    <a:pt x="2643" y="11754"/>
                    <a:pt x="14491" y="11754"/>
                  </a:cubicBezTo>
                  <a:cubicBezTo>
                    <a:pt x="18684" y="11754"/>
                    <a:pt x="21418" y="11262"/>
                    <a:pt x="17955" y="8431"/>
                  </a:cubicBezTo>
                  <a:cubicBezTo>
                    <a:pt x="14491" y="6585"/>
                    <a:pt x="15129" y="2831"/>
                    <a:pt x="16588" y="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80" name="Shape">
              <a:extLst>
                <a:ext uri="{FF2B5EF4-FFF2-40B4-BE49-F238E27FC236}">
                  <a16:creationId xmlns:a16="http://schemas.microsoft.com/office/drawing/2014/main" id="{7E4BAD71-9236-5447-BC16-5F46585F4635}"/>
                </a:ext>
              </a:extLst>
            </p:cNvPr>
            <p:cNvSpPr/>
            <p:nvPr/>
          </p:nvSpPr>
          <p:spPr>
            <a:xfrm>
              <a:off x="2174436" y="8971172"/>
              <a:ext cx="1121205" cy="1029027"/>
            </a:xfrm>
            <a:custGeom>
              <a:avLst/>
              <a:gdLst/>
              <a:ahLst/>
              <a:cxnLst>
                <a:cxn ang="0">
                  <a:pos x="wd2" y="hd2"/>
                </a:cxn>
                <a:cxn ang="5400000">
                  <a:pos x="wd2" y="hd2"/>
                </a:cxn>
                <a:cxn ang="10800000">
                  <a:pos x="wd2" y="hd2"/>
                </a:cxn>
                <a:cxn ang="16200000">
                  <a:pos x="wd2" y="hd2"/>
                </a:cxn>
              </a:cxnLst>
              <a:rect l="0" t="0" r="r" b="b"/>
              <a:pathLst>
                <a:path w="21559" h="21600" extrusionOk="0">
                  <a:moveTo>
                    <a:pt x="73" y="1589"/>
                  </a:moveTo>
                  <a:cubicBezTo>
                    <a:pt x="73" y="1530"/>
                    <a:pt x="12" y="1464"/>
                    <a:pt x="12" y="1406"/>
                  </a:cubicBezTo>
                  <a:cubicBezTo>
                    <a:pt x="12" y="1339"/>
                    <a:pt x="12" y="1273"/>
                    <a:pt x="12" y="1214"/>
                  </a:cubicBezTo>
                  <a:cubicBezTo>
                    <a:pt x="12" y="1148"/>
                    <a:pt x="-41" y="956"/>
                    <a:pt x="73" y="890"/>
                  </a:cubicBezTo>
                  <a:cubicBezTo>
                    <a:pt x="134" y="890"/>
                    <a:pt x="134" y="1023"/>
                    <a:pt x="134" y="1081"/>
                  </a:cubicBezTo>
                  <a:cubicBezTo>
                    <a:pt x="134" y="1148"/>
                    <a:pt x="188" y="1339"/>
                    <a:pt x="249" y="1406"/>
                  </a:cubicBezTo>
                  <a:cubicBezTo>
                    <a:pt x="249" y="1464"/>
                    <a:pt x="249" y="1530"/>
                    <a:pt x="249" y="1530"/>
                  </a:cubicBezTo>
                  <a:cubicBezTo>
                    <a:pt x="249" y="1589"/>
                    <a:pt x="188" y="1655"/>
                    <a:pt x="73" y="1722"/>
                  </a:cubicBezTo>
                  <a:cubicBezTo>
                    <a:pt x="73" y="1589"/>
                    <a:pt x="73" y="1589"/>
                    <a:pt x="73" y="1589"/>
                  </a:cubicBezTo>
                  <a:close/>
                  <a:moveTo>
                    <a:pt x="6714" y="18365"/>
                  </a:moveTo>
                  <a:cubicBezTo>
                    <a:pt x="6714" y="19887"/>
                    <a:pt x="7820" y="19571"/>
                    <a:pt x="8864" y="19571"/>
                  </a:cubicBezTo>
                  <a:cubicBezTo>
                    <a:pt x="9215" y="19762"/>
                    <a:pt x="9688" y="19953"/>
                    <a:pt x="9741" y="20394"/>
                  </a:cubicBezTo>
                  <a:cubicBezTo>
                    <a:pt x="9741" y="20901"/>
                    <a:pt x="10092" y="21226"/>
                    <a:pt x="10496" y="21475"/>
                  </a:cubicBezTo>
                  <a:cubicBezTo>
                    <a:pt x="10671" y="21542"/>
                    <a:pt x="11373" y="20901"/>
                    <a:pt x="11609" y="21600"/>
                  </a:cubicBezTo>
                  <a:cubicBezTo>
                    <a:pt x="11723" y="21600"/>
                    <a:pt x="11777" y="21350"/>
                    <a:pt x="11952" y="21284"/>
                  </a:cubicBezTo>
                  <a:cubicBezTo>
                    <a:pt x="12074" y="21284"/>
                    <a:pt x="12250" y="21226"/>
                    <a:pt x="12425" y="21226"/>
                  </a:cubicBezTo>
                  <a:cubicBezTo>
                    <a:pt x="12425" y="20585"/>
                    <a:pt x="12303" y="20211"/>
                    <a:pt x="12715" y="19571"/>
                  </a:cubicBezTo>
                  <a:cubicBezTo>
                    <a:pt x="13058" y="18938"/>
                    <a:pt x="13233" y="18747"/>
                    <a:pt x="13935" y="18747"/>
                  </a:cubicBezTo>
                  <a:cubicBezTo>
                    <a:pt x="13935" y="18240"/>
                    <a:pt x="14224" y="17982"/>
                    <a:pt x="14400" y="17599"/>
                  </a:cubicBezTo>
                  <a:cubicBezTo>
                    <a:pt x="14049" y="17666"/>
                    <a:pt x="13759" y="17791"/>
                    <a:pt x="13469" y="17666"/>
                  </a:cubicBezTo>
                  <a:cubicBezTo>
                    <a:pt x="13355" y="17599"/>
                    <a:pt x="13469" y="17350"/>
                    <a:pt x="13355" y="17217"/>
                  </a:cubicBezTo>
                  <a:cubicBezTo>
                    <a:pt x="13233" y="17025"/>
                    <a:pt x="12943" y="16901"/>
                    <a:pt x="12829" y="16709"/>
                  </a:cubicBezTo>
                  <a:cubicBezTo>
                    <a:pt x="12768" y="16585"/>
                    <a:pt x="12768" y="16393"/>
                    <a:pt x="12829" y="16269"/>
                  </a:cubicBezTo>
                  <a:cubicBezTo>
                    <a:pt x="12890" y="16144"/>
                    <a:pt x="13119" y="16077"/>
                    <a:pt x="13233" y="15886"/>
                  </a:cubicBezTo>
                  <a:cubicBezTo>
                    <a:pt x="13294" y="15761"/>
                    <a:pt x="13233" y="15503"/>
                    <a:pt x="13355" y="15379"/>
                  </a:cubicBezTo>
                  <a:cubicBezTo>
                    <a:pt x="13530" y="15187"/>
                    <a:pt x="13935" y="15063"/>
                    <a:pt x="14171" y="14871"/>
                  </a:cubicBezTo>
                  <a:cubicBezTo>
                    <a:pt x="14171" y="14680"/>
                    <a:pt x="14750" y="13665"/>
                    <a:pt x="14865" y="13407"/>
                  </a:cubicBezTo>
                  <a:cubicBezTo>
                    <a:pt x="15101" y="13091"/>
                    <a:pt x="16031" y="13283"/>
                    <a:pt x="16496" y="12834"/>
                  </a:cubicBezTo>
                  <a:cubicBezTo>
                    <a:pt x="16961" y="12326"/>
                    <a:pt x="17198" y="11885"/>
                    <a:pt x="17884" y="11752"/>
                  </a:cubicBezTo>
                  <a:cubicBezTo>
                    <a:pt x="18235" y="11694"/>
                    <a:pt x="18822" y="11819"/>
                    <a:pt x="18997" y="11569"/>
                  </a:cubicBezTo>
                  <a:cubicBezTo>
                    <a:pt x="19226" y="11312"/>
                    <a:pt x="19516" y="11312"/>
                    <a:pt x="19805" y="11378"/>
                  </a:cubicBezTo>
                  <a:cubicBezTo>
                    <a:pt x="20217" y="11436"/>
                    <a:pt x="20507" y="11187"/>
                    <a:pt x="20858" y="10929"/>
                  </a:cubicBezTo>
                  <a:cubicBezTo>
                    <a:pt x="20858" y="10738"/>
                    <a:pt x="20858" y="10297"/>
                    <a:pt x="20919" y="10106"/>
                  </a:cubicBezTo>
                  <a:cubicBezTo>
                    <a:pt x="20919" y="9981"/>
                    <a:pt x="21033" y="9914"/>
                    <a:pt x="21033" y="9848"/>
                  </a:cubicBezTo>
                  <a:cubicBezTo>
                    <a:pt x="20972" y="9723"/>
                    <a:pt x="20743" y="9723"/>
                    <a:pt x="20797" y="9656"/>
                  </a:cubicBezTo>
                  <a:cubicBezTo>
                    <a:pt x="20972" y="9340"/>
                    <a:pt x="21559" y="9407"/>
                    <a:pt x="21559" y="9091"/>
                  </a:cubicBezTo>
                  <a:cubicBezTo>
                    <a:pt x="21559" y="8775"/>
                    <a:pt x="21094" y="8775"/>
                    <a:pt x="20797" y="8583"/>
                  </a:cubicBezTo>
                  <a:cubicBezTo>
                    <a:pt x="20682" y="8326"/>
                    <a:pt x="20682" y="8010"/>
                    <a:pt x="20453" y="7818"/>
                  </a:cubicBezTo>
                  <a:cubicBezTo>
                    <a:pt x="20278" y="7693"/>
                    <a:pt x="19981" y="7943"/>
                    <a:pt x="19805" y="7885"/>
                  </a:cubicBezTo>
                  <a:cubicBezTo>
                    <a:pt x="19638" y="7752"/>
                    <a:pt x="19577" y="7502"/>
                    <a:pt x="19577" y="7311"/>
                  </a:cubicBezTo>
                  <a:cubicBezTo>
                    <a:pt x="19516" y="7120"/>
                    <a:pt x="19752" y="6928"/>
                    <a:pt x="19691" y="6804"/>
                  </a:cubicBezTo>
                  <a:cubicBezTo>
                    <a:pt x="19638" y="6670"/>
                    <a:pt x="19462" y="6737"/>
                    <a:pt x="19340" y="6737"/>
                  </a:cubicBezTo>
                  <a:cubicBezTo>
                    <a:pt x="19051" y="6804"/>
                    <a:pt x="18761" y="6995"/>
                    <a:pt x="18471" y="6995"/>
                  </a:cubicBezTo>
                  <a:cubicBezTo>
                    <a:pt x="18296" y="6928"/>
                    <a:pt x="18120" y="6804"/>
                    <a:pt x="18120" y="6612"/>
                  </a:cubicBezTo>
                  <a:cubicBezTo>
                    <a:pt x="18059" y="6354"/>
                    <a:pt x="18410" y="6038"/>
                    <a:pt x="18235" y="5847"/>
                  </a:cubicBezTo>
                  <a:cubicBezTo>
                    <a:pt x="17945" y="5656"/>
                    <a:pt x="17549" y="6038"/>
                    <a:pt x="17251" y="5914"/>
                  </a:cubicBezTo>
                  <a:cubicBezTo>
                    <a:pt x="16908" y="5789"/>
                    <a:pt x="16733" y="5340"/>
                    <a:pt x="16382" y="5148"/>
                  </a:cubicBezTo>
                  <a:cubicBezTo>
                    <a:pt x="16207" y="5024"/>
                    <a:pt x="15917" y="5340"/>
                    <a:pt x="15795" y="5148"/>
                  </a:cubicBezTo>
                  <a:cubicBezTo>
                    <a:pt x="15620" y="4957"/>
                    <a:pt x="15856" y="4575"/>
                    <a:pt x="15742" y="4325"/>
                  </a:cubicBezTo>
                  <a:cubicBezTo>
                    <a:pt x="15681" y="4200"/>
                    <a:pt x="15505" y="4134"/>
                    <a:pt x="15330" y="4134"/>
                  </a:cubicBezTo>
                  <a:cubicBezTo>
                    <a:pt x="15215" y="4134"/>
                    <a:pt x="15040" y="4258"/>
                    <a:pt x="14865" y="4258"/>
                  </a:cubicBezTo>
                  <a:cubicBezTo>
                    <a:pt x="14811" y="4258"/>
                    <a:pt x="14750" y="4067"/>
                    <a:pt x="14689" y="4067"/>
                  </a:cubicBezTo>
                  <a:cubicBezTo>
                    <a:pt x="14522" y="4009"/>
                    <a:pt x="14346" y="3942"/>
                    <a:pt x="14224" y="4067"/>
                  </a:cubicBezTo>
                  <a:cubicBezTo>
                    <a:pt x="14110" y="4200"/>
                    <a:pt x="14110" y="4575"/>
                    <a:pt x="13935" y="4641"/>
                  </a:cubicBezTo>
                  <a:cubicBezTo>
                    <a:pt x="13645" y="4766"/>
                    <a:pt x="13233" y="4708"/>
                    <a:pt x="13004" y="4516"/>
                  </a:cubicBezTo>
                  <a:cubicBezTo>
                    <a:pt x="12890" y="4383"/>
                    <a:pt x="13119" y="4200"/>
                    <a:pt x="13119" y="4009"/>
                  </a:cubicBezTo>
                  <a:cubicBezTo>
                    <a:pt x="13180" y="3876"/>
                    <a:pt x="13233" y="3693"/>
                    <a:pt x="13119" y="3560"/>
                  </a:cubicBezTo>
                  <a:cubicBezTo>
                    <a:pt x="13058" y="3435"/>
                    <a:pt x="12890" y="3560"/>
                    <a:pt x="12768" y="3560"/>
                  </a:cubicBezTo>
                  <a:cubicBezTo>
                    <a:pt x="12425" y="3435"/>
                    <a:pt x="12128" y="3244"/>
                    <a:pt x="11838" y="3052"/>
                  </a:cubicBezTo>
                  <a:cubicBezTo>
                    <a:pt x="11373" y="2670"/>
                    <a:pt x="10847" y="2354"/>
                    <a:pt x="10557" y="1913"/>
                  </a:cubicBezTo>
                  <a:cubicBezTo>
                    <a:pt x="10382" y="1655"/>
                    <a:pt x="10328" y="1273"/>
                    <a:pt x="10443" y="1023"/>
                  </a:cubicBezTo>
                  <a:cubicBezTo>
                    <a:pt x="10496" y="890"/>
                    <a:pt x="10732" y="956"/>
                    <a:pt x="10847" y="956"/>
                  </a:cubicBezTo>
                  <a:cubicBezTo>
                    <a:pt x="11136" y="890"/>
                    <a:pt x="11487" y="1023"/>
                    <a:pt x="11723" y="890"/>
                  </a:cubicBezTo>
                  <a:cubicBezTo>
                    <a:pt x="11838" y="765"/>
                    <a:pt x="11723" y="765"/>
                    <a:pt x="11723" y="574"/>
                  </a:cubicBezTo>
                  <a:cubicBezTo>
                    <a:pt x="11312" y="516"/>
                    <a:pt x="10908" y="383"/>
                    <a:pt x="10671" y="0"/>
                  </a:cubicBezTo>
                  <a:cubicBezTo>
                    <a:pt x="10618" y="67"/>
                    <a:pt x="10618" y="67"/>
                    <a:pt x="10618" y="67"/>
                  </a:cubicBezTo>
                  <a:cubicBezTo>
                    <a:pt x="10092" y="449"/>
                    <a:pt x="9040" y="383"/>
                    <a:pt x="8399" y="640"/>
                  </a:cubicBezTo>
                  <a:cubicBezTo>
                    <a:pt x="7820" y="832"/>
                    <a:pt x="7004" y="832"/>
                    <a:pt x="6425" y="890"/>
                  </a:cubicBezTo>
                  <a:cubicBezTo>
                    <a:pt x="6135" y="956"/>
                    <a:pt x="5609" y="956"/>
                    <a:pt x="5670" y="1273"/>
                  </a:cubicBezTo>
                  <a:cubicBezTo>
                    <a:pt x="5784" y="1589"/>
                    <a:pt x="5548" y="1780"/>
                    <a:pt x="5372" y="1971"/>
                  </a:cubicBezTo>
                  <a:cubicBezTo>
                    <a:pt x="5197" y="2229"/>
                    <a:pt x="5372" y="3052"/>
                    <a:pt x="5319" y="3435"/>
                  </a:cubicBezTo>
                  <a:cubicBezTo>
                    <a:pt x="5197" y="4067"/>
                    <a:pt x="4907" y="4516"/>
                    <a:pt x="4618" y="5024"/>
                  </a:cubicBezTo>
                  <a:cubicBezTo>
                    <a:pt x="4091" y="5340"/>
                    <a:pt x="3573" y="5598"/>
                    <a:pt x="3161" y="4899"/>
                  </a:cubicBezTo>
                  <a:cubicBezTo>
                    <a:pt x="3047" y="4641"/>
                    <a:pt x="2170" y="4641"/>
                    <a:pt x="1880" y="4641"/>
                  </a:cubicBezTo>
                  <a:cubicBezTo>
                    <a:pt x="1880" y="5215"/>
                    <a:pt x="1705" y="5722"/>
                    <a:pt x="1530" y="6230"/>
                  </a:cubicBezTo>
                  <a:cubicBezTo>
                    <a:pt x="1766" y="6230"/>
                    <a:pt x="1880" y="6230"/>
                    <a:pt x="2109" y="6230"/>
                  </a:cubicBezTo>
                  <a:cubicBezTo>
                    <a:pt x="2345" y="6230"/>
                    <a:pt x="2635" y="6105"/>
                    <a:pt x="2872" y="6230"/>
                  </a:cubicBezTo>
                  <a:cubicBezTo>
                    <a:pt x="2986" y="6296"/>
                    <a:pt x="2925" y="6487"/>
                    <a:pt x="2986" y="6612"/>
                  </a:cubicBezTo>
                  <a:cubicBezTo>
                    <a:pt x="3100" y="6928"/>
                    <a:pt x="3276" y="7178"/>
                    <a:pt x="3337" y="7436"/>
                  </a:cubicBezTo>
                  <a:cubicBezTo>
                    <a:pt x="3398" y="7502"/>
                    <a:pt x="3276" y="7560"/>
                    <a:pt x="3222" y="7627"/>
                  </a:cubicBezTo>
                  <a:cubicBezTo>
                    <a:pt x="3161" y="7943"/>
                    <a:pt x="3222" y="8392"/>
                    <a:pt x="3100" y="8708"/>
                  </a:cubicBezTo>
                  <a:cubicBezTo>
                    <a:pt x="2986" y="8899"/>
                    <a:pt x="2757" y="8833"/>
                    <a:pt x="2582" y="8958"/>
                  </a:cubicBezTo>
                  <a:cubicBezTo>
                    <a:pt x="2521" y="8958"/>
                    <a:pt x="2460" y="9024"/>
                    <a:pt x="2460" y="9091"/>
                  </a:cubicBezTo>
                  <a:cubicBezTo>
                    <a:pt x="2521" y="9216"/>
                    <a:pt x="2635" y="9149"/>
                    <a:pt x="2696" y="9216"/>
                  </a:cubicBezTo>
                  <a:cubicBezTo>
                    <a:pt x="2986" y="9340"/>
                    <a:pt x="3161" y="9598"/>
                    <a:pt x="3451" y="9656"/>
                  </a:cubicBezTo>
                  <a:cubicBezTo>
                    <a:pt x="3573" y="9723"/>
                    <a:pt x="3687" y="9282"/>
                    <a:pt x="3741" y="9407"/>
                  </a:cubicBezTo>
                  <a:cubicBezTo>
                    <a:pt x="3977" y="9789"/>
                    <a:pt x="3916" y="10297"/>
                    <a:pt x="3977" y="10738"/>
                  </a:cubicBezTo>
                  <a:cubicBezTo>
                    <a:pt x="4038" y="10804"/>
                    <a:pt x="3977" y="10929"/>
                    <a:pt x="4038" y="10995"/>
                  </a:cubicBezTo>
                  <a:cubicBezTo>
                    <a:pt x="4091" y="11120"/>
                    <a:pt x="4206" y="11245"/>
                    <a:pt x="4267" y="11378"/>
                  </a:cubicBezTo>
                  <a:cubicBezTo>
                    <a:pt x="4381" y="11628"/>
                    <a:pt x="4328" y="11944"/>
                    <a:pt x="4442" y="12201"/>
                  </a:cubicBezTo>
                  <a:cubicBezTo>
                    <a:pt x="4503" y="12326"/>
                    <a:pt x="4679" y="12201"/>
                    <a:pt x="4679" y="12326"/>
                  </a:cubicBezTo>
                  <a:cubicBezTo>
                    <a:pt x="4732" y="12651"/>
                    <a:pt x="4557" y="13025"/>
                    <a:pt x="4679" y="13341"/>
                  </a:cubicBezTo>
                  <a:cubicBezTo>
                    <a:pt x="4679" y="13532"/>
                    <a:pt x="4968" y="13341"/>
                    <a:pt x="5022" y="13407"/>
                  </a:cubicBezTo>
                  <a:cubicBezTo>
                    <a:pt x="5144" y="13532"/>
                    <a:pt x="5144" y="13665"/>
                    <a:pt x="5144" y="13790"/>
                  </a:cubicBezTo>
                  <a:cubicBezTo>
                    <a:pt x="5144" y="13981"/>
                    <a:pt x="5022" y="14173"/>
                    <a:pt x="5083" y="14231"/>
                  </a:cubicBezTo>
                  <a:cubicBezTo>
                    <a:pt x="5258" y="14422"/>
                    <a:pt x="5548" y="14297"/>
                    <a:pt x="5723" y="14422"/>
                  </a:cubicBezTo>
                  <a:cubicBezTo>
                    <a:pt x="5898" y="14555"/>
                    <a:pt x="6188" y="14805"/>
                    <a:pt x="6188" y="15063"/>
                  </a:cubicBezTo>
                  <a:cubicBezTo>
                    <a:pt x="6135" y="15312"/>
                    <a:pt x="5784" y="15254"/>
                    <a:pt x="5670" y="15445"/>
                  </a:cubicBezTo>
                  <a:cubicBezTo>
                    <a:pt x="5548" y="15570"/>
                    <a:pt x="5433" y="15761"/>
                    <a:pt x="5494" y="15953"/>
                  </a:cubicBezTo>
                  <a:cubicBezTo>
                    <a:pt x="5548" y="16077"/>
                    <a:pt x="5784" y="15953"/>
                    <a:pt x="5837" y="16077"/>
                  </a:cubicBezTo>
                  <a:cubicBezTo>
                    <a:pt x="5959" y="16202"/>
                    <a:pt x="5898" y="16460"/>
                    <a:pt x="5959" y="16585"/>
                  </a:cubicBezTo>
                  <a:cubicBezTo>
                    <a:pt x="6135" y="16585"/>
                    <a:pt x="6249" y="16518"/>
                    <a:pt x="6425" y="16460"/>
                  </a:cubicBezTo>
                  <a:cubicBezTo>
                    <a:pt x="6600" y="16393"/>
                    <a:pt x="6829" y="16269"/>
                    <a:pt x="7004" y="16327"/>
                  </a:cubicBezTo>
                  <a:cubicBezTo>
                    <a:pt x="7179" y="16460"/>
                    <a:pt x="7240" y="16776"/>
                    <a:pt x="7416" y="16967"/>
                  </a:cubicBezTo>
                  <a:cubicBezTo>
                    <a:pt x="7591" y="17092"/>
                    <a:pt x="7995" y="17025"/>
                    <a:pt x="8056" y="17283"/>
                  </a:cubicBezTo>
                  <a:cubicBezTo>
                    <a:pt x="8110" y="17475"/>
                    <a:pt x="7766" y="17541"/>
                    <a:pt x="7644" y="17732"/>
                  </a:cubicBezTo>
                  <a:cubicBezTo>
                    <a:pt x="7591" y="17791"/>
                    <a:pt x="7705" y="17924"/>
                    <a:pt x="7644" y="18049"/>
                  </a:cubicBezTo>
                  <a:cubicBezTo>
                    <a:pt x="7530" y="18173"/>
                    <a:pt x="7355" y="18240"/>
                    <a:pt x="7179" y="18298"/>
                  </a:cubicBezTo>
                  <a:cubicBezTo>
                    <a:pt x="7065" y="18365"/>
                    <a:pt x="6890" y="18365"/>
                    <a:pt x="6714" y="18365"/>
                  </a:cubicBezTo>
                  <a:close/>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81" name="Shape">
              <a:extLst>
                <a:ext uri="{FF2B5EF4-FFF2-40B4-BE49-F238E27FC236}">
                  <a16:creationId xmlns:a16="http://schemas.microsoft.com/office/drawing/2014/main" id="{1267F6C5-2115-214E-A5D5-07B527F1B52C}"/>
                </a:ext>
              </a:extLst>
            </p:cNvPr>
            <p:cNvSpPr/>
            <p:nvPr/>
          </p:nvSpPr>
          <p:spPr>
            <a:xfrm>
              <a:off x="2475405" y="9749215"/>
              <a:ext cx="118709" cy="97185"/>
            </a:xfrm>
            <a:custGeom>
              <a:avLst/>
              <a:gdLst/>
              <a:ahLst/>
              <a:cxnLst>
                <a:cxn ang="0">
                  <a:pos x="wd2" y="hd2"/>
                </a:cxn>
                <a:cxn ang="5400000">
                  <a:pos x="wd2" y="hd2"/>
                </a:cxn>
                <a:cxn ang="10800000">
                  <a:pos x="wd2" y="hd2"/>
                </a:cxn>
                <a:cxn ang="16200000">
                  <a:pos x="wd2" y="hd2"/>
                </a:cxn>
              </a:cxnLst>
              <a:rect l="0" t="0" r="r" b="b"/>
              <a:pathLst>
                <a:path w="20730" h="21155" extrusionOk="0">
                  <a:moveTo>
                    <a:pt x="8534" y="21155"/>
                  </a:moveTo>
                  <a:cubicBezTo>
                    <a:pt x="10121" y="21155"/>
                    <a:pt x="11709" y="21155"/>
                    <a:pt x="12744" y="20469"/>
                  </a:cubicBezTo>
                  <a:cubicBezTo>
                    <a:pt x="14331" y="19869"/>
                    <a:pt x="15918" y="19184"/>
                    <a:pt x="16953" y="17898"/>
                  </a:cubicBezTo>
                  <a:cubicBezTo>
                    <a:pt x="17505" y="16612"/>
                    <a:pt x="16470" y="15241"/>
                    <a:pt x="16953" y="14641"/>
                  </a:cubicBezTo>
                  <a:cubicBezTo>
                    <a:pt x="18058" y="12669"/>
                    <a:pt x="21163" y="11984"/>
                    <a:pt x="20680" y="10012"/>
                  </a:cubicBezTo>
                  <a:cubicBezTo>
                    <a:pt x="20128" y="7355"/>
                    <a:pt x="16470" y="8041"/>
                    <a:pt x="14883" y="6755"/>
                  </a:cubicBezTo>
                  <a:cubicBezTo>
                    <a:pt x="13296" y="4784"/>
                    <a:pt x="12744" y="1526"/>
                    <a:pt x="11157" y="155"/>
                  </a:cubicBezTo>
                  <a:cubicBezTo>
                    <a:pt x="9569" y="-445"/>
                    <a:pt x="7499" y="841"/>
                    <a:pt x="5912" y="1526"/>
                  </a:cubicBezTo>
                  <a:cubicBezTo>
                    <a:pt x="4325" y="2126"/>
                    <a:pt x="3290" y="2812"/>
                    <a:pt x="1702" y="2812"/>
                  </a:cubicBezTo>
                  <a:cubicBezTo>
                    <a:pt x="1150" y="5469"/>
                    <a:pt x="-437" y="8041"/>
                    <a:pt x="115" y="10012"/>
                  </a:cubicBezTo>
                  <a:cubicBezTo>
                    <a:pt x="598" y="12669"/>
                    <a:pt x="2737" y="19184"/>
                    <a:pt x="3773" y="21155"/>
                  </a:cubicBezTo>
                  <a:cubicBezTo>
                    <a:pt x="5360" y="20469"/>
                    <a:pt x="6395" y="19869"/>
                    <a:pt x="8534" y="20469"/>
                  </a:cubicBezTo>
                  <a:cubicBezTo>
                    <a:pt x="8534" y="21155"/>
                    <a:pt x="8534" y="21155"/>
                    <a:pt x="8534" y="21155"/>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82" name="Shape">
              <a:extLst>
                <a:ext uri="{FF2B5EF4-FFF2-40B4-BE49-F238E27FC236}">
                  <a16:creationId xmlns:a16="http://schemas.microsoft.com/office/drawing/2014/main" id="{E3BFE82C-738A-384E-A9D9-9EBB44340C6A}"/>
                </a:ext>
              </a:extLst>
            </p:cNvPr>
            <p:cNvSpPr/>
            <p:nvPr/>
          </p:nvSpPr>
          <p:spPr>
            <a:xfrm>
              <a:off x="1155184" y="9266348"/>
              <a:ext cx="1341788" cy="1015224"/>
            </a:xfrm>
            <a:custGeom>
              <a:avLst/>
              <a:gdLst/>
              <a:ahLst/>
              <a:cxnLst>
                <a:cxn ang="0">
                  <a:pos x="wd2" y="hd2"/>
                </a:cxn>
                <a:cxn ang="5400000">
                  <a:pos x="wd2" y="hd2"/>
                </a:cxn>
                <a:cxn ang="10800000">
                  <a:pos x="wd2" y="hd2"/>
                </a:cxn>
                <a:cxn ang="16200000">
                  <a:pos x="wd2" y="hd2"/>
                </a:cxn>
              </a:cxnLst>
              <a:rect l="0" t="0" r="r" b="b"/>
              <a:pathLst>
                <a:path w="21600" h="21493" extrusionOk="0">
                  <a:moveTo>
                    <a:pt x="51" y="21337"/>
                  </a:moveTo>
                  <a:cubicBezTo>
                    <a:pt x="147" y="21337"/>
                    <a:pt x="147" y="21018"/>
                    <a:pt x="147" y="20951"/>
                  </a:cubicBezTo>
                  <a:cubicBezTo>
                    <a:pt x="198" y="20884"/>
                    <a:pt x="587" y="21018"/>
                    <a:pt x="440" y="21211"/>
                  </a:cubicBezTo>
                  <a:cubicBezTo>
                    <a:pt x="396" y="21270"/>
                    <a:pt x="345" y="21337"/>
                    <a:pt x="294" y="21463"/>
                  </a:cubicBezTo>
                  <a:cubicBezTo>
                    <a:pt x="249" y="21530"/>
                    <a:pt x="51" y="21463"/>
                    <a:pt x="0" y="21463"/>
                  </a:cubicBezTo>
                  <a:cubicBezTo>
                    <a:pt x="51" y="21337"/>
                    <a:pt x="51" y="21337"/>
                    <a:pt x="51" y="21337"/>
                  </a:cubicBezTo>
                  <a:close/>
                  <a:moveTo>
                    <a:pt x="21600" y="12299"/>
                  </a:moveTo>
                  <a:cubicBezTo>
                    <a:pt x="21504" y="12106"/>
                    <a:pt x="21306" y="11468"/>
                    <a:pt x="21262" y="11208"/>
                  </a:cubicBezTo>
                  <a:cubicBezTo>
                    <a:pt x="21211" y="11015"/>
                    <a:pt x="21357" y="10764"/>
                    <a:pt x="21409" y="10503"/>
                  </a:cubicBezTo>
                  <a:cubicBezTo>
                    <a:pt x="21357" y="10378"/>
                    <a:pt x="21409" y="10117"/>
                    <a:pt x="21306" y="9992"/>
                  </a:cubicBezTo>
                  <a:cubicBezTo>
                    <a:pt x="21262" y="9866"/>
                    <a:pt x="21064" y="9992"/>
                    <a:pt x="21019" y="9866"/>
                  </a:cubicBezTo>
                  <a:cubicBezTo>
                    <a:pt x="20968" y="9673"/>
                    <a:pt x="21064" y="9480"/>
                    <a:pt x="21166" y="9354"/>
                  </a:cubicBezTo>
                  <a:cubicBezTo>
                    <a:pt x="21262" y="9161"/>
                    <a:pt x="21555" y="9220"/>
                    <a:pt x="21600" y="8968"/>
                  </a:cubicBezTo>
                  <a:cubicBezTo>
                    <a:pt x="21600" y="8708"/>
                    <a:pt x="21357" y="8456"/>
                    <a:pt x="21211" y="8322"/>
                  </a:cubicBezTo>
                  <a:cubicBezTo>
                    <a:pt x="21064" y="8196"/>
                    <a:pt x="20821" y="8322"/>
                    <a:pt x="20674" y="8129"/>
                  </a:cubicBezTo>
                  <a:cubicBezTo>
                    <a:pt x="20623" y="8070"/>
                    <a:pt x="20726" y="7877"/>
                    <a:pt x="20726" y="7684"/>
                  </a:cubicBezTo>
                  <a:cubicBezTo>
                    <a:pt x="20726" y="7558"/>
                    <a:pt x="20726" y="7424"/>
                    <a:pt x="20623" y="7298"/>
                  </a:cubicBezTo>
                  <a:cubicBezTo>
                    <a:pt x="20579" y="7231"/>
                    <a:pt x="20336" y="7424"/>
                    <a:pt x="20336" y="7231"/>
                  </a:cubicBezTo>
                  <a:cubicBezTo>
                    <a:pt x="20234" y="6912"/>
                    <a:pt x="20381" y="6534"/>
                    <a:pt x="20336" y="6207"/>
                  </a:cubicBezTo>
                  <a:cubicBezTo>
                    <a:pt x="20336" y="6081"/>
                    <a:pt x="20189" y="6207"/>
                    <a:pt x="20138" y="6081"/>
                  </a:cubicBezTo>
                  <a:cubicBezTo>
                    <a:pt x="20043" y="5821"/>
                    <a:pt x="20087" y="5502"/>
                    <a:pt x="19991" y="5250"/>
                  </a:cubicBezTo>
                  <a:cubicBezTo>
                    <a:pt x="19940" y="5116"/>
                    <a:pt x="19845" y="4990"/>
                    <a:pt x="19800" y="4864"/>
                  </a:cubicBezTo>
                  <a:cubicBezTo>
                    <a:pt x="19749" y="4797"/>
                    <a:pt x="19800" y="4671"/>
                    <a:pt x="19749" y="4604"/>
                  </a:cubicBezTo>
                  <a:cubicBezTo>
                    <a:pt x="19698" y="4159"/>
                    <a:pt x="19749" y="3647"/>
                    <a:pt x="19551" y="3261"/>
                  </a:cubicBezTo>
                  <a:cubicBezTo>
                    <a:pt x="19506" y="3136"/>
                    <a:pt x="19411" y="3580"/>
                    <a:pt x="19309" y="3513"/>
                  </a:cubicBezTo>
                  <a:cubicBezTo>
                    <a:pt x="19066" y="3454"/>
                    <a:pt x="18919" y="3194"/>
                    <a:pt x="18677" y="3068"/>
                  </a:cubicBezTo>
                  <a:cubicBezTo>
                    <a:pt x="18626" y="3001"/>
                    <a:pt x="18530" y="3068"/>
                    <a:pt x="18479" y="2943"/>
                  </a:cubicBezTo>
                  <a:cubicBezTo>
                    <a:pt x="18479" y="2875"/>
                    <a:pt x="18530" y="2808"/>
                    <a:pt x="18581" y="2808"/>
                  </a:cubicBezTo>
                  <a:cubicBezTo>
                    <a:pt x="18728" y="2682"/>
                    <a:pt x="18919" y="2750"/>
                    <a:pt x="19015" y="2557"/>
                  </a:cubicBezTo>
                  <a:cubicBezTo>
                    <a:pt x="19117" y="2238"/>
                    <a:pt x="19066" y="1785"/>
                    <a:pt x="19117" y="1466"/>
                  </a:cubicBezTo>
                  <a:cubicBezTo>
                    <a:pt x="19162" y="1399"/>
                    <a:pt x="19264" y="1340"/>
                    <a:pt x="19213" y="1273"/>
                  </a:cubicBezTo>
                  <a:cubicBezTo>
                    <a:pt x="19162" y="1013"/>
                    <a:pt x="19015" y="761"/>
                    <a:pt x="18919" y="442"/>
                  </a:cubicBezTo>
                  <a:cubicBezTo>
                    <a:pt x="18868" y="316"/>
                    <a:pt x="18919" y="123"/>
                    <a:pt x="18823" y="56"/>
                  </a:cubicBezTo>
                  <a:cubicBezTo>
                    <a:pt x="18626" y="-70"/>
                    <a:pt x="18383" y="56"/>
                    <a:pt x="18185" y="56"/>
                  </a:cubicBezTo>
                  <a:cubicBezTo>
                    <a:pt x="17994" y="56"/>
                    <a:pt x="17898" y="56"/>
                    <a:pt x="17700" y="56"/>
                  </a:cubicBezTo>
                  <a:cubicBezTo>
                    <a:pt x="17655" y="316"/>
                    <a:pt x="17553" y="568"/>
                    <a:pt x="17553" y="887"/>
                  </a:cubicBezTo>
                  <a:cubicBezTo>
                    <a:pt x="17509" y="1592"/>
                    <a:pt x="17751" y="2296"/>
                    <a:pt x="17700" y="3068"/>
                  </a:cubicBezTo>
                  <a:cubicBezTo>
                    <a:pt x="17655" y="3773"/>
                    <a:pt x="17362" y="3580"/>
                    <a:pt x="17068" y="3899"/>
                  </a:cubicBezTo>
                  <a:cubicBezTo>
                    <a:pt x="16628" y="4420"/>
                    <a:pt x="16774" y="5057"/>
                    <a:pt x="16143" y="5502"/>
                  </a:cubicBezTo>
                  <a:cubicBezTo>
                    <a:pt x="15945" y="5628"/>
                    <a:pt x="15460" y="5569"/>
                    <a:pt x="15555" y="5888"/>
                  </a:cubicBezTo>
                  <a:cubicBezTo>
                    <a:pt x="15651" y="6207"/>
                    <a:pt x="15555" y="6719"/>
                    <a:pt x="15364" y="6979"/>
                  </a:cubicBezTo>
                  <a:cubicBezTo>
                    <a:pt x="14968" y="7558"/>
                    <a:pt x="14483" y="7491"/>
                    <a:pt x="13947" y="7491"/>
                  </a:cubicBezTo>
                  <a:cubicBezTo>
                    <a:pt x="13947" y="7936"/>
                    <a:pt x="13998" y="8003"/>
                    <a:pt x="13653" y="8003"/>
                  </a:cubicBezTo>
                  <a:cubicBezTo>
                    <a:pt x="13557" y="8456"/>
                    <a:pt x="13168" y="8322"/>
                    <a:pt x="12874" y="8322"/>
                  </a:cubicBezTo>
                  <a:cubicBezTo>
                    <a:pt x="12779" y="9027"/>
                    <a:pt x="12970" y="11141"/>
                    <a:pt x="12140" y="11082"/>
                  </a:cubicBezTo>
                  <a:cubicBezTo>
                    <a:pt x="11509" y="11015"/>
                    <a:pt x="11706" y="12173"/>
                    <a:pt x="11457" y="12685"/>
                  </a:cubicBezTo>
                  <a:cubicBezTo>
                    <a:pt x="11215" y="13256"/>
                    <a:pt x="10972" y="12878"/>
                    <a:pt x="10774" y="13516"/>
                  </a:cubicBezTo>
                  <a:cubicBezTo>
                    <a:pt x="10634" y="13902"/>
                    <a:pt x="10289" y="14162"/>
                    <a:pt x="10098" y="14414"/>
                  </a:cubicBezTo>
                  <a:cubicBezTo>
                    <a:pt x="9657" y="14993"/>
                    <a:pt x="9606" y="14540"/>
                    <a:pt x="9166" y="14993"/>
                  </a:cubicBezTo>
                  <a:cubicBezTo>
                    <a:pt x="8879" y="15371"/>
                    <a:pt x="8681" y="16017"/>
                    <a:pt x="8438" y="15119"/>
                  </a:cubicBezTo>
                  <a:cubicBezTo>
                    <a:pt x="8291" y="15119"/>
                    <a:pt x="8196" y="15052"/>
                    <a:pt x="7998" y="15186"/>
                  </a:cubicBezTo>
                  <a:cubicBezTo>
                    <a:pt x="7513" y="15438"/>
                    <a:pt x="7168" y="16084"/>
                    <a:pt x="6683" y="16210"/>
                  </a:cubicBezTo>
                  <a:cubicBezTo>
                    <a:pt x="6440" y="16277"/>
                    <a:pt x="6000" y="16722"/>
                    <a:pt x="6147" y="17166"/>
                  </a:cubicBezTo>
                  <a:cubicBezTo>
                    <a:pt x="6243" y="17552"/>
                    <a:pt x="5949" y="18199"/>
                    <a:pt x="6000" y="18257"/>
                  </a:cubicBezTo>
                  <a:cubicBezTo>
                    <a:pt x="6294" y="18517"/>
                    <a:pt x="6294" y="18962"/>
                    <a:pt x="6683" y="18710"/>
                  </a:cubicBezTo>
                  <a:cubicBezTo>
                    <a:pt x="6977" y="18517"/>
                    <a:pt x="7366" y="18324"/>
                    <a:pt x="7704" y="18257"/>
                  </a:cubicBezTo>
                  <a:cubicBezTo>
                    <a:pt x="7902" y="18199"/>
                    <a:pt x="7704" y="17813"/>
                    <a:pt x="7851" y="17552"/>
                  </a:cubicBezTo>
                  <a:cubicBezTo>
                    <a:pt x="8049" y="17108"/>
                    <a:pt x="8534" y="16982"/>
                    <a:pt x="8777" y="17359"/>
                  </a:cubicBezTo>
                  <a:cubicBezTo>
                    <a:pt x="9217" y="18064"/>
                    <a:pt x="10098" y="17813"/>
                    <a:pt x="10436" y="18769"/>
                  </a:cubicBezTo>
                  <a:cubicBezTo>
                    <a:pt x="10679" y="19348"/>
                    <a:pt x="10532" y="20313"/>
                    <a:pt x="11215" y="20506"/>
                  </a:cubicBezTo>
                  <a:cubicBezTo>
                    <a:pt x="11266" y="20053"/>
                    <a:pt x="11457" y="19986"/>
                    <a:pt x="11706" y="19734"/>
                  </a:cubicBezTo>
                  <a:cubicBezTo>
                    <a:pt x="11898" y="19541"/>
                    <a:pt x="12287" y="19608"/>
                    <a:pt x="12287" y="19541"/>
                  </a:cubicBezTo>
                  <a:cubicBezTo>
                    <a:pt x="12389" y="19222"/>
                    <a:pt x="12632" y="18836"/>
                    <a:pt x="12632" y="18517"/>
                  </a:cubicBezTo>
                  <a:cubicBezTo>
                    <a:pt x="12632" y="18257"/>
                    <a:pt x="12338" y="17938"/>
                    <a:pt x="12243" y="17745"/>
                  </a:cubicBezTo>
                  <a:cubicBezTo>
                    <a:pt x="12140" y="17552"/>
                    <a:pt x="12434" y="17494"/>
                    <a:pt x="12434" y="17233"/>
                  </a:cubicBezTo>
                  <a:cubicBezTo>
                    <a:pt x="12485" y="16847"/>
                    <a:pt x="12632" y="16654"/>
                    <a:pt x="12677" y="16403"/>
                  </a:cubicBezTo>
                  <a:cubicBezTo>
                    <a:pt x="12728" y="16084"/>
                    <a:pt x="12728" y="15757"/>
                    <a:pt x="12779" y="15438"/>
                  </a:cubicBezTo>
                  <a:cubicBezTo>
                    <a:pt x="13066" y="15505"/>
                    <a:pt x="12926" y="16654"/>
                    <a:pt x="13066" y="16847"/>
                  </a:cubicBezTo>
                  <a:cubicBezTo>
                    <a:pt x="13168" y="16654"/>
                    <a:pt x="13264" y="16654"/>
                    <a:pt x="13360" y="16596"/>
                  </a:cubicBezTo>
                  <a:cubicBezTo>
                    <a:pt x="13557" y="16336"/>
                    <a:pt x="13411" y="15698"/>
                    <a:pt x="13653" y="15505"/>
                  </a:cubicBezTo>
                  <a:cubicBezTo>
                    <a:pt x="13851" y="15312"/>
                    <a:pt x="13896" y="15631"/>
                    <a:pt x="14043" y="15631"/>
                  </a:cubicBezTo>
                  <a:cubicBezTo>
                    <a:pt x="14094" y="15631"/>
                    <a:pt x="14483" y="14993"/>
                    <a:pt x="14630" y="14926"/>
                  </a:cubicBezTo>
                  <a:cubicBezTo>
                    <a:pt x="15019" y="14733"/>
                    <a:pt x="15070" y="15119"/>
                    <a:pt x="15262" y="15186"/>
                  </a:cubicBezTo>
                  <a:cubicBezTo>
                    <a:pt x="15262" y="14993"/>
                    <a:pt x="15460" y="14800"/>
                    <a:pt x="15460" y="14540"/>
                  </a:cubicBezTo>
                  <a:cubicBezTo>
                    <a:pt x="15460" y="14221"/>
                    <a:pt x="15460" y="13969"/>
                    <a:pt x="15460" y="13642"/>
                  </a:cubicBezTo>
                  <a:cubicBezTo>
                    <a:pt x="15555" y="13583"/>
                    <a:pt x="15606" y="13516"/>
                    <a:pt x="15651" y="13516"/>
                  </a:cubicBezTo>
                  <a:cubicBezTo>
                    <a:pt x="15702" y="13449"/>
                    <a:pt x="15702" y="13323"/>
                    <a:pt x="15651" y="13256"/>
                  </a:cubicBezTo>
                  <a:cubicBezTo>
                    <a:pt x="15555" y="12685"/>
                    <a:pt x="16385" y="12232"/>
                    <a:pt x="16385" y="13130"/>
                  </a:cubicBezTo>
                  <a:cubicBezTo>
                    <a:pt x="16577" y="13256"/>
                    <a:pt x="17215" y="12744"/>
                    <a:pt x="17604" y="12878"/>
                  </a:cubicBezTo>
                  <a:cubicBezTo>
                    <a:pt x="18287" y="13063"/>
                    <a:pt x="18772" y="12492"/>
                    <a:pt x="19411" y="12299"/>
                  </a:cubicBezTo>
                  <a:cubicBezTo>
                    <a:pt x="19698" y="12232"/>
                    <a:pt x="20043" y="12299"/>
                    <a:pt x="20336" y="12366"/>
                  </a:cubicBezTo>
                  <a:cubicBezTo>
                    <a:pt x="20528" y="12425"/>
                    <a:pt x="20821" y="12878"/>
                    <a:pt x="20917" y="12878"/>
                  </a:cubicBezTo>
                  <a:cubicBezTo>
                    <a:pt x="20917" y="12937"/>
                    <a:pt x="21019" y="13004"/>
                    <a:pt x="21019" y="13063"/>
                  </a:cubicBezTo>
                  <a:cubicBezTo>
                    <a:pt x="21019" y="13063"/>
                    <a:pt x="21019" y="13063"/>
                    <a:pt x="21064" y="13063"/>
                  </a:cubicBezTo>
                  <a:cubicBezTo>
                    <a:pt x="21064" y="13130"/>
                    <a:pt x="21211" y="13130"/>
                    <a:pt x="21262" y="13130"/>
                  </a:cubicBezTo>
                  <a:cubicBezTo>
                    <a:pt x="21306" y="12811"/>
                    <a:pt x="21409" y="12425"/>
                    <a:pt x="21600" y="12299"/>
                  </a:cubicBezTo>
                  <a:close/>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83" name="Shape">
              <a:extLst>
                <a:ext uri="{FF2B5EF4-FFF2-40B4-BE49-F238E27FC236}">
                  <a16:creationId xmlns:a16="http://schemas.microsoft.com/office/drawing/2014/main" id="{2139CD3D-2294-B74C-A8E4-FF8BFA80A70A}"/>
                </a:ext>
              </a:extLst>
            </p:cNvPr>
            <p:cNvSpPr/>
            <p:nvPr/>
          </p:nvSpPr>
          <p:spPr>
            <a:xfrm>
              <a:off x="940226" y="5849695"/>
              <a:ext cx="488364" cy="257584"/>
            </a:xfrm>
            <a:custGeom>
              <a:avLst/>
              <a:gdLst/>
              <a:ahLst/>
              <a:cxnLst>
                <a:cxn ang="0">
                  <a:pos x="wd2" y="hd2"/>
                </a:cxn>
                <a:cxn ang="5400000">
                  <a:pos x="wd2" y="hd2"/>
                </a:cxn>
                <a:cxn ang="10800000">
                  <a:pos x="wd2" y="hd2"/>
                </a:cxn>
                <a:cxn ang="16200000">
                  <a:pos x="wd2" y="hd2"/>
                </a:cxn>
              </a:cxnLst>
              <a:rect l="0" t="0" r="r" b="b"/>
              <a:pathLst>
                <a:path w="21498" h="21398" extrusionOk="0">
                  <a:moveTo>
                    <a:pt x="541" y="8548"/>
                  </a:moveTo>
                  <a:cubicBezTo>
                    <a:pt x="942" y="7792"/>
                    <a:pt x="1605" y="6049"/>
                    <a:pt x="2006" y="5523"/>
                  </a:cubicBezTo>
                  <a:cubicBezTo>
                    <a:pt x="2268" y="5293"/>
                    <a:pt x="2530" y="5523"/>
                    <a:pt x="2669" y="5293"/>
                  </a:cubicBezTo>
                  <a:cubicBezTo>
                    <a:pt x="3193" y="5030"/>
                    <a:pt x="3594" y="4274"/>
                    <a:pt x="4135" y="3518"/>
                  </a:cubicBezTo>
                  <a:lnTo>
                    <a:pt x="4658" y="4011"/>
                  </a:lnTo>
                  <a:cubicBezTo>
                    <a:pt x="4798" y="4011"/>
                    <a:pt x="5740" y="2268"/>
                    <a:pt x="5740" y="2268"/>
                  </a:cubicBezTo>
                  <a:cubicBezTo>
                    <a:pt x="5862" y="2005"/>
                    <a:pt x="6002" y="2268"/>
                    <a:pt x="6142" y="2005"/>
                  </a:cubicBezTo>
                  <a:cubicBezTo>
                    <a:pt x="6264" y="1775"/>
                    <a:pt x="6264" y="1019"/>
                    <a:pt x="6543" y="756"/>
                  </a:cubicBezTo>
                  <a:cubicBezTo>
                    <a:pt x="6927" y="263"/>
                    <a:pt x="7328" y="0"/>
                    <a:pt x="7729" y="0"/>
                  </a:cubicBezTo>
                  <a:cubicBezTo>
                    <a:pt x="7991" y="263"/>
                    <a:pt x="7991" y="1019"/>
                    <a:pt x="8270" y="1019"/>
                  </a:cubicBezTo>
                  <a:cubicBezTo>
                    <a:pt x="8532" y="1019"/>
                    <a:pt x="8671" y="263"/>
                    <a:pt x="8794" y="0"/>
                  </a:cubicBezTo>
                  <a:cubicBezTo>
                    <a:pt x="9457" y="526"/>
                    <a:pt x="10137" y="1019"/>
                    <a:pt x="10660" y="1019"/>
                  </a:cubicBezTo>
                  <a:cubicBezTo>
                    <a:pt x="10800" y="1019"/>
                    <a:pt x="10800" y="263"/>
                    <a:pt x="10940" y="526"/>
                  </a:cubicBezTo>
                  <a:cubicBezTo>
                    <a:pt x="11463" y="526"/>
                    <a:pt x="11864" y="1282"/>
                    <a:pt x="12266" y="1512"/>
                  </a:cubicBezTo>
                  <a:cubicBezTo>
                    <a:pt x="12405" y="1512"/>
                    <a:pt x="12667" y="1512"/>
                    <a:pt x="12789" y="1512"/>
                  </a:cubicBezTo>
                  <a:cubicBezTo>
                    <a:pt x="13190" y="1775"/>
                    <a:pt x="13469" y="2005"/>
                    <a:pt x="13592" y="2532"/>
                  </a:cubicBezTo>
                  <a:cubicBezTo>
                    <a:pt x="13993" y="3025"/>
                    <a:pt x="13853" y="4537"/>
                    <a:pt x="14255" y="4537"/>
                  </a:cubicBezTo>
                  <a:cubicBezTo>
                    <a:pt x="14656" y="4767"/>
                    <a:pt x="14795" y="3288"/>
                    <a:pt x="15197" y="2762"/>
                  </a:cubicBezTo>
                  <a:cubicBezTo>
                    <a:pt x="15598" y="2268"/>
                    <a:pt x="16121" y="2005"/>
                    <a:pt x="16523" y="1775"/>
                  </a:cubicBezTo>
                  <a:cubicBezTo>
                    <a:pt x="16924" y="1775"/>
                    <a:pt x="17064" y="2268"/>
                    <a:pt x="17325" y="2532"/>
                  </a:cubicBezTo>
                  <a:cubicBezTo>
                    <a:pt x="17203" y="2762"/>
                    <a:pt x="16924" y="3025"/>
                    <a:pt x="16802" y="3518"/>
                  </a:cubicBezTo>
                  <a:cubicBezTo>
                    <a:pt x="16662" y="3781"/>
                    <a:pt x="16924" y="3781"/>
                    <a:pt x="16924" y="4011"/>
                  </a:cubicBezTo>
                  <a:cubicBezTo>
                    <a:pt x="17325" y="5786"/>
                    <a:pt x="17325" y="8055"/>
                    <a:pt x="17988" y="9304"/>
                  </a:cubicBezTo>
                  <a:cubicBezTo>
                    <a:pt x="18268" y="9797"/>
                    <a:pt x="18390" y="8055"/>
                    <a:pt x="18651" y="7792"/>
                  </a:cubicBezTo>
                  <a:cubicBezTo>
                    <a:pt x="18791" y="7562"/>
                    <a:pt x="19053" y="8055"/>
                    <a:pt x="19192" y="7792"/>
                  </a:cubicBezTo>
                  <a:cubicBezTo>
                    <a:pt x="19332" y="7792"/>
                    <a:pt x="19454" y="7299"/>
                    <a:pt x="19733" y="7299"/>
                  </a:cubicBezTo>
                  <a:cubicBezTo>
                    <a:pt x="20134" y="7562"/>
                    <a:pt x="21059" y="8285"/>
                    <a:pt x="21460" y="8285"/>
                  </a:cubicBezTo>
                  <a:cubicBezTo>
                    <a:pt x="21600" y="10323"/>
                    <a:pt x="21321" y="14071"/>
                    <a:pt x="21059" y="14564"/>
                  </a:cubicBezTo>
                  <a:cubicBezTo>
                    <a:pt x="20134" y="16077"/>
                    <a:pt x="19053" y="18608"/>
                    <a:pt x="17866" y="19595"/>
                  </a:cubicBezTo>
                  <a:cubicBezTo>
                    <a:pt x="17465" y="20351"/>
                    <a:pt x="16802" y="21600"/>
                    <a:pt x="16261" y="21370"/>
                  </a:cubicBezTo>
                  <a:cubicBezTo>
                    <a:pt x="14394" y="20088"/>
                    <a:pt x="17064" y="19364"/>
                    <a:pt x="14935" y="18608"/>
                  </a:cubicBezTo>
                  <a:cubicBezTo>
                    <a:pt x="14255" y="18608"/>
                    <a:pt x="14132" y="18608"/>
                    <a:pt x="13592" y="18082"/>
                  </a:cubicBezTo>
                  <a:cubicBezTo>
                    <a:pt x="12929" y="17096"/>
                    <a:pt x="13853" y="16077"/>
                    <a:pt x="12789" y="15584"/>
                  </a:cubicBezTo>
                  <a:cubicBezTo>
                    <a:pt x="12405" y="15584"/>
                    <a:pt x="11062" y="14564"/>
                    <a:pt x="10940" y="14827"/>
                  </a:cubicBezTo>
                  <a:cubicBezTo>
                    <a:pt x="10137" y="14827"/>
                    <a:pt x="9596" y="16077"/>
                    <a:pt x="9195" y="14827"/>
                  </a:cubicBezTo>
                  <a:cubicBezTo>
                    <a:pt x="8532" y="12822"/>
                    <a:pt x="8270" y="15090"/>
                    <a:pt x="8131" y="16340"/>
                  </a:cubicBezTo>
                  <a:cubicBezTo>
                    <a:pt x="7729" y="21107"/>
                    <a:pt x="6264" y="16570"/>
                    <a:pt x="5060" y="17852"/>
                  </a:cubicBezTo>
                  <a:cubicBezTo>
                    <a:pt x="3734" y="19101"/>
                    <a:pt x="3995" y="19364"/>
                    <a:pt x="2408" y="19364"/>
                  </a:cubicBezTo>
                  <a:cubicBezTo>
                    <a:pt x="1867" y="19364"/>
                    <a:pt x="1343" y="20351"/>
                    <a:pt x="1064" y="20088"/>
                  </a:cubicBezTo>
                  <a:cubicBezTo>
                    <a:pt x="942" y="19858"/>
                    <a:pt x="140" y="17589"/>
                    <a:pt x="0" y="17326"/>
                  </a:cubicBezTo>
                  <a:cubicBezTo>
                    <a:pt x="0" y="16340"/>
                    <a:pt x="541" y="16077"/>
                    <a:pt x="401" y="14564"/>
                  </a:cubicBezTo>
                  <a:cubicBezTo>
                    <a:pt x="262" y="13315"/>
                    <a:pt x="401" y="12822"/>
                    <a:pt x="541" y="11310"/>
                  </a:cubicBezTo>
                  <a:cubicBezTo>
                    <a:pt x="663" y="10060"/>
                    <a:pt x="663" y="9041"/>
                    <a:pt x="541" y="8548"/>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84" name="Shape">
              <a:extLst>
                <a:ext uri="{FF2B5EF4-FFF2-40B4-BE49-F238E27FC236}">
                  <a16:creationId xmlns:a16="http://schemas.microsoft.com/office/drawing/2014/main" id="{14D939F3-9D78-0449-87B7-7ED0E0A5C720}"/>
                </a:ext>
              </a:extLst>
            </p:cNvPr>
            <p:cNvSpPr/>
            <p:nvPr/>
          </p:nvSpPr>
          <p:spPr>
            <a:xfrm>
              <a:off x="1113242" y="5666181"/>
              <a:ext cx="287964" cy="240054"/>
            </a:xfrm>
            <a:custGeom>
              <a:avLst/>
              <a:gdLst/>
              <a:ahLst/>
              <a:cxnLst>
                <a:cxn ang="0">
                  <a:pos x="wd2" y="hd2"/>
                </a:cxn>
                <a:cxn ang="5400000">
                  <a:pos x="wd2" y="hd2"/>
                </a:cxn>
                <a:cxn ang="10800000">
                  <a:pos x="wd2" y="hd2"/>
                </a:cxn>
                <a:cxn ang="16200000">
                  <a:pos x="wd2" y="hd2"/>
                </a:cxn>
              </a:cxnLst>
              <a:rect l="0" t="0" r="r" b="b"/>
              <a:pathLst>
                <a:path w="21600" h="21378" extrusionOk="0">
                  <a:moveTo>
                    <a:pt x="2026" y="16474"/>
                  </a:moveTo>
                  <a:cubicBezTo>
                    <a:pt x="3158" y="17040"/>
                    <a:pt x="4320" y="17570"/>
                    <a:pt x="5214" y="17570"/>
                  </a:cubicBezTo>
                  <a:cubicBezTo>
                    <a:pt x="5452" y="17570"/>
                    <a:pt x="5452" y="16757"/>
                    <a:pt x="5690" y="17040"/>
                  </a:cubicBezTo>
                  <a:cubicBezTo>
                    <a:pt x="6584" y="17040"/>
                    <a:pt x="7270" y="17853"/>
                    <a:pt x="7955" y="18100"/>
                  </a:cubicBezTo>
                  <a:cubicBezTo>
                    <a:pt x="8193" y="18100"/>
                    <a:pt x="8640" y="18100"/>
                    <a:pt x="8849" y="18100"/>
                  </a:cubicBezTo>
                  <a:cubicBezTo>
                    <a:pt x="9534" y="18383"/>
                    <a:pt x="10010" y="18630"/>
                    <a:pt x="10219" y="19196"/>
                  </a:cubicBezTo>
                  <a:cubicBezTo>
                    <a:pt x="10904" y="19726"/>
                    <a:pt x="10666" y="21353"/>
                    <a:pt x="11351" y="21353"/>
                  </a:cubicBezTo>
                  <a:cubicBezTo>
                    <a:pt x="12036" y="21600"/>
                    <a:pt x="12275" y="20009"/>
                    <a:pt x="12960" y="19444"/>
                  </a:cubicBezTo>
                  <a:cubicBezTo>
                    <a:pt x="13645" y="18913"/>
                    <a:pt x="14539" y="18630"/>
                    <a:pt x="15224" y="18383"/>
                  </a:cubicBezTo>
                  <a:cubicBezTo>
                    <a:pt x="15910" y="18383"/>
                    <a:pt x="16148" y="18913"/>
                    <a:pt x="16595" y="19196"/>
                  </a:cubicBezTo>
                  <a:cubicBezTo>
                    <a:pt x="16595" y="19196"/>
                    <a:pt x="17042" y="17570"/>
                    <a:pt x="17042" y="17287"/>
                  </a:cubicBezTo>
                  <a:lnTo>
                    <a:pt x="19097" y="19444"/>
                  </a:lnTo>
                  <a:cubicBezTo>
                    <a:pt x="19783" y="19196"/>
                    <a:pt x="20468" y="19196"/>
                    <a:pt x="20706" y="18383"/>
                  </a:cubicBezTo>
                  <a:cubicBezTo>
                    <a:pt x="20915" y="18100"/>
                    <a:pt x="20021" y="17853"/>
                    <a:pt x="20021" y="17570"/>
                  </a:cubicBezTo>
                  <a:cubicBezTo>
                    <a:pt x="20021" y="17040"/>
                    <a:pt x="20468" y="17040"/>
                    <a:pt x="20706" y="16474"/>
                  </a:cubicBezTo>
                  <a:cubicBezTo>
                    <a:pt x="20706" y="16227"/>
                    <a:pt x="20230" y="15696"/>
                    <a:pt x="20468" y="15413"/>
                  </a:cubicBezTo>
                  <a:cubicBezTo>
                    <a:pt x="20706" y="15131"/>
                    <a:pt x="21153" y="15131"/>
                    <a:pt x="21391" y="14883"/>
                  </a:cubicBezTo>
                  <a:cubicBezTo>
                    <a:pt x="21391" y="14883"/>
                    <a:pt x="20230" y="11878"/>
                    <a:pt x="20230" y="11631"/>
                  </a:cubicBezTo>
                  <a:cubicBezTo>
                    <a:pt x="20230" y="11348"/>
                    <a:pt x="20230" y="9722"/>
                    <a:pt x="20230" y="9722"/>
                  </a:cubicBezTo>
                  <a:cubicBezTo>
                    <a:pt x="20706" y="9191"/>
                    <a:pt x="21391" y="8661"/>
                    <a:pt x="21600" y="7848"/>
                  </a:cubicBezTo>
                  <a:cubicBezTo>
                    <a:pt x="21600" y="7318"/>
                    <a:pt x="21391" y="6752"/>
                    <a:pt x="21153" y="6222"/>
                  </a:cubicBezTo>
                  <a:cubicBezTo>
                    <a:pt x="20706" y="5974"/>
                    <a:pt x="20468" y="5692"/>
                    <a:pt x="20021" y="5692"/>
                  </a:cubicBezTo>
                  <a:cubicBezTo>
                    <a:pt x="19336" y="5692"/>
                    <a:pt x="18650" y="6505"/>
                    <a:pt x="17965" y="6505"/>
                  </a:cubicBezTo>
                  <a:cubicBezTo>
                    <a:pt x="17518" y="6222"/>
                    <a:pt x="17280" y="5692"/>
                    <a:pt x="16833" y="5409"/>
                  </a:cubicBezTo>
                  <a:cubicBezTo>
                    <a:pt x="16595" y="5409"/>
                    <a:pt x="16148" y="5692"/>
                    <a:pt x="15910" y="5409"/>
                  </a:cubicBezTo>
                  <a:cubicBezTo>
                    <a:pt x="15701" y="5161"/>
                    <a:pt x="15701" y="4596"/>
                    <a:pt x="15910" y="4348"/>
                  </a:cubicBezTo>
                  <a:cubicBezTo>
                    <a:pt x="15910" y="4065"/>
                    <a:pt x="16595" y="3783"/>
                    <a:pt x="16386" y="3535"/>
                  </a:cubicBezTo>
                  <a:cubicBezTo>
                    <a:pt x="15910" y="2970"/>
                    <a:pt x="15224" y="3252"/>
                    <a:pt x="14777" y="2970"/>
                  </a:cubicBezTo>
                  <a:cubicBezTo>
                    <a:pt x="13884" y="2156"/>
                    <a:pt x="13407" y="1096"/>
                    <a:pt x="12513" y="566"/>
                  </a:cubicBezTo>
                  <a:cubicBezTo>
                    <a:pt x="12275" y="283"/>
                    <a:pt x="11828" y="813"/>
                    <a:pt x="11590" y="566"/>
                  </a:cubicBezTo>
                  <a:cubicBezTo>
                    <a:pt x="11351" y="566"/>
                    <a:pt x="11590" y="0"/>
                    <a:pt x="11351" y="0"/>
                  </a:cubicBezTo>
                  <a:cubicBezTo>
                    <a:pt x="10457" y="0"/>
                    <a:pt x="9772" y="566"/>
                    <a:pt x="8849" y="813"/>
                  </a:cubicBezTo>
                  <a:cubicBezTo>
                    <a:pt x="8402" y="1626"/>
                    <a:pt x="7955" y="2439"/>
                    <a:pt x="7716" y="3535"/>
                  </a:cubicBezTo>
                  <a:cubicBezTo>
                    <a:pt x="7716" y="3783"/>
                    <a:pt x="8193" y="4348"/>
                    <a:pt x="7955" y="4596"/>
                  </a:cubicBezTo>
                  <a:cubicBezTo>
                    <a:pt x="7031" y="5161"/>
                    <a:pt x="5899" y="5161"/>
                    <a:pt x="5005" y="4879"/>
                  </a:cubicBezTo>
                  <a:cubicBezTo>
                    <a:pt x="4529" y="4879"/>
                    <a:pt x="4529" y="4065"/>
                    <a:pt x="4320" y="4348"/>
                  </a:cubicBezTo>
                  <a:cubicBezTo>
                    <a:pt x="3843" y="4348"/>
                    <a:pt x="3843" y="4879"/>
                    <a:pt x="3635" y="5161"/>
                  </a:cubicBezTo>
                  <a:cubicBezTo>
                    <a:pt x="2950" y="5161"/>
                    <a:pt x="2264" y="5161"/>
                    <a:pt x="1817" y="4879"/>
                  </a:cubicBezTo>
                  <a:cubicBezTo>
                    <a:pt x="1341" y="4596"/>
                    <a:pt x="1132" y="4348"/>
                    <a:pt x="655" y="4348"/>
                  </a:cubicBezTo>
                  <a:cubicBezTo>
                    <a:pt x="447" y="4065"/>
                    <a:pt x="209" y="4348"/>
                    <a:pt x="0" y="4596"/>
                  </a:cubicBezTo>
                  <a:cubicBezTo>
                    <a:pt x="447" y="6222"/>
                    <a:pt x="1132" y="8131"/>
                    <a:pt x="1579" y="9722"/>
                  </a:cubicBezTo>
                  <a:cubicBezTo>
                    <a:pt x="1817" y="10818"/>
                    <a:pt x="1817" y="11878"/>
                    <a:pt x="1817" y="12691"/>
                  </a:cubicBezTo>
                  <a:cubicBezTo>
                    <a:pt x="1817" y="13504"/>
                    <a:pt x="1341" y="14070"/>
                    <a:pt x="1341" y="14600"/>
                  </a:cubicBezTo>
                  <a:cubicBezTo>
                    <a:pt x="1579" y="15413"/>
                    <a:pt x="1817" y="15944"/>
                    <a:pt x="2026" y="16474"/>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85" name="Shape">
              <a:extLst>
                <a:ext uri="{FF2B5EF4-FFF2-40B4-BE49-F238E27FC236}">
                  <a16:creationId xmlns:a16="http://schemas.microsoft.com/office/drawing/2014/main" id="{F95CE643-E2BA-1148-BEA1-0C7466C4A711}"/>
                </a:ext>
              </a:extLst>
            </p:cNvPr>
            <p:cNvSpPr/>
            <p:nvPr/>
          </p:nvSpPr>
          <p:spPr>
            <a:xfrm>
              <a:off x="814046" y="5641713"/>
              <a:ext cx="326763" cy="312451"/>
            </a:xfrm>
            <a:custGeom>
              <a:avLst/>
              <a:gdLst/>
              <a:ahLst/>
              <a:cxnLst>
                <a:cxn ang="0">
                  <a:pos x="wd2" y="hd2"/>
                </a:cxn>
                <a:cxn ang="5400000">
                  <a:pos x="wd2" y="hd2"/>
                </a:cxn>
                <a:cxn ang="10800000">
                  <a:pos x="wd2" y="hd2"/>
                </a:cxn>
                <a:cxn ang="16200000">
                  <a:pos x="wd2" y="hd2"/>
                </a:cxn>
              </a:cxnLst>
              <a:rect l="0" t="0" r="r" b="b"/>
              <a:pathLst>
                <a:path w="20842" h="21600" extrusionOk="0">
                  <a:moveTo>
                    <a:pt x="19124" y="5242"/>
                  </a:moveTo>
                  <a:cubicBezTo>
                    <a:pt x="19503" y="6505"/>
                    <a:pt x="20084" y="7987"/>
                    <a:pt x="20463" y="9222"/>
                  </a:cubicBezTo>
                  <a:cubicBezTo>
                    <a:pt x="20665" y="10073"/>
                    <a:pt x="20665" y="10896"/>
                    <a:pt x="20665" y="11527"/>
                  </a:cubicBezTo>
                  <a:cubicBezTo>
                    <a:pt x="20665" y="12159"/>
                    <a:pt x="20261" y="12598"/>
                    <a:pt x="20261" y="13009"/>
                  </a:cubicBezTo>
                  <a:cubicBezTo>
                    <a:pt x="20463" y="13641"/>
                    <a:pt x="20665" y="14052"/>
                    <a:pt x="20842" y="14464"/>
                  </a:cubicBezTo>
                  <a:cubicBezTo>
                    <a:pt x="20665" y="14684"/>
                    <a:pt x="20463" y="15315"/>
                    <a:pt x="20084" y="15315"/>
                  </a:cubicBezTo>
                  <a:cubicBezTo>
                    <a:pt x="19680" y="15315"/>
                    <a:pt x="19680" y="14684"/>
                    <a:pt x="19301" y="14464"/>
                  </a:cubicBezTo>
                  <a:cubicBezTo>
                    <a:pt x="18720" y="14464"/>
                    <a:pt x="18139" y="14684"/>
                    <a:pt x="17583" y="15095"/>
                  </a:cubicBezTo>
                  <a:cubicBezTo>
                    <a:pt x="17179" y="15315"/>
                    <a:pt x="17179" y="15946"/>
                    <a:pt x="17002" y="16138"/>
                  </a:cubicBezTo>
                  <a:cubicBezTo>
                    <a:pt x="16800" y="16358"/>
                    <a:pt x="16598" y="16138"/>
                    <a:pt x="16421" y="16358"/>
                  </a:cubicBezTo>
                  <a:cubicBezTo>
                    <a:pt x="16421" y="16358"/>
                    <a:pt x="15057" y="17812"/>
                    <a:pt x="14855" y="17812"/>
                  </a:cubicBezTo>
                  <a:lnTo>
                    <a:pt x="14097" y="17401"/>
                  </a:lnTo>
                  <a:cubicBezTo>
                    <a:pt x="13314" y="18032"/>
                    <a:pt x="12733" y="18663"/>
                    <a:pt x="11975" y="18883"/>
                  </a:cubicBezTo>
                  <a:cubicBezTo>
                    <a:pt x="11773" y="19075"/>
                    <a:pt x="11394" y="18883"/>
                    <a:pt x="11015" y="19075"/>
                  </a:cubicBezTo>
                  <a:cubicBezTo>
                    <a:pt x="10434" y="19514"/>
                    <a:pt x="9474" y="20969"/>
                    <a:pt x="8893" y="21600"/>
                  </a:cubicBezTo>
                  <a:cubicBezTo>
                    <a:pt x="8690" y="20557"/>
                    <a:pt x="7730" y="20557"/>
                    <a:pt x="6366" y="19295"/>
                  </a:cubicBezTo>
                  <a:cubicBezTo>
                    <a:pt x="5608" y="19926"/>
                    <a:pt x="5987" y="21380"/>
                    <a:pt x="4446" y="20145"/>
                  </a:cubicBezTo>
                  <a:cubicBezTo>
                    <a:pt x="3688" y="19514"/>
                    <a:pt x="2905" y="18444"/>
                    <a:pt x="2324" y="17812"/>
                  </a:cubicBezTo>
                  <a:cubicBezTo>
                    <a:pt x="1743" y="16358"/>
                    <a:pt x="2147" y="15315"/>
                    <a:pt x="985" y="14464"/>
                  </a:cubicBezTo>
                  <a:cubicBezTo>
                    <a:pt x="-758" y="13229"/>
                    <a:pt x="581" y="13009"/>
                    <a:pt x="202" y="11527"/>
                  </a:cubicBezTo>
                  <a:cubicBezTo>
                    <a:pt x="0" y="10704"/>
                    <a:pt x="0" y="10704"/>
                    <a:pt x="0" y="10704"/>
                  </a:cubicBezTo>
                  <a:cubicBezTo>
                    <a:pt x="404" y="10073"/>
                    <a:pt x="1743" y="9441"/>
                    <a:pt x="2147" y="8810"/>
                  </a:cubicBezTo>
                  <a:cubicBezTo>
                    <a:pt x="2526" y="8179"/>
                    <a:pt x="2703" y="7356"/>
                    <a:pt x="2905" y="6724"/>
                  </a:cubicBezTo>
                  <a:cubicBezTo>
                    <a:pt x="3107" y="5681"/>
                    <a:pt x="2703" y="4419"/>
                    <a:pt x="3284" y="3980"/>
                  </a:cubicBezTo>
                  <a:cubicBezTo>
                    <a:pt x="3865" y="3348"/>
                    <a:pt x="4825" y="3980"/>
                    <a:pt x="5608" y="4199"/>
                  </a:cubicBezTo>
                  <a:cubicBezTo>
                    <a:pt x="5987" y="4419"/>
                    <a:pt x="5987" y="4830"/>
                    <a:pt x="6366" y="4830"/>
                  </a:cubicBezTo>
                  <a:cubicBezTo>
                    <a:pt x="6568" y="4830"/>
                    <a:pt x="7149" y="4830"/>
                    <a:pt x="7149" y="4419"/>
                  </a:cubicBezTo>
                  <a:cubicBezTo>
                    <a:pt x="7351" y="3980"/>
                    <a:pt x="6947" y="3348"/>
                    <a:pt x="6947" y="2717"/>
                  </a:cubicBezTo>
                  <a:cubicBezTo>
                    <a:pt x="6947" y="2525"/>
                    <a:pt x="6947" y="2113"/>
                    <a:pt x="7149" y="1894"/>
                  </a:cubicBezTo>
                  <a:cubicBezTo>
                    <a:pt x="7528" y="1482"/>
                    <a:pt x="7933" y="1674"/>
                    <a:pt x="8311" y="1263"/>
                  </a:cubicBezTo>
                  <a:cubicBezTo>
                    <a:pt x="8488" y="1043"/>
                    <a:pt x="8311" y="220"/>
                    <a:pt x="8690" y="0"/>
                  </a:cubicBezTo>
                  <a:cubicBezTo>
                    <a:pt x="9271" y="0"/>
                    <a:pt x="9650" y="851"/>
                    <a:pt x="10231" y="851"/>
                  </a:cubicBezTo>
                  <a:cubicBezTo>
                    <a:pt x="10636" y="851"/>
                    <a:pt x="11015" y="631"/>
                    <a:pt x="11394" y="439"/>
                  </a:cubicBezTo>
                  <a:cubicBezTo>
                    <a:pt x="11773" y="439"/>
                    <a:pt x="11975" y="220"/>
                    <a:pt x="12354" y="220"/>
                  </a:cubicBezTo>
                  <a:cubicBezTo>
                    <a:pt x="12935" y="851"/>
                    <a:pt x="13314" y="1674"/>
                    <a:pt x="13895" y="2305"/>
                  </a:cubicBezTo>
                  <a:cubicBezTo>
                    <a:pt x="14097" y="2717"/>
                    <a:pt x="14476" y="3156"/>
                    <a:pt x="14855" y="3568"/>
                  </a:cubicBezTo>
                  <a:cubicBezTo>
                    <a:pt x="15057" y="3568"/>
                    <a:pt x="15436" y="3156"/>
                    <a:pt x="15638" y="3348"/>
                  </a:cubicBezTo>
                  <a:cubicBezTo>
                    <a:pt x="15840" y="3568"/>
                    <a:pt x="15638" y="4199"/>
                    <a:pt x="15638" y="4419"/>
                  </a:cubicBezTo>
                  <a:cubicBezTo>
                    <a:pt x="15840" y="5050"/>
                    <a:pt x="15638" y="5462"/>
                    <a:pt x="16017" y="5873"/>
                  </a:cubicBezTo>
                  <a:cubicBezTo>
                    <a:pt x="16219" y="6313"/>
                    <a:pt x="16800" y="6505"/>
                    <a:pt x="17179" y="6505"/>
                  </a:cubicBezTo>
                  <a:cubicBezTo>
                    <a:pt x="17583" y="6724"/>
                    <a:pt x="17962" y="6505"/>
                    <a:pt x="18139" y="6313"/>
                  </a:cubicBezTo>
                  <a:cubicBezTo>
                    <a:pt x="18543" y="6093"/>
                    <a:pt x="18720" y="5681"/>
                    <a:pt x="19124" y="5242"/>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86" name="Shape">
              <a:extLst>
                <a:ext uri="{FF2B5EF4-FFF2-40B4-BE49-F238E27FC236}">
                  <a16:creationId xmlns:a16="http://schemas.microsoft.com/office/drawing/2014/main" id="{B9BC840F-1EF4-1C45-991D-78BB0262492C}"/>
                </a:ext>
              </a:extLst>
            </p:cNvPr>
            <p:cNvSpPr/>
            <p:nvPr/>
          </p:nvSpPr>
          <p:spPr>
            <a:xfrm>
              <a:off x="998403" y="5504622"/>
              <a:ext cx="233283" cy="230981"/>
            </a:xfrm>
            <a:custGeom>
              <a:avLst/>
              <a:gdLst/>
              <a:ahLst/>
              <a:cxnLst>
                <a:cxn ang="0">
                  <a:pos x="wd2" y="hd2"/>
                </a:cxn>
                <a:cxn ang="5400000">
                  <a:pos x="wd2" y="hd2"/>
                </a:cxn>
                <a:cxn ang="10800000">
                  <a:pos x="wd2" y="hd2"/>
                </a:cxn>
                <a:cxn ang="16200000">
                  <a:pos x="wd2" y="hd2"/>
                </a:cxn>
              </a:cxnLst>
              <a:rect l="0" t="0" r="r" b="b"/>
              <a:pathLst>
                <a:path w="21393" h="21181" extrusionOk="0">
                  <a:moveTo>
                    <a:pt x="882" y="12761"/>
                  </a:moveTo>
                  <a:cubicBezTo>
                    <a:pt x="1717" y="13594"/>
                    <a:pt x="2262" y="14682"/>
                    <a:pt x="3097" y="15515"/>
                  </a:cubicBezTo>
                  <a:cubicBezTo>
                    <a:pt x="3387" y="16059"/>
                    <a:pt x="3931" y="16639"/>
                    <a:pt x="4476" y="17182"/>
                  </a:cubicBezTo>
                  <a:cubicBezTo>
                    <a:pt x="4766" y="17182"/>
                    <a:pt x="5311" y="16639"/>
                    <a:pt x="5601" y="16892"/>
                  </a:cubicBezTo>
                  <a:cubicBezTo>
                    <a:pt x="5892" y="17182"/>
                    <a:pt x="5601" y="18016"/>
                    <a:pt x="5601" y="18306"/>
                  </a:cubicBezTo>
                  <a:cubicBezTo>
                    <a:pt x="5892" y="19139"/>
                    <a:pt x="5601" y="19683"/>
                    <a:pt x="6146" y="20227"/>
                  </a:cubicBezTo>
                  <a:cubicBezTo>
                    <a:pt x="6436" y="20806"/>
                    <a:pt x="7271" y="21060"/>
                    <a:pt x="7816" y="21060"/>
                  </a:cubicBezTo>
                  <a:cubicBezTo>
                    <a:pt x="8397" y="21350"/>
                    <a:pt x="8941" y="21060"/>
                    <a:pt x="9195" y="20806"/>
                  </a:cubicBezTo>
                  <a:cubicBezTo>
                    <a:pt x="9776" y="20516"/>
                    <a:pt x="10030" y="19973"/>
                    <a:pt x="10611" y="19393"/>
                  </a:cubicBezTo>
                  <a:cubicBezTo>
                    <a:pt x="10865" y="19139"/>
                    <a:pt x="11156" y="18849"/>
                    <a:pt x="11410" y="19139"/>
                  </a:cubicBezTo>
                  <a:cubicBezTo>
                    <a:pt x="11991" y="19139"/>
                    <a:pt x="12245" y="19393"/>
                    <a:pt x="12826" y="19683"/>
                  </a:cubicBezTo>
                  <a:cubicBezTo>
                    <a:pt x="13370" y="19973"/>
                    <a:pt x="14205" y="19973"/>
                    <a:pt x="15040" y="19973"/>
                  </a:cubicBezTo>
                  <a:cubicBezTo>
                    <a:pt x="15294" y="19683"/>
                    <a:pt x="15294" y="19139"/>
                    <a:pt x="15875" y="19139"/>
                  </a:cubicBezTo>
                  <a:cubicBezTo>
                    <a:pt x="16129" y="18849"/>
                    <a:pt x="16129" y="19683"/>
                    <a:pt x="16710" y="19683"/>
                  </a:cubicBezTo>
                  <a:cubicBezTo>
                    <a:pt x="17799" y="19973"/>
                    <a:pt x="19179" y="19973"/>
                    <a:pt x="20304" y="19393"/>
                  </a:cubicBezTo>
                  <a:cubicBezTo>
                    <a:pt x="20594" y="19139"/>
                    <a:pt x="20014" y="18559"/>
                    <a:pt x="20014" y="18306"/>
                  </a:cubicBezTo>
                  <a:cubicBezTo>
                    <a:pt x="20304" y="17182"/>
                    <a:pt x="20848" y="16349"/>
                    <a:pt x="21393" y="15515"/>
                  </a:cubicBezTo>
                  <a:cubicBezTo>
                    <a:pt x="20848" y="14682"/>
                    <a:pt x="20304" y="13848"/>
                    <a:pt x="19759" y="13051"/>
                  </a:cubicBezTo>
                  <a:cubicBezTo>
                    <a:pt x="19469" y="12471"/>
                    <a:pt x="18924" y="11637"/>
                    <a:pt x="18924" y="10840"/>
                  </a:cubicBezTo>
                  <a:cubicBezTo>
                    <a:pt x="18924" y="10260"/>
                    <a:pt x="20014" y="10006"/>
                    <a:pt x="19759" y="9427"/>
                  </a:cubicBezTo>
                  <a:cubicBezTo>
                    <a:pt x="19469" y="8339"/>
                    <a:pt x="18089" y="8049"/>
                    <a:pt x="17799" y="7216"/>
                  </a:cubicBezTo>
                  <a:cubicBezTo>
                    <a:pt x="17545" y="6129"/>
                    <a:pt x="18089" y="4715"/>
                    <a:pt x="17545" y="3628"/>
                  </a:cubicBezTo>
                  <a:cubicBezTo>
                    <a:pt x="17255" y="2794"/>
                    <a:pt x="16420" y="2251"/>
                    <a:pt x="15875" y="1671"/>
                  </a:cubicBezTo>
                  <a:cubicBezTo>
                    <a:pt x="15294" y="1127"/>
                    <a:pt x="15294" y="-250"/>
                    <a:pt x="14750" y="40"/>
                  </a:cubicBezTo>
                  <a:cubicBezTo>
                    <a:pt x="12826" y="40"/>
                    <a:pt x="10865" y="1417"/>
                    <a:pt x="8941" y="2251"/>
                  </a:cubicBezTo>
                  <a:cubicBezTo>
                    <a:pt x="2262" y="5005"/>
                    <a:pt x="2262" y="5005"/>
                    <a:pt x="2262" y="5005"/>
                  </a:cubicBezTo>
                  <a:cubicBezTo>
                    <a:pt x="1427" y="6129"/>
                    <a:pt x="338" y="6926"/>
                    <a:pt x="47" y="8049"/>
                  </a:cubicBezTo>
                  <a:cubicBezTo>
                    <a:pt x="-207" y="9716"/>
                    <a:pt x="628" y="11094"/>
                    <a:pt x="882" y="12761"/>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87" name="Shape">
              <a:extLst>
                <a:ext uri="{FF2B5EF4-FFF2-40B4-BE49-F238E27FC236}">
                  <a16:creationId xmlns:a16="http://schemas.microsoft.com/office/drawing/2014/main" id="{4E6C74A5-634E-0946-A1CB-61EE4735D688}"/>
                </a:ext>
              </a:extLst>
            </p:cNvPr>
            <p:cNvSpPr/>
            <p:nvPr/>
          </p:nvSpPr>
          <p:spPr>
            <a:xfrm>
              <a:off x="1321695" y="5608506"/>
              <a:ext cx="320685" cy="354759"/>
            </a:xfrm>
            <a:custGeom>
              <a:avLst/>
              <a:gdLst/>
              <a:ahLst/>
              <a:cxnLst>
                <a:cxn ang="0">
                  <a:pos x="wd2" y="hd2"/>
                </a:cxn>
                <a:cxn ang="5400000">
                  <a:pos x="wd2" y="hd2"/>
                </a:cxn>
                <a:cxn ang="10800000">
                  <a:pos x="wd2" y="hd2"/>
                </a:cxn>
                <a:cxn ang="16200000">
                  <a:pos x="wd2" y="hd2"/>
                </a:cxn>
              </a:cxnLst>
              <a:rect l="0" t="0" r="r" b="b"/>
              <a:pathLst>
                <a:path w="21451" h="21307" extrusionOk="0">
                  <a:moveTo>
                    <a:pt x="4901" y="7628"/>
                  </a:moveTo>
                  <a:cubicBezTo>
                    <a:pt x="5112" y="7984"/>
                    <a:pt x="5297" y="8364"/>
                    <a:pt x="5297" y="8721"/>
                  </a:cubicBezTo>
                  <a:cubicBezTo>
                    <a:pt x="5112" y="9267"/>
                    <a:pt x="4504" y="9624"/>
                    <a:pt x="4081" y="9980"/>
                  </a:cubicBezTo>
                  <a:cubicBezTo>
                    <a:pt x="4081" y="9980"/>
                    <a:pt x="4081" y="11073"/>
                    <a:pt x="4081" y="11263"/>
                  </a:cubicBezTo>
                  <a:cubicBezTo>
                    <a:pt x="4081" y="11430"/>
                    <a:pt x="5112" y="13450"/>
                    <a:pt x="5112" y="13450"/>
                  </a:cubicBezTo>
                  <a:cubicBezTo>
                    <a:pt x="4901" y="13616"/>
                    <a:pt x="4504" y="13616"/>
                    <a:pt x="4293" y="13806"/>
                  </a:cubicBezTo>
                  <a:cubicBezTo>
                    <a:pt x="4081" y="13996"/>
                    <a:pt x="4504" y="14352"/>
                    <a:pt x="4504" y="14519"/>
                  </a:cubicBezTo>
                  <a:cubicBezTo>
                    <a:pt x="4293" y="14899"/>
                    <a:pt x="3896" y="14899"/>
                    <a:pt x="3896" y="15255"/>
                  </a:cubicBezTo>
                  <a:cubicBezTo>
                    <a:pt x="3896" y="15446"/>
                    <a:pt x="4689" y="15612"/>
                    <a:pt x="4504" y="15802"/>
                  </a:cubicBezTo>
                  <a:cubicBezTo>
                    <a:pt x="4293" y="16349"/>
                    <a:pt x="3685" y="16349"/>
                    <a:pt x="3076" y="16515"/>
                  </a:cubicBezTo>
                  <a:lnTo>
                    <a:pt x="1252" y="15065"/>
                  </a:lnTo>
                  <a:cubicBezTo>
                    <a:pt x="1252" y="15255"/>
                    <a:pt x="856" y="16349"/>
                    <a:pt x="856" y="16349"/>
                  </a:cubicBezTo>
                  <a:cubicBezTo>
                    <a:pt x="671" y="16515"/>
                    <a:pt x="248" y="16705"/>
                    <a:pt x="63" y="17061"/>
                  </a:cubicBezTo>
                  <a:cubicBezTo>
                    <a:pt x="-149" y="17251"/>
                    <a:pt x="248" y="17251"/>
                    <a:pt x="248" y="17418"/>
                  </a:cubicBezTo>
                  <a:cubicBezTo>
                    <a:pt x="856" y="18701"/>
                    <a:pt x="856" y="20341"/>
                    <a:pt x="1860" y="21244"/>
                  </a:cubicBezTo>
                  <a:cubicBezTo>
                    <a:pt x="2283" y="21600"/>
                    <a:pt x="2468" y="20341"/>
                    <a:pt x="2865" y="20150"/>
                  </a:cubicBezTo>
                  <a:cubicBezTo>
                    <a:pt x="3076" y="19984"/>
                    <a:pt x="3473" y="20341"/>
                    <a:pt x="3685" y="20150"/>
                  </a:cubicBezTo>
                  <a:cubicBezTo>
                    <a:pt x="3896" y="20150"/>
                    <a:pt x="4081" y="19794"/>
                    <a:pt x="4504" y="19794"/>
                  </a:cubicBezTo>
                  <a:cubicBezTo>
                    <a:pt x="5112" y="19984"/>
                    <a:pt x="6513" y="20507"/>
                    <a:pt x="7122" y="20507"/>
                  </a:cubicBezTo>
                  <a:cubicBezTo>
                    <a:pt x="7122" y="19984"/>
                    <a:pt x="7122" y="19604"/>
                    <a:pt x="6910" y="19438"/>
                  </a:cubicBezTo>
                  <a:cubicBezTo>
                    <a:pt x="5694" y="18154"/>
                    <a:pt x="7730" y="17061"/>
                    <a:pt x="9131" y="16705"/>
                  </a:cubicBezTo>
                  <a:cubicBezTo>
                    <a:pt x="10347" y="16515"/>
                    <a:pt x="15212" y="14899"/>
                    <a:pt x="15793" y="16705"/>
                  </a:cubicBezTo>
                  <a:cubicBezTo>
                    <a:pt x="16216" y="18345"/>
                    <a:pt x="16824" y="17251"/>
                    <a:pt x="17221" y="16515"/>
                  </a:cubicBezTo>
                  <a:cubicBezTo>
                    <a:pt x="17406" y="16349"/>
                    <a:pt x="17406" y="15446"/>
                    <a:pt x="17406" y="15446"/>
                  </a:cubicBezTo>
                  <a:cubicBezTo>
                    <a:pt x="18014" y="17251"/>
                    <a:pt x="21266" y="12166"/>
                    <a:pt x="21451" y="11073"/>
                  </a:cubicBezTo>
                  <a:cubicBezTo>
                    <a:pt x="21451" y="9814"/>
                    <a:pt x="21451" y="8721"/>
                    <a:pt x="20446" y="7818"/>
                  </a:cubicBezTo>
                  <a:cubicBezTo>
                    <a:pt x="19230" y="6535"/>
                    <a:pt x="17617" y="8174"/>
                    <a:pt x="16401" y="8364"/>
                  </a:cubicBezTo>
                  <a:cubicBezTo>
                    <a:pt x="15000" y="8721"/>
                    <a:pt x="16005" y="7271"/>
                    <a:pt x="16613" y="6915"/>
                  </a:cubicBezTo>
                  <a:cubicBezTo>
                    <a:pt x="17221" y="6368"/>
                    <a:pt x="17221" y="4349"/>
                    <a:pt x="17221" y="3446"/>
                  </a:cubicBezTo>
                  <a:cubicBezTo>
                    <a:pt x="17221" y="3279"/>
                    <a:pt x="17009" y="2733"/>
                    <a:pt x="17009" y="2186"/>
                  </a:cubicBezTo>
                  <a:cubicBezTo>
                    <a:pt x="16613" y="2376"/>
                    <a:pt x="14789" y="3089"/>
                    <a:pt x="14392" y="2899"/>
                  </a:cubicBezTo>
                  <a:cubicBezTo>
                    <a:pt x="13995" y="2733"/>
                    <a:pt x="14392" y="1996"/>
                    <a:pt x="13995" y="1830"/>
                  </a:cubicBezTo>
                  <a:cubicBezTo>
                    <a:pt x="13176" y="1640"/>
                    <a:pt x="12356" y="2186"/>
                    <a:pt x="11563" y="1830"/>
                  </a:cubicBezTo>
                  <a:cubicBezTo>
                    <a:pt x="11167" y="1640"/>
                    <a:pt x="10955" y="1283"/>
                    <a:pt x="10744" y="927"/>
                  </a:cubicBezTo>
                  <a:cubicBezTo>
                    <a:pt x="10558" y="547"/>
                    <a:pt x="10347" y="190"/>
                    <a:pt x="10135" y="0"/>
                  </a:cubicBezTo>
                  <a:cubicBezTo>
                    <a:pt x="8126" y="927"/>
                    <a:pt x="8126" y="927"/>
                    <a:pt x="8126" y="927"/>
                  </a:cubicBezTo>
                  <a:cubicBezTo>
                    <a:pt x="7730" y="1283"/>
                    <a:pt x="7122" y="1640"/>
                    <a:pt x="6725" y="2186"/>
                  </a:cubicBezTo>
                  <a:cubicBezTo>
                    <a:pt x="6513" y="2376"/>
                    <a:pt x="6513" y="2733"/>
                    <a:pt x="6302" y="3089"/>
                  </a:cubicBezTo>
                  <a:cubicBezTo>
                    <a:pt x="6302" y="3279"/>
                    <a:pt x="6302" y="3636"/>
                    <a:pt x="6117" y="3826"/>
                  </a:cubicBezTo>
                  <a:cubicBezTo>
                    <a:pt x="6117" y="3992"/>
                    <a:pt x="5905" y="3992"/>
                    <a:pt x="5694" y="4182"/>
                  </a:cubicBezTo>
                  <a:cubicBezTo>
                    <a:pt x="5509" y="4539"/>
                    <a:pt x="5297" y="4895"/>
                    <a:pt x="5297" y="5275"/>
                  </a:cubicBezTo>
                  <a:cubicBezTo>
                    <a:pt x="5112" y="5442"/>
                    <a:pt x="5112" y="5822"/>
                    <a:pt x="5297" y="5988"/>
                  </a:cubicBezTo>
                  <a:cubicBezTo>
                    <a:pt x="5297" y="6178"/>
                    <a:pt x="5509" y="6368"/>
                    <a:pt x="5509" y="6535"/>
                  </a:cubicBezTo>
                  <a:cubicBezTo>
                    <a:pt x="5297" y="6915"/>
                    <a:pt x="5112" y="7271"/>
                    <a:pt x="4901" y="7628"/>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88" name="Shape">
              <a:extLst>
                <a:ext uri="{FF2B5EF4-FFF2-40B4-BE49-F238E27FC236}">
                  <a16:creationId xmlns:a16="http://schemas.microsoft.com/office/drawing/2014/main" id="{B836E792-7402-B146-BE64-17E8D3A9E5D0}"/>
                </a:ext>
              </a:extLst>
            </p:cNvPr>
            <p:cNvSpPr/>
            <p:nvPr/>
          </p:nvSpPr>
          <p:spPr>
            <a:xfrm>
              <a:off x="1170913" y="5465190"/>
              <a:ext cx="272236" cy="272254"/>
            </a:xfrm>
            <a:custGeom>
              <a:avLst/>
              <a:gdLst/>
              <a:ahLst/>
              <a:cxnLst>
                <a:cxn ang="0">
                  <a:pos x="wd2" y="hd2"/>
                </a:cxn>
                <a:cxn ang="5400000">
                  <a:pos x="wd2" y="hd2"/>
                </a:cxn>
                <a:cxn ang="10800000">
                  <a:pos x="wd2" y="hd2"/>
                </a:cxn>
                <a:cxn ang="16200000">
                  <a:pos x="wd2" y="hd2"/>
                </a:cxn>
              </a:cxnLst>
              <a:rect l="0" t="0" r="r" b="b"/>
              <a:pathLst>
                <a:path w="21600" h="21600" extrusionOk="0">
                  <a:moveTo>
                    <a:pt x="0" y="4552"/>
                  </a:moveTo>
                  <a:cubicBezTo>
                    <a:pt x="472" y="5055"/>
                    <a:pt x="1195" y="5526"/>
                    <a:pt x="1446" y="6248"/>
                  </a:cubicBezTo>
                  <a:cubicBezTo>
                    <a:pt x="1918" y="7190"/>
                    <a:pt x="1446" y="8414"/>
                    <a:pt x="1666" y="9356"/>
                  </a:cubicBezTo>
                  <a:cubicBezTo>
                    <a:pt x="1918" y="10078"/>
                    <a:pt x="3113" y="10329"/>
                    <a:pt x="3364" y="11271"/>
                  </a:cubicBezTo>
                  <a:cubicBezTo>
                    <a:pt x="3584" y="11773"/>
                    <a:pt x="2641" y="11993"/>
                    <a:pt x="2641" y="12495"/>
                  </a:cubicBezTo>
                  <a:cubicBezTo>
                    <a:pt x="2641" y="13186"/>
                    <a:pt x="3113" y="13908"/>
                    <a:pt x="3364" y="14410"/>
                  </a:cubicBezTo>
                  <a:cubicBezTo>
                    <a:pt x="3836" y="15101"/>
                    <a:pt x="4307" y="15823"/>
                    <a:pt x="4779" y="16545"/>
                  </a:cubicBezTo>
                  <a:cubicBezTo>
                    <a:pt x="5754" y="16326"/>
                    <a:pt x="6477" y="15823"/>
                    <a:pt x="7420" y="15823"/>
                  </a:cubicBezTo>
                  <a:cubicBezTo>
                    <a:pt x="7672" y="15823"/>
                    <a:pt x="7420" y="16326"/>
                    <a:pt x="7672" y="16326"/>
                  </a:cubicBezTo>
                  <a:cubicBezTo>
                    <a:pt x="7923" y="16545"/>
                    <a:pt x="8395" y="16074"/>
                    <a:pt x="8646" y="16326"/>
                  </a:cubicBezTo>
                  <a:cubicBezTo>
                    <a:pt x="9590" y="16797"/>
                    <a:pt x="10093" y="17738"/>
                    <a:pt x="11036" y="18460"/>
                  </a:cubicBezTo>
                  <a:cubicBezTo>
                    <a:pt x="11507" y="18712"/>
                    <a:pt x="12231" y="18460"/>
                    <a:pt x="12734" y="18963"/>
                  </a:cubicBezTo>
                  <a:cubicBezTo>
                    <a:pt x="12954" y="19183"/>
                    <a:pt x="12231" y="19434"/>
                    <a:pt x="12231" y="19685"/>
                  </a:cubicBezTo>
                  <a:cubicBezTo>
                    <a:pt x="12010" y="19905"/>
                    <a:pt x="12010" y="20407"/>
                    <a:pt x="12231" y="20627"/>
                  </a:cubicBezTo>
                  <a:cubicBezTo>
                    <a:pt x="12482" y="20878"/>
                    <a:pt x="12954" y="20627"/>
                    <a:pt x="13205" y="20627"/>
                  </a:cubicBezTo>
                  <a:cubicBezTo>
                    <a:pt x="13677" y="20878"/>
                    <a:pt x="13928" y="21349"/>
                    <a:pt x="14400" y="21600"/>
                  </a:cubicBezTo>
                  <a:cubicBezTo>
                    <a:pt x="15123" y="21600"/>
                    <a:pt x="15846" y="20878"/>
                    <a:pt x="16569" y="20878"/>
                  </a:cubicBezTo>
                  <a:cubicBezTo>
                    <a:pt x="17041" y="20878"/>
                    <a:pt x="17293" y="21129"/>
                    <a:pt x="17764" y="21349"/>
                  </a:cubicBezTo>
                  <a:cubicBezTo>
                    <a:pt x="18016" y="20878"/>
                    <a:pt x="18236" y="20407"/>
                    <a:pt x="18487" y="19905"/>
                  </a:cubicBezTo>
                  <a:cubicBezTo>
                    <a:pt x="18487" y="19685"/>
                    <a:pt x="18236" y="19434"/>
                    <a:pt x="18236" y="19183"/>
                  </a:cubicBezTo>
                  <a:cubicBezTo>
                    <a:pt x="18016" y="18963"/>
                    <a:pt x="18016" y="18460"/>
                    <a:pt x="18236" y="18241"/>
                  </a:cubicBezTo>
                  <a:cubicBezTo>
                    <a:pt x="18236" y="17738"/>
                    <a:pt x="18487" y="17267"/>
                    <a:pt x="18707" y="16797"/>
                  </a:cubicBezTo>
                  <a:cubicBezTo>
                    <a:pt x="18959" y="16545"/>
                    <a:pt x="19210" y="16545"/>
                    <a:pt x="19210" y="16326"/>
                  </a:cubicBezTo>
                  <a:cubicBezTo>
                    <a:pt x="19431" y="16074"/>
                    <a:pt x="19431" y="15603"/>
                    <a:pt x="19431" y="15352"/>
                  </a:cubicBezTo>
                  <a:cubicBezTo>
                    <a:pt x="19682" y="14881"/>
                    <a:pt x="19682" y="14410"/>
                    <a:pt x="19934" y="14159"/>
                  </a:cubicBezTo>
                  <a:cubicBezTo>
                    <a:pt x="20405" y="13437"/>
                    <a:pt x="21128" y="12966"/>
                    <a:pt x="21600" y="12495"/>
                  </a:cubicBezTo>
                  <a:cubicBezTo>
                    <a:pt x="21380" y="12495"/>
                    <a:pt x="21128" y="12495"/>
                    <a:pt x="20877" y="12244"/>
                  </a:cubicBezTo>
                  <a:cubicBezTo>
                    <a:pt x="20877" y="11773"/>
                    <a:pt x="20877" y="11271"/>
                    <a:pt x="20657" y="11051"/>
                  </a:cubicBezTo>
                  <a:cubicBezTo>
                    <a:pt x="20657" y="10800"/>
                    <a:pt x="20154" y="11051"/>
                    <a:pt x="20154" y="10800"/>
                  </a:cubicBezTo>
                  <a:cubicBezTo>
                    <a:pt x="20154" y="10549"/>
                    <a:pt x="20405" y="10329"/>
                    <a:pt x="20405" y="10078"/>
                  </a:cubicBezTo>
                  <a:cubicBezTo>
                    <a:pt x="20154" y="9827"/>
                    <a:pt x="19431" y="9607"/>
                    <a:pt x="19431" y="9356"/>
                  </a:cubicBezTo>
                  <a:cubicBezTo>
                    <a:pt x="19210" y="8885"/>
                    <a:pt x="19431" y="8163"/>
                    <a:pt x="19210" y="7692"/>
                  </a:cubicBezTo>
                  <a:cubicBezTo>
                    <a:pt x="18707" y="6970"/>
                    <a:pt x="18016" y="6970"/>
                    <a:pt x="17513" y="6467"/>
                  </a:cubicBezTo>
                  <a:cubicBezTo>
                    <a:pt x="17293" y="6970"/>
                    <a:pt x="17293" y="7692"/>
                    <a:pt x="16569" y="7912"/>
                  </a:cubicBezTo>
                  <a:cubicBezTo>
                    <a:pt x="16318" y="8163"/>
                    <a:pt x="15846" y="7441"/>
                    <a:pt x="15595" y="7190"/>
                  </a:cubicBezTo>
                  <a:cubicBezTo>
                    <a:pt x="15343" y="6467"/>
                    <a:pt x="15343" y="5777"/>
                    <a:pt x="15123" y="5274"/>
                  </a:cubicBezTo>
                  <a:cubicBezTo>
                    <a:pt x="14652" y="4552"/>
                    <a:pt x="13677" y="4552"/>
                    <a:pt x="13425" y="4081"/>
                  </a:cubicBezTo>
                  <a:cubicBezTo>
                    <a:pt x="12954" y="3359"/>
                    <a:pt x="12954" y="2417"/>
                    <a:pt x="12954" y="1444"/>
                  </a:cubicBezTo>
                  <a:cubicBezTo>
                    <a:pt x="12010" y="973"/>
                    <a:pt x="11507" y="251"/>
                    <a:pt x="10564" y="0"/>
                  </a:cubicBezTo>
                  <a:cubicBezTo>
                    <a:pt x="9590" y="0"/>
                    <a:pt x="8866" y="251"/>
                    <a:pt x="7923" y="722"/>
                  </a:cubicBezTo>
                  <a:cubicBezTo>
                    <a:pt x="7672" y="722"/>
                    <a:pt x="8395" y="1193"/>
                    <a:pt x="8143" y="1193"/>
                  </a:cubicBezTo>
                  <a:cubicBezTo>
                    <a:pt x="6948" y="1915"/>
                    <a:pt x="5502" y="1695"/>
                    <a:pt x="4307" y="2166"/>
                  </a:cubicBezTo>
                  <a:cubicBezTo>
                    <a:pt x="3836" y="2417"/>
                    <a:pt x="3836" y="3140"/>
                    <a:pt x="3364" y="3359"/>
                  </a:cubicBezTo>
                  <a:cubicBezTo>
                    <a:pt x="2861" y="3359"/>
                    <a:pt x="2390" y="2637"/>
                    <a:pt x="1918" y="2637"/>
                  </a:cubicBezTo>
                  <a:cubicBezTo>
                    <a:pt x="1666" y="2637"/>
                    <a:pt x="943" y="2637"/>
                    <a:pt x="943" y="2888"/>
                  </a:cubicBezTo>
                  <a:cubicBezTo>
                    <a:pt x="723" y="3140"/>
                    <a:pt x="1446" y="3610"/>
                    <a:pt x="1195" y="4081"/>
                  </a:cubicBezTo>
                  <a:cubicBezTo>
                    <a:pt x="943" y="4333"/>
                    <a:pt x="472" y="4333"/>
                    <a:pt x="0" y="4552"/>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89" name="Shape">
              <a:extLst>
                <a:ext uri="{FF2B5EF4-FFF2-40B4-BE49-F238E27FC236}">
                  <a16:creationId xmlns:a16="http://schemas.microsoft.com/office/drawing/2014/main" id="{31FA58AD-7E39-3840-977B-43610F515EE4}"/>
                </a:ext>
              </a:extLst>
            </p:cNvPr>
            <p:cNvSpPr/>
            <p:nvPr/>
          </p:nvSpPr>
          <p:spPr>
            <a:xfrm>
              <a:off x="1468012" y="5414505"/>
              <a:ext cx="236639" cy="370781"/>
            </a:xfrm>
            <a:custGeom>
              <a:avLst/>
              <a:gdLst/>
              <a:ahLst/>
              <a:cxnLst>
                <a:cxn ang="0">
                  <a:pos x="wd2" y="hd2"/>
                </a:cxn>
                <a:cxn ang="5400000">
                  <a:pos x="wd2" y="hd2"/>
                </a:cxn>
                <a:cxn ang="10800000">
                  <a:pos x="wd2" y="hd2"/>
                </a:cxn>
                <a:cxn ang="16200000">
                  <a:pos x="wd2" y="hd2"/>
                </a:cxn>
              </a:cxnLst>
              <a:rect l="0" t="0" r="r" b="b"/>
              <a:pathLst>
                <a:path w="20064" h="20387" extrusionOk="0">
                  <a:moveTo>
                    <a:pt x="9252" y="12638"/>
                  </a:moveTo>
                  <a:cubicBezTo>
                    <a:pt x="8748" y="12812"/>
                    <a:pt x="6426" y="13465"/>
                    <a:pt x="5921" y="13291"/>
                  </a:cubicBezTo>
                  <a:cubicBezTo>
                    <a:pt x="5417" y="13138"/>
                    <a:pt x="5921" y="12464"/>
                    <a:pt x="5417" y="12312"/>
                  </a:cubicBezTo>
                  <a:cubicBezTo>
                    <a:pt x="4374" y="12138"/>
                    <a:pt x="3331" y="12638"/>
                    <a:pt x="2321" y="12312"/>
                  </a:cubicBezTo>
                  <a:cubicBezTo>
                    <a:pt x="1817" y="12138"/>
                    <a:pt x="1548" y="11811"/>
                    <a:pt x="1279" y="11485"/>
                  </a:cubicBezTo>
                  <a:cubicBezTo>
                    <a:pt x="1043" y="11137"/>
                    <a:pt x="774" y="10811"/>
                    <a:pt x="505" y="10637"/>
                  </a:cubicBezTo>
                  <a:cubicBezTo>
                    <a:pt x="505" y="10311"/>
                    <a:pt x="269" y="10137"/>
                    <a:pt x="0" y="9984"/>
                  </a:cubicBezTo>
                  <a:cubicBezTo>
                    <a:pt x="0" y="9636"/>
                    <a:pt x="0" y="9136"/>
                    <a:pt x="269" y="8984"/>
                  </a:cubicBezTo>
                  <a:cubicBezTo>
                    <a:pt x="774" y="8309"/>
                    <a:pt x="1548" y="7809"/>
                    <a:pt x="2052" y="7156"/>
                  </a:cubicBezTo>
                  <a:cubicBezTo>
                    <a:pt x="2321" y="6982"/>
                    <a:pt x="1817" y="6656"/>
                    <a:pt x="2052" y="6330"/>
                  </a:cubicBezTo>
                  <a:cubicBezTo>
                    <a:pt x="2321" y="5830"/>
                    <a:pt x="3331" y="5656"/>
                    <a:pt x="3869" y="5155"/>
                  </a:cubicBezTo>
                  <a:cubicBezTo>
                    <a:pt x="3869" y="5003"/>
                    <a:pt x="3331" y="4829"/>
                    <a:pt x="3331" y="4655"/>
                  </a:cubicBezTo>
                  <a:cubicBezTo>
                    <a:pt x="3095" y="4155"/>
                    <a:pt x="3095" y="3828"/>
                    <a:pt x="3095" y="3328"/>
                  </a:cubicBezTo>
                  <a:cubicBezTo>
                    <a:pt x="3600" y="3176"/>
                    <a:pt x="3869" y="3002"/>
                    <a:pt x="4374" y="2828"/>
                  </a:cubicBezTo>
                  <a:cubicBezTo>
                    <a:pt x="4643" y="2676"/>
                    <a:pt x="4879" y="2327"/>
                    <a:pt x="5417" y="2327"/>
                  </a:cubicBezTo>
                  <a:cubicBezTo>
                    <a:pt x="6191" y="2502"/>
                    <a:pt x="6695" y="2828"/>
                    <a:pt x="7469" y="3002"/>
                  </a:cubicBezTo>
                  <a:cubicBezTo>
                    <a:pt x="7705" y="3002"/>
                    <a:pt x="7974" y="2676"/>
                    <a:pt x="8243" y="2676"/>
                  </a:cubicBezTo>
                  <a:cubicBezTo>
                    <a:pt x="8479" y="2676"/>
                    <a:pt x="8748" y="3176"/>
                    <a:pt x="9017" y="3002"/>
                  </a:cubicBezTo>
                  <a:cubicBezTo>
                    <a:pt x="9757" y="3002"/>
                    <a:pt x="10531" y="2676"/>
                    <a:pt x="11069" y="2327"/>
                  </a:cubicBezTo>
                  <a:cubicBezTo>
                    <a:pt x="11305" y="2001"/>
                    <a:pt x="11069" y="1501"/>
                    <a:pt x="11305" y="1175"/>
                  </a:cubicBezTo>
                  <a:cubicBezTo>
                    <a:pt x="11574" y="1001"/>
                    <a:pt x="12079" y="1175"/>
                    <a:pt x="12348" y="1001"/>
                  </a:cubicBezTo>
                  <a:cubicBezTo>
                    <a:pt x="12852" y="674"/>
                    <a:pt x="12852" y="500"/>
                    <a:pt x="13121" y="0"/>
                  </a:cubicBezTo>
                  <a:cubicBezTo>
                    <a:pt x="15174" y="674"/>
                    <a:pt x="14400" y="2001"/>
                    <a:pt x="15174" y="3328"/>
                  </a:cubicBezTo>
                  <a:cubicBezTo>
                    <a:pt x="15948" y="4655"/>
                    <a:pt x="17731" y="5503"/>
                    <a:pt x="18269" y="6982"/>
                  </a:cubicBezTo>
                  <a:cubicBezTo>
                    <a:pt x="19009" y="9484"/>
                    <a:pt x="21600" y="11637"/>
                    <a:pt x="18774" y="13791"/>
                  </a:cubicBezTo>
                  <a:cubicBezTo>
                    <a:pt x="17731" y="14465"/>
                    <a:pt x="19279" y="15118"/>
                    <a:pt x="19279" y="15966"/>
                  </a:cubicBezTo>
                  <a:cubicBezTo>
                    <a:pt x="19279" y="16619"/>
                    <a:pt x="17731" y="19120"/>
                    <a:pt x="17495" y="19947"/>
                  </a:cubicBezTo>
                  <a:cubicBezTo>
                    <a:pt x="16721" y="21600"/>
                    <a:pt x="15443" y="18120"/>
                    <a:pt x="14400" y="17293"/>
                  </a:cubicBezTo>
                  <a:cubicBezTo>
                    <a:pt x="13121" y="16292"/>
                    <a:pt x="15443" y="14792"/>
                    <a:pt x="15443" y="13465"/>
                  </a:cubicBezTo>
                  <a:cubicBezTo>
                    <a:pt x="15443" y="9810"/>
                    <a:pt x="13626" y="8157"/>
                    <a:pt x="9252" y="6482"/>
                  </a:cubicBezTo>
                  <a:cubicBezTo>
                    <a:pt x="7200" y="5656"/>
                    <a:pt x="7974" y="6330"/>
                    <a:pt x="6426" y="7309"/>
                  </a:cubicBezTo>
                  <a:cubicBezTo>
                    <a:pt x="4879" y="8483"/>
                    <a:pt x="5921" y="8157"/>
                    <a:pt x="7705" y="8984"/>
                  </a:cubicBezTo>
                  <a:cubicBezTo>
                    <a:pt x="8479" y="9484"/>
                    <a:pt x="9017" y="11311"/>
                    <a:pt x="9252" y="12638"/>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90" name="Shape">
              <a:extLst>
                <a:ext uri="{FF2B5EF4-FFF2-40B4-BE49-F238E27FC236}">
                  <a16:creationId xmlns:a16="http://schemas.microsoft.com/office/drawing/2014/main" id="{BE02EB63-D928-084A-8085-2A31277E0AC0}"/>
                </a:ext>
              </a:extLst>
            </p:cNvPr>
            <p:cNvSpPr/>
            <p:nvPr/>
          </p:nvSpPr>
          <p:spPr>
            <a:xfrm>
              <a:off x="1389368" y="5475677"/>
              <a:ext cx="123689" cy="148164"/>
            </a:xfrm>
            <a:custGeom>
              <a:avLst/>
              <a:gdLst/>
              <a:ahLst/>
              <a:cxnLst>
                <a:cxn ang="0">
                  <a:pos x="wd2" y="hd2"/>
                </a:cxn>
                <a:cxn ang="5400000">
                  <a:pos x="wd2" y="hd2"/>
                </a:cxn>
                <a:cxn ang="10800000">
                  <a:pos x="wd2" y="hd2"/>
                </a:cxn>
                <a:cxn ang="16200000">
                  <a:pos x="wd2" y="hd2"/>
                </a:cxn>
              </a:cxnLst>
              <a:rect l="0" t="0" r="r" b="b"/>
              <a:pathLst>
                <a:path w="21600" h="21600" extrusionOk="0">
                  <a:moveTo>
                    <a:pt x="16286" y="0"/>
                  </a:moveTo>
                  <a:cubicBezTo>
                    <a:pt x="20013" y="0"/>
                    <a:pt x="20013" y="0"/>
                    <a:pt x="20013" y="0"/>
                  </a:cubicBezTo>
                  <a:cubicBezTo>
                    <a:pt x="20013" y="1325"/>
                    <a:pt x="20013" y="2189"/>
                    <a:pt x="20496" y="3514"/>
                  </a:cubicBezTo>
                  <a:cubicBezTo>
                    <a:pt x="20496" y="3974"/>
                    <a:pt x="21600" y="4435"/>
                    <a:pt x="21600" y="4838"/>
                  </a:cubicBezTo>
                  <a:cubicBezTo>
                    <a:pt x="20496" y="6163"/>
                    <a:pt x="18426" y="6624"/>
                    <a:pt x="17873" y="7949"/>
                  </a:cubicBezTo>
                  <a:cubicBezTo>
                    <a:pt x="17390" y="8813"/>
                    <a:pt x="18426" y="9677"/>
                    <a:pt x="17873" y="10138"/>
                  </a:cubicBezTo>
                  <a:cubicBezTo>
                    <a:pt x="16838" y="11866"/>
                    <a:pt x="15251" y="13190"/>
                    <a:pt x="14216" y="14976"/>
                  </a:cubicBezTo>
                  <a:cubicBezTo>
                    <a:pt x="13664" y="15379"/>
                    <a:pt x="13664" y="16704"/>
                    <a:pt x="13664" y="17626"/>
                  </a:cubicBezTo>
                  <a:cubicBezTo>
                    <a:pt x="14216" y="18029"/>
                    <a:pt x="14699" y="18490"/>
                    <a:pt x="14699" y="19354"/>
                  </a:cubicBezTo>
                  <a:cubicBezTo>
                    <a:pt x="9454" y="21600"/>
                    <a:pt x="9454" y="21600"/>
                    <a:pt x="9454" y="21600"/>
                  </a:cubicBezTo>
                  <a:cubicBezTo>
                    <a:pt x="8971" y="21600"/>
                    <a:pt x="8419" y="21600"/>
                    <a:pt x="7867" y="21139"/>
                  </a:cubicBezTo>
                  <a:cubicBezTo>
                    <a:pt x="7867" y="20275"/>
                    <a:pt x="7867" y="19354"/>
                    <a:pt x="7384" y="18950"/>
                  </a:cubicBezTo>
                  <a:cubicBezTo>
                    <a:pt x="7384" y="18490"/>
                    <a:pt x="6280" y="18950"/>
                    <a:pt x="6280" y="18490"/>
                  </a:cubicBezTo>
                  <a:cubicBezTo>
                    <a:pt x="6280" y="18029"/>
                    <a:pt x="6832" y="17626"/>
                    <a:pt x="6832" y="17165"/>
                  </a:cubicBezTo>
                  <a:cubicBezTo>
                    <a:pt x="6280" y="16704"/>
                    <a:pt x="4693" y="16301"/>
                    <a:pt x="4693" y="15840"/>
                  </a:cubicBezTo>
                  <a:cubicBezTo>
                    <a:pt x="4210" y="14976"/>
                    <a:pt x="4693" y="13651"/>
                    <a:pt x="4210" y="12787"/>
                  </a:cubicBezTo>
                  <a:cubicBezTo>
                    <a:pt x="3105" y="11462"/>
                    <a:pt x="1587" y="11462"/>
                    <a:pt x="483" y="10541"/>
                  </a:cubicBezTo>
                  <a:cubicBezTo>
                    <a:pt x="483" y="10138"/>
                    <a:pt x="0" y="9677"/>
                    <a:pt x="0" y="9274"/>
                  </a:cubicBezTo>
                  <a:cubicBezTo>
                    <a:pt x="1587" y="8352"/>
                    <a:pt x="3658" y="8352"/>
                    <a:pt x="4693" y="7488"/>
                  </a:cubicBezTo>
                  <a:cubicBezTo>
                    <a:pt x="5797" y="7027"/>
                    <a:pt x="5245" y="5760"/>
                    <a:pt x="6280" y="5760"/>
                  </a:cubicBezTo>
                  <a:cubicBezTo>
                    <a:pt x="7867" y="4838"/>
                    <a:pt x="9454" y="5760"/>
                    <a:pt x="10489" y="5299"/>
                  </a:cubicBezTo>
                  <a:cubicBezTo>
                    <a:pt x="11594" y="5299"/>
                    <a:pt x="11594" y="3974"/>
                    <a:pt x="12629" y="3514"/>
                  </a:cubicBezTo>
                  <a:cubicBezTo>
                    <a:pt x="13181" y="3514"/>
                    <a:pt x="14216" y="3974"/>
                    <a:pt x="14699" y="3514"/>
                  </a:cubicBezTo>
                  <a:cubicBezTo>
                    <a:pt x="15803" y="2650"/>
                    <a:pt x="15803" y="1325"/>
                    <a:pt x="16286" y="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91" name="Shape">
              <a:extLst>
                <a:ext uri="{FF2B5EF4-FFF2-40B4-BE49-F238E27FC236}">
                  <a16:creationId xmlns:a16="http://schemas.microsoft.com/office/drawing/2014/main" id="{C4E7B56B-B5F7-D248-8B4A-24B0BCB41A02}"/>
                </a:ext>
              </a:extLst>
            </p:cNvPr>
            <p:cNvSpPr/>
            <p:nvPr/>
          </p:nvSpPr>
          <p:spPr>
            <a:xfrm>
              <a:off x="1452283" y="5408709"/>
              <a:ext cx="169127" cy="66571"/>
            </a:xfrm>
            <a:custGeom>
              <a:avLst/>
              <a:gdLst/>
              <a:ahLst/>
              <a:cxnLst>
                <a:cxn ang="0">
                  <a:pos x="wd2" y="hd2"/>
                </a:cxn>
                <a:cxn ang="5400000">
                  <a:pos x="wd2" y="hd2"/>
                </a:cxn>
                <a:cxn ang="10800000">
                  <a:pos x="wd2" y="hd2"/>
                </a:cxn>
                <a:cxn ang="16200000">
                  <a:pos x="wd2" y="hd2"/>
                </a:cxn>
              </a:cxnLst>
              <a:rect l="0" t="0" r="r" b="b"/>
              <a:pathLst>
                <a:path w="21600" h="20686" extrusionOk="0">
                  <a:moveTo>
                    <a:pt x="3836" y="20686"/>
                  </a:moveTo>
                  <a:cubicBezTo>
                    <a:pt x="6561" y="20686"/>
                    <a:pt x="6561" y="20686"/>
                    <a:pt x="6561" y="20686"/>
                  </a:cubicBezTo>
                  <a:cubicBezTo>
                    <a:pt x="7318" y="19822"/>
                    <a:pt x="7721" y="18835"/>
                    <a:pt x="8479" y="17847"/>
                  </a:cubicBezTo>
                  <a:cubicBezTo>
                    <a:pt x="8882" y="16983"/>
                    <a:pt x="9236" y="15008"/>
                    <a:pt x="10043" y="15008"/>
                  </a:cubicBezTo>
                  <a:cubicBezTo>
                    <a:pt x="11204" y="15996"/>
                    <a:pt x="11961" y="17847"/>
                    <a:pt x="13121" y="18835"/>
                  </a:cubicBezTo>
                  <a:cubicBezTo>
                    <a:pt x="13475" y="18835"/>
                    <a:pt x="13879" y="16983"/>
                    <a:pt x="14282" y="16983"/>
                  </a:cubicBezTo>
                  <a:cubicBezTo>
                    <a:pt x="14636" y="16983"/>
                    <a:pt x="15039" y="19822"/>
                    <a:pt x="15443" y="18835"/>
                  </a:cubicBezTo>
                  <a:cubicBezTo>
                    <a:pt x="16553" y="18835"/>
                    <a:pt x="17714" y="16983"/>
                    <a:pt x="18521" y="15008"/>
                  </a:cubicBezTo>
                  <a:cubicBezTo>
                    <a:pt x="18875" y="13157"/>
                    <a:pt x="18521" y="10318"/>
                    <a:pt x="18875" y="8467"/>
                  </a:cubicBezTo>
                  <a:cubicBezTo>
                    <a:pt x="19279" y="7479"/>
                    <a:pt x="20036" y="8467"/>
                    <a:pt x="20439" y="7479"/>
                  </a:cubicBezTo>
                  <a:cubicBezTo>
                    <a:pt x="21196" y="5628"/>
                    <a:pt x="21196" y="4640"/>
                    <a:pt x="21600" y="1801"/>
                  </a:cubicBezTo>
                  <a:cubicBezTo>
                    <a:pt x="21196" y="1801"/>
                    <a:pt x="20439" y="937"/>
                    <a:pt x="19632" y="937"/>
                  </a:cubicBezTo>
                  <a:cubicBezTo>
                    <a:pt x="15796" y="-914"/>
                    <a:pt x="9639" y="-50"/>
                    <a:pt x="6157" y="3776"/>
                  </a:cubicBezTo>
                  <a:cubicBezTo>
                    <a:pt x="4996" y="5628"/>
                    <a:pt x="2321" y="10318"/>
                    <a:pt x="0" y="14144"/>
                  </a:cubicBezTo>
                  <a:cubicBezTo>
                    <a:pt x="0" y="15996"/>
                    <a:pt x="0" y="16983"/>
                    <a:pt x="0" y="17847"/>
                  </a:cubicBezTo>
                  <a:cubicBezTo>
                    <a:pt x="404" y="19822"/>
                    <a:pt x="757" y="20686"/>
                    <a:pt x="1564" y="20686"/>
                  </a:cubicBezTo>
                  <a:cubicBezTo>
                    <a:pt x="1918" y="20686"/>
                    <a:pt x="2675" y="19822"/>
                    <a:pt x="3079" y="19822"/>
                  </a:cubicBezTo>
                  <a:cubicBezTo>
                    <a:pt x="3482" y="19822"/>
                    <a:pt x="3482" y="20686"/>
                    <a:pt x="3836" y="20686"/>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92" name="Shape">
              <a:extLst>
                <a:ext uri="{FF2B5EF4-FFF2-40B4-BE49-F238E27FC236}">
                  <a16:creationId xmlns:a16="http://schemas.microsoft.com/office/drawing/2014/main" id="{7B526653-627B-0A4A-8FE9-70924D05B0EB}"/>
                </a:ext>
              </a:extLst>
            </p:cNvPr>
            <p:cNvSpPr/>
            <p:nvPr/>
          </p:nvSpPr>
          <p:spPr>
            <a:xfrm>
              <a:off x="1335192" y="5420662"/>
              <a:ext cx="148153" cy="146483"/>
            </a:xfrm>
            <a:custGeom>
              <a:avLst/>
              <a:gdLst/>
              <a:ahLst/>
              <a:cxnLst>
                <a:cxn ang="0">
                  <a:pos x="wd2" y="hd2"/>
                </a:cxn>
                <a:cxn ang="5400000">
                  <a:pos x="wd2" y="hd2"/>
                </a:cxn>
                <a:cxn ang="10800000">
                  <a:pos x="wd2" y="hd2"/>
                </a:cxn>
                <a:cxn ang="16200000">
                  <a:pos x="wd2" y="hd2"/>
                </a:cxn>
              </a:cxnLst>
              <a:rect l="0" t="0" r="r" b="b"/>
              <a:pathLst>
                <a:path w="21600" h="20863" extrusionOk="0">
                  <a:moveTo>
                    <a:pt x="17211" y="4823"/>
                  </a:moveTo>
                  <a:cubicBezTo>
                    <a:pt x="17211" y="5671"/>
                    <a:pt x="17211" y="6124"/>
                    <a:pt x="17211" y="6519"/>
                  </a:cubicBezTo>
                  <a:cubicBezTo>
                    <a:pt x="17673" y="7424"/>
                    <a:pt x="18077" y="7820"/>
                    <a:pt x="19001" y="7820"/>
                  </a:cubicBezTo>
                  <a:cubicBezTo>
                    <a:pt x="19405" y="7820"/>
                    <a:pt x="20272" y="7424"/>
                    <a:pt x="20734" y="7424"/>
                  </a:cubicBezTo>
                  <a:cubicBezTo>
                    <a:pt x="21196" y="7424"/>
                    <a:pt x="21196" y="7820"/>
                    <a:pt x="21600" y="7820"/>
                  </a:cubicBezTo>
                  <a:cubicBezTo>
                    <a:pt x="21196" y="9120"/>
                    <a:pt x="21196" y="10421"/>
                    <a:pt x="20272" y="11269"/>
                  </a:cubicBezTo>
                  <a:cubicBezTo>
                    <a:pt x="19867" y="11722"/>
                    <a:pt x="19001" y="11269"/>
                    <a:pt x="18539" y="11269"/>
                  </a:cubicBezTo>
                  <a:cubicBezTo>
                    <a:pt x="17673" y="11722"/>
                    <a:pt x="17673" y="13022"/>
                    <a:pt x="16749" y="13022"/>
                  </a:cubicBezTo>
                  <a:cubicBezTo>
                    <a:pt x="15882" y="13474"/>
                    <a:pt x="14554" y="12570"/>
                    <a:pt x="13226" y="13474"/>
                  </a:cubicBezTo>
                  <a:cubicBezTo>
                    <a:pt x="12359" y="13474"/>
                    <a:pt x="12821" y="14718"/>
                    <a:pt x="11897" y="15171"/>
                  </a:cubicBezTo>
                  <a:cubicBezTo>
                    <a:pt x="11031" y="16019"/>
                    <a:pt x="9298" y="16019"/>
                    <a:pt x="7970" y="16924"/>
                  </a:cubicBezTo>
                  <a:cubicBezTo>
                    <a:pt x="7970" y="17319"/>
                    <a:pt x="8374" y="17772"/>
                    <a:pt x="8374" y="18168"/>
                  </a:cubicBezTo>
                  <a:cubicBezTo>
                    <a:pt x="7970" y="19072"/>
                    <a:pt x="7970" y="20373"/>
                    <a:pt x="6642" y="20769"/>
                  </a:cubicBezTo>
                  <a:cubicBezTo>
                    <a:pt x="6180" y="21221"/>
                    <a:pt x="5313" y="19920"/>
                    <a:pt x="4851" y="19468"/>
                  </a:cubicBezTo>
                  <a:cubicBezTo>
                    <a:pt x="4389" y="18168"/>
                    <a:pt x="4389" y="16924"/>
                    <a:pt x="3985" y="16019"/>
                  </a:cubicBezTo>
                  <a:cubicBezTo>
                    <a:pt x="3119" y="14718"/>
                    <a:pt x="1328" y="14718"/>
                    <a:pt x="866" y="13870"/>
                  </a:cubicBezTo>
                  <a:cubicBezTo>
                    <a:pt x="0" y="12570"/>
                    <a:pt x="0" y="10873"/>
                    <a:pt x="0" y="9120"/>
                  </a:cubicBezTo>
                  <a:cubicBezTo>
                    <a:pt x="866" y="9120"/>
                    <a:pt x="2195" y="9120"/>
                    <a:pt x="3119" y="8272"/>
                  </a:cubicBezTo>
                  <a:cubicBezTo>
                    <a:pt x="3523" y="7424"/>
                    <a:pt x="2195" y="6519"/>
                    <a:pt x="2195" y="5671"/>
                  </a:cubicBezTo>
                  <a:cubicBezTo>
                    <a:pt x="2657" y="3918"/>
                    <a:pt x="3985" y="2618"/>
                    <a:pt x="4851" y="1374"/>
                  </a:cubicBezTo>
                  <a:cubicBezTo>
                    <a:pt x="5718" y="1770"/>
                    <a:pt x="6180" y="2618"/>
                    <a:pt x="7046" y="3070"/>
                  </a:cubicBezTo>
                  <a:cubicBezTo>
                    <a:pt x="7508" y="3070"/>
                    <a:pt x="7970" y="2618"/>
                    <a:pt x="8374" y="2222"/>
                  </a:cubicBezTo>
                  <a:cubicBezTo>
                    <a:pt x="8836" y="1374"/>
                    <a:pt x="7970" y="-379"/>
                    <a:pt x="8374" y="73"/>
                  </a:cubicBezTo>
                  <a:cubicBezTo>
                    <a:pt x="10165" y="469"/>
                    <a:pt x="10569" y="1770"/>
                    <a:pt x="11897" y="3070"/>
                  </a:cubicBezTo>
                  <a:cubicBezTo>
                    <a:pt x="11493" y="4371"/>
                    <a:pt x="11031" y="6519"/>
                    <a:pt x="11031" y="8668"/>
                  </a:cubicBezTo>
                  <a:cubicBezTo>
                    <a:pt x="11897" y="8668"/>
                    <a:pt x="14554" y="6972"/>
                    <a:pt x="17211" y="4823"/>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93" name="Shape">
              <a:extLst>
                <a:ext uri="{FF2B5EF4-FFF2-40B4-BE49-F238E27FC236}">
                  <a16:creationId xmlns:a16="http://schemas.microsoft.com/office/drawing/2014/main" id="{EA94D7A1-994A-2B4C-BE5C-DE7351B152AF}"/>
                </a:ext>
              </a:extLst>
            </p:cNvPr>
            <p:cNvSpPr/>
            <p:nvPr/>
          </p:nvSpPr>
          <p:spPr>
            <a:xfrm>
              <a:off x="1050327" y="5259582"/>
              <a:ext cx="317674" cy="269879"/>
            </a:xfrm>
            <a:custGeom>
              <a:avLst/>
              <a:gdLst/>
              <a:ahLst/>
              <a:cxnLst>
                <a:cxn ang="0">
                  <a:pos x="wd2" y="hd2"/>
                </a:cxn>
                <a:cxn ang="5400000">
                  <a:pos x="wd2" y="hd2"/>
                </a:cxn>
                <a:cxn ang="10800000">
                  <a:pos x="wd2" y="hd2"/>
                </a:cxn>
                <a:cxn ang="16200000">
                  <a:pos x="wd2" y="hd2"/>
                </a:cxn>
              </a:cxnLst>
              <a:rect l="0" t="0" r="r" b="b"/>
              <a:pathLst>
                <a:path w="21600" h="21412" extrusionOk="0">
                  <a:moveTo>
                    <a:pt x="8241" y="20910"/>
                  </a:moveTo>
                  <a:cubicBezTo>
                    <a:pt x="8645" y="20690"/>
                    <a:pt x="9049" y="20690"/>
                    <a:pt x="9265" y="20439"/>
                  </a:cubicBezTo>
                  <a:cubicBezTo>
                    <a:pt x="9480" y="19968"/>
                    <a:pt x="8861" y="19497"/>
                    <a:pt x="9049" y="19246"/>
                  </a:cubicBezTo>
                  <a:cubicBezTo>
                    <a:pt x="9049" y="18995"/>
                    <a:pt x="9669" y="18995"/>
                    <a:pt x="9884" y="18995"/>
                  </a:cubicBezTo>
                  <a:cubicBezTo>
                    <a:pt x="10288" y="18995"/>
                    <a:pt x="10692" y="19717"/>
                    <a:pt x="11123" y="19717"/>
                  </a:cubicBezTo>
                  <a:cubicBezTo>
                    <a:pt x="11527" y="19497"/>
                    <a:pt x="11527" y="18775"/>
                    <a:pt x="11931" y="18524"/>
                  </a:cubicBezTo>
                  <a:cubicBezTo>
                    <a:pt x="12955" y="18053"/>
                    <a:pt x="14194" y="18272"/>
                    <a:pt x="15217" y="17550"/>
                  </a:cubicBezTo>
                  <a:cubicBezTo>
                    <a:pt x="15432" y="17550"/>
                    <a:pt x="14813" y="17079"/>
                    <a:pt x="15028" y="17079"/>
                  </a:cubicBezTo>
                  <a:cubicBezTo>
                    <a:pt x="15836" y="16609"/>
                    <a:pt x="16456" y="16357"/>
                    <a:pt x="17291" y="16357"/>
                  </a:cubicBezTo>
                  <a:cubicBezTo>
                    <a:pt x="18099" y="16609"/>
                    <a:pt x="18530" y="17331"/>
                    <a:pt x="19338" y="17802"/>
                  </a:cubicBezTo>
                  <a:cubicBezTo>
                    <a:pt x="19742" y="17802"/>
                    <a:pt x="20361" y="17802"/>
                    <a:pt x="20792" y="17331"/>
                  </a:cubicBezTo>
                  <a:cubicBezTo>
                    <a:pt x="20981" y="16860"/>
                    <a:pt x="20361" y="16357"/>
                    <a:pt x="20361" y="15886"/>
                  </a:cubicBezTo>
                  <a:cubicBezTo>
                    <a:pt x="20577" y="14913"/>
                    <a:pt x="21196" y="14191"/>
                    <a:pt x="21600" y="13500"/>
                  </a:cubicBezTo>
                  <a:cubicBezTo>
                    <a:pt x="21385" y="13249"/>
                    <a:pt x="21385" y="12998"/>
                    <a:pt x="21196" y="12778"/>
                  </a:cubicBezTo>
                  <a:cubicBezTo>
                    <a:pt x="20361" y="12527"/>
                    <a:pt x="19338" y="13249"/>
                    <a:pt x="18718" y="12527"/>
                  </a:cubicBezTo>
                  <a:cubicBezTo>
                    <a:pt x="18099" y="12276"/>
                    <a:pt x="18099" y="11334"/>
                    <a:pt x="18099" y="10863"/>
                  </a:cubicBezTo>
                  <a:cubicBezTo>
                    <a:pt x="18314" y="9890"/>
                    <a:pt x="19553" y="9168"/>
                    <a:pt x="19338" y="7975"/>
                  </a:cubicBezTo>
                  <a:cubicBezTo>
                    <a:pt x="19338" y="6782"/>
                    <a:pt x="18314" y="5809"/>
                    <a:pt x="17910" y="4615"/>
                  </a:cubicBezTo>
                  <a:cubicBezTo>
                    <a:pt x="17695" y="4145"/>
                    <a:pt x="17695" y="3422"/>
                    <a:pt x="17479" y="2920"/>
                  </a:cubicBezTo>
                  <a:cubicBezTo>
                    <a:pt x="17291" y="2449"/>
                    <a:pt x="17075" y="2229"/>
                    <a:pt x="16887" y="1727"/>
                  </a:cubicBezTo>
                  <a:cubicBezTo>
                    <a:pt x="16671" y="1256"/>
                    <a:pt x="16671" y="534"/>
                    <a:pt x="16267" y="314"/>
                  </a:cubicBezTo>
                  <a:cubicBezTo>
                    <a:pt x="15836" y="-188"/>
                    <a:pt x="15432" y="63"/>
                    <a:pt x="15028" y="63"/>
                  </a:cubicBezTo>
                  <a:cubicBezTo>
                    <a:pt x="14409" y="314"/>
                    <a:pt x="13790" y="314"/>
                    <a:pt x="13170" y="534"/>
                  </a:cubicBezTo>
                  <a:lnTo>
                    <a:pt x="11527" y="1978"/>
                  </a:lnTo>
                  <a:cubicBezTo>
                    <a:pt x="11312" y="1978"/>
                    <a:pt x="9884" y="1507"/>
                    <a:pt x="9884" y="1507"/>
                  </a:cubicBezTo>
                  <a:cubicBezTo>
                    <a:pt x="9884" y="1727"/>
                    <a:pt x="10288" y="1978"/>
                    <a:pt x="10100" y="1978"/>
                  </a:cubicBezTo>
                  <a:cubicBezTo>
                    <a:pt x="9480" y="2229"/>
                    <a:pt x="8861" y="1978"/>
                    <a:pt x="8026" y="1978"/>
                  </a:cubicBezTo>
                  <a:cubicBezTo>
                    <a:pt x="7622" y="1727"/>
                    <a:pt x="7002" y="1036"/>
                    <a:pt x="6383" y="1256"/>
                  </a:cubicBezTo>
                  <a:cubicBezTo>
                    <a:pt x="5764" y="1507"/>
                    <a:pt x="5764" y="2700"/>
                    <a:pt x="5144" y="2920"/>
                  </a:cubicBezTo>
                  <a:cubicBezTo>
                    <a:pt x="4525" y="3171"/>
                    <a:pt x="4121" y="2700"/>
                    <a:pt x="3501" y="2700"/>
                  </a:cubicBezTo>
                  <a:cubicBezTo>
                    <a:pt x="2693" y="2449"/>
                    <a:pt x="1643" y="2700"/>
                    <a:pt x="835" y="2700"/>
                  </a:cubicBezTo>
                  <a:cubicBezTo>
                    <a:pt x="1023" y="3422"/>
                    <a:pt x="1239" y="4145"/>
                    <a:pt x="1239" y="4615"/>
                  </a:cubicBezTo>
                  <a:cubicBezTo>
                    <a:pt x="1239" y="5086"/>
                    <a:pt x="1023" y="5809"/>
                    <a:pt x="1023" y="6279"/>
                  </a:cubicBezTo>
                  <a:cubicBezTo>
                    <a:pt x="619" y="7002"/>
                    <a:pt x="404" y="7975"/>
                    <a:pt x="0" y="8697"/>
                  </a:cubicBezTo>
                  <a:cubicBezTo>
                    <a:pt x="404" y="9419"/>
                    <a:pt x="619" y="10361"/>
                    <a:pt x="1023" y="11083"/>
                  </a:cubicBezTo>
                  <a:cubicBezTo>
                    <a:pt x="1858" y="12276"/>
                    <a:pt x="3501" y="12778"/>
                    <a:pt x="3905" y="14191"/>
                  </a:cubicBezTo>
                  <a:cubicBezTo>
                    <a:pt x="4336" y="16609"/>
                    <a:pt x="3286" y="18995"/>
                    <a:pt x="3097" y="21412"/>
                  </a:cubicBezTo>
                  <a:cubicBezTo>
                    <a:pt x="4525" y="20690"/>
                    <a:pt x="5979" y="19497"/>
                    <a:pt x="7406" y="19497"/>
                  </a:cubicBezTo>
                  <a:cubicBezTo>
                    <a:pt x="7810" y="19246"/>
                    <a:pt x="7810" y="20439"/>
                    <a:pt x="8241" y="2091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94" name="Shape">
              <a:extLst>
                <a:ext uri="{FF2B5EF4-FFF2-40B4-BE49-F238E27FC236}">
                  <a16:creationId xmlns:a16="http://schemas.microsoft.com/office/drawing/2014/main" id="{86EC3E56-3E1F-AE4C-AC2C-32483ECC0B5E}"/>
                </a:ext>
              </a:extLst>
            </p:cNvPr>
            <p:cNvSpPr/>
            <p:nvPr/>
          </p:nvSpPr>
          <p:spPr>
            <a:xfrm>
              <a:off x="1298491" y="5272938"/>
              <a:ext cx="142909" cy="169136"/>
            </a:xfrm>
            <a:custGeom>
              <a:avLst/>
              <a:gdLst/>
              <a:ahLst/>
              <a:cxnLst>
                <a:cxn ang="0">
                  <a:pos x="wd2" y="hd2"/>
                </a:cxn>
                <a:cxn ang="5400000">
                  <a:pos x="wd2" y="hd2"/>
                </a:cxn>
                <a:cxn ang="10800000">
                  <a:pos x="wd2" y="hd2"/>
                </a:cxn>
                <a:cxn ang="16200000">
                  <a:pos x="wd2" y="hd2"/>
                </a:cxn>
              </a:cxnLst>
              <a:rect l="0" t="0" r="r" b="b"/>
              <a:pathLst>
                <a:path w="21600" h="21600" extrusionOk="0">
                  <a:moveTo>
                    <a:pt x="17870" y="21600"/>
                  </a:moveTo>
                  <a:cubicBezTo>
                    <a:pt x="16486" y="20437"/>
                    <a:pt x="16065" y="19273"/>
                    <a:pt x="14199" y="18919"/>
                  </a:cubicBezTo>
                  <a:cubicBezTo>
                    <a:pt x="13778" y="18514"/>
                    <a:pt x="14681" y="20082"/>
                    <a:pt x="14199" y="20841"/>
                  </a:cubicBezTo>
                  <a:cubicBezTo>
                    <a:pt x="13778" y="21195"/>
                    <a:pt x="13297" y="21600"/>
                    <a:pt x="12816" y="21600"/>
                  </a:cubicBezTo>
                  <a:cubicBezTo>
                    <a:pt x="11913" y="21195"/>
                    <a:pt x="11432" y="20437"/>
                    <a:pt x="10529" y="20082"/>
                  </a:cubicBezTo>
                  <a:cubicBezTo>
                    <a:pt x="10048" y="19678"/>
                    <a:pt x="10048" y="19273"/>
                    <a:pt x="9627" y="18919"/>
                  </a:cubicBezTo>
                  <a:cubicBezTo>
                    <a:pt x="7762" y="18514"/>
                    <a:pt x="5475" y="19678"/>
                    <a:pt x="4091" y="18514"/>
                  </a:cubicBezTo>
                  <a:cubicBezTo>
                    <a:pt x="2708" y="18110"/>
                    <a:pt x="2708" y="16592"/>
                    <a:pt x="2708" y="15833"/>
                  </a:cubicBezTo>
                  <a:cubicBezTo>
                    <a:pt x="3189" y="14265"/>
                    <a:pt x="5957" y="13102"/>
                    <a:pt x="5475" y="11179"/>
                  </a:cubicBezTo>
                  <a:cubicBezTo>
                    <a:pt x="5475" y="9257"/>
                    <a:pt x="3189" y="7689"/>
                    <a:pt x="2286" y="5767"/>
                  </a:cubicBezTo>
                  <a:cubicBezTo>
                    <a:pt x="1805" y="5008"/>
                    <a:pt x="1805" y="3844"/>
                    <a:pt x="1324" y="3035"/>
                  </a:cubicBezTo>
                  <a:cubicBezTo>
                    <a:pt x="903" y="2276"/>
                    <a:pt x="421" y="1922"/>
                    <a:pt x="0" y="1113"/>
                  </a:cubicBezTo>
                  <a:cubicBezTo>
                    <a:pt x="1324" y="759"/>
                    <a:pt x="2286" y="354"/>
                    <a:pt x="3670" y="759"/>
                  </a:cubicBezTo>
                  <a:cubicBezTo>
                    <a:pt x="4091" y="759"/>
                    <a:pt x="4091" y="1518"/>
                    <a:pt x="4573" y="1113"/>
                  </a:cubicBezTo>
                  <a:cubicBezTo>
                    <a:pt x="5054" y="1113"/>
                    <a:pt x="5054" y="354"/>
                    <a:pt x="5475" y="354"/>
                  </a:cubicBezTo>
                  <a:cubicBezTo>
                    <a:pt x="6378" y="0"/>
                    <a:pt x="7340" y="0"/>
                    <a:pt x="8243" y="0"/>
                  </a:cubicBezTo>
                  <a:cubicBezTo>
                    <a:pt x="8243" y="354"/>
                    <a:pt x="8243" y="1113"/>
                    <a:pt x="8724" y="1922"/>
                  </a:cubicBezTo>
                  <a:cubicBezTo>
                    <a:pt x="9145" y="2681"/>
                    <a:pt x="9627" y="3440"/>
                    <a:pt x="10529" y="3440"/>
                  </a:cubicBezTo>
                  <a:cubicBezTo>
                    <a:pt x="11011" y="3440"/>
                    <a:pt x="11432" y="2681"/>
                    <a:pt x="11913" y="2276"/>
                  </a:cubicBezTo>
                  <a:cubicBezTo>
                    <a:pt x="11913" y="2276"/>
                    <a:pt x="11913" y="3844"/>
                    <a:pt x="12394" y="3844"/>
                  </a:cubicBezTo>
                  <a:cubicBezTo>
                    <a:pt x="12394" y="3440"/>
                    <a:pt x="14199" y="2681"/>
                    <a:pt x="14199" y="2681"/>
                  </a:cubicBezTo>
                  <a:cubicBezTo>
                    <a:pt x="14681" y="3035"/>
                    <a:pt x="15162" y="3440"/>
                    <a:pt x="15583" y="3440"/>
                  </a:cubicBezTo>
                  <a:cubicBezTo>
                    <a:pt x="16486" y="3440"/>
                    <a:pt x="17448" y="2276"/>
                    <a:pt x="17870" y="2681"/>
                  </a:cubicBezTo>
                  <a:cubicBezTo>
                    <a:pt x="18832" y="2681"/>
                    <a:pt x="19253" y="3440"/>
                    <a:pt x="20216" y="3844"/>
                  </a:cubicBezTo>
                  <a:cubicBezTo>
                    <a:pt x="19253" y="4199"/>
                    <a:pt x="18832" y="4603"/>
                    <a:pt x="18351" y="5008"/>
                  </a:cubicBezTo>
                  <a:cubicBezTo>
                    <a:pt x="17870" y="5362"/>
                    <a:pt x="18351" y="5767"/>
                    <a:pt x="18351" y="6171"/>
                  </a:cubicBezTo>
                  <a:cubicBezTo>
                    <a:pt x="18351" y="6526"/>
                    <a:pt x="19253" y="6930"/>
                    <a:pt x="19253" y="7284"/>
                  </a:cubicBezTo>
                  <a:cubicBezTo>
                    <a:pt x="18832" y="8852"/>
                    <a:pt x="17870" y="10016"/>
                    <a:pt x="17870" y="11584"/>
                  </a:cubicBezTo>
                  <a:cubicBezTo>
                    <a:pt x="17870" y="11938"/>
                    <a:pt x="19253" y="11938"/>
                    <a:pt x="19253" y="12343"/>
                  </a:cubicBezTo>
                  <a:cubicBezTo>
                    <a:pt x="20216" y="13506"/>
                    <a:pt x="20637" y="15024"/>
                    <a:pt x="21600" y="16187"/>
                  </a:cubicBezTo>
                  <a:cubicBezTo>
                    <a:pt x="19735" y="17756"/>
                    <a:pt x="18351" y="19273"/>
                    <a:pt x="17870" y="2160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95" name="Shape">
              <a:extLst>
                <a:ext uri="{FF2B5EF4-FFF2-40B4-BE49-F238E27FC236}">
                  <a16:creationId xmlns:a16="http://schemas.microsoft.com/office/drawing/2014/main" id="{846B529D-059D-F54D-BC3F-057A993E3310}"/>
                </a:ext>
              </a:extLst>
            </p:cNvPr>
            <p:cNvSpPr/>
            <p:nvPr/>
          </p:nvSpPr>
          <p:spPr>
            <a:xfrm>
              <a:off x="730991" y="5333154"/>
              <a:ext cx="378777" cy="226020"/>
            </a:xfrm>
            <a:custGeom>
              <a:avLst/>
              <a:gdLst/>
              <a:ahLst/>
              <a:cxnLst>
                <a:cxn ang="0">
                  <a:pos x="wd2" y="hd2"/>
                </a:cxn>
                <a:cxn ang="5400000">
                  <a:pos x="wd2" y="hd2"/>
                </a:cxn>
                <a:cxn ang="10800000">
                  <a:pos x="wd2" y="hd2"/>
                </a:cxn>
                <a:cxn ang="16200000">
                  <a:pos x="wd2" y="hd2"/>
                </a:cxn>
              </a:cxnLst>
              <a:rect l="0" t="0" r="r" b="b"/>
              <a:pathLst>
                <a:path w="21109" h="21525" extrusionOk="0">
                  <a:moveTo>
                    <a:pt x="17822" y="3393"/>
                  </a:moveTo>
                  <a:cubicBezTo>
                    <a:pt x="18153" y="4260"/>
                    <a:pt x="18330" y="5391"/>
                    <a:pt x="18661" y="6258"/>
                  </a:cubicBezTo>
                  <a:cubicBezTo>
                    <a:pt x="19346" y="7690"/>
                    <a:pt x="20693" y="8294"/>
                    <a:pt x="21025" y="9990"/>
                  </a:cubicBezTo>
                  <a:cubicBezTo>
                    <a:pt x="21378" y="12893"/>
                    <a:pt x="20517" y="15757"/>
                    <a:pt x="20362" y="18660"/>
                  </a:cubicBezTo>
                  <a:cubicBezTo>
                    <a:pt x="16298" y="21525"/>
                    <a:pt x="16298" y="21525"/>
                    <a:pt x="16298" y="21525"/>
                  </a:cubicBezTo>
                  <a:cubicBezTo>
                    <a:pt x="15636" y="20658"/>
                    <a:pt x="14796" y="19527"/>
                    <a:pt x="13957" y="18924"/>
                  </a:cubicBezTo>
                  <a:cubicBezTo>
                    <a:pt x="13604" y="18660"/>
                    <a:pt x="13272" y="18359"/>
                    <a:pt x="13096" y="18359"/>
                  </a:cubicBezTo>
                  <a:cubicBezTo>
                    <a:pt x="12941" y="18660"/>
                    <a:pt x="13096" y="18924"/>
                    <a:pt x="12941" y="19226"/>
                  </a:cubicBezTo>
                  <a:cubicBezTo>
                    <a:pt x="12588" y="19226"/>
                    <a:pt x="12257" y="19226"/>
                    <a:pt x="11925" y="19226"/>
                  </a:cubicBezTo>
                  <a:cubicBezTo>
                    <a:pt x="11594" y="19226"/>
                    <a:pt x="11417" y="18359"/>
                    <a:pt x="11086" y="18660"/>
                  </a:cubicBezTo>
                  <a:cubicBezTo>
                    <a:pt x="10733" y="18924"/>
                    <a:pt x="10909" y="20356"/>
                    <a:pt x="10401" y="20356"/>
                  </a:cubicBezTo>
                  <a:cubicBezTo>
                    <a:pt x="9893" y="20093"/>
                    <a:pt x="10070" y="18359"/>
                    <a:pt x="9562" y="18057"/>
                  </a:cubicBezTo>
                  <a:cubicBezTo>
                    <a:pt x="9054" y="17793"/>
                    <a:pt x="8546" y="18660"/>
                    <a:pt x="8038" y="18660"/>
                  </a:cubicBezTo>
                  <a:cubicBezTo>
                    <a:pt x="7884" y="18660"/>
                    <a:pt x="7530" y="18660"/>
                    <a:pt x="7376" y="18359"/>
                  </a:cubicBezTo>
                  <a:cubicBezTo>
                    <a:pt x="7022" y="18057"/>
                    <a:pt x="7022" y="17491"/>
                    <a:pt x="6691" y="17491"/>
                  </a:cubicBezTo>
                  <a:cubicBezTo>
                    <a:pt x="6183" y="17491"/>
                    <a:pt x="5520" y="18057"/>
                    <a:pt x="5012" y="18359"/>
                  </a:cubicBezTo>
                  <a:cubicBezTo>
                    <a:pt x="4504" y="18660"/>
                    <a:pt x="4151" y="18924"/>
                    <a:pt x="3643" y="18660"/>
                  </a:cubicBezTo>
                  <a:cubicBezTo>
                    <a:pt x="3157" y="18660"/>
                    <a:pt x="2649" y="18359"/>
                    <a:pt x="2141" y="18057"/>
                  </a:cubicBezTo>
                  <a:cubicBezTo>
                    <a:pt x="1965" y="18057"/>
                    <a:pt x="1810" y="17793"/>
                    <a:pt x="1457" y="17491"/>
                  </a:cubicBezTo>
                  <a:cubicBezTo>
                    <a:pt x="1633" y="16624"/>
                    <a:pt x="2141" y="15757"/>
                    <a:pt x="1965" y="14627"/>
                  </a:cubicBezTo>
                  <a:cubicBezTo>
                    <a:pt x="1810" y="13194"/>
                    <a:pt x="949" y="11724"/>
                    <a:pt x="617" y="10291"/>
                  </a:cubicBezTo>
                  <a:cubicBezTo>
                    <a:pt x="617" y="9726"/>
                    <a:pt x="1302" y="9424"/>
                    <a:pt x="1302" y="8859"/>
                  </a:cubicBezTo>
                  <a:cubicBezTo>
                    <a:pt x="1125" y="8294"/>
                    <a:pt x="463" y="7992"/>
                    <a:pt x="286" y="7125"/>
                  </a:cubicBezTo>
                  <a:cubicBezTo>
                    <a:pt x="109" y="6258"/>
                    <a:pt x="463" y="5391"/>
                    <a:pt x="463" y="4524"/>
                  </a:cubicBezTo>
                  <a:cubicBezTo>
                    <a:pt x="286" y="3695"/>
                    <a:pt x="-222" y="2526"/>
                    <a:pt x="109" y="1659"/>
                  </a:cubicBezTo>
                  <a:cubicBezTo>
                    <a:pt x="286" y="1094"/>
                    <a:pt x="794" y="792"/>
                    <a:pt x="1302" y="490"/>
                  </a:cubicBezTo>
                  <a:cubicBezTo>
                    <a:pt x="1810" y="1094"/>
                    <a:pt x="2472" y="1659"/>
                    <a:pt x="2980" y="1961"/>
                  </a:cubicBezTo>
                  <a:cubicBezTo>
                    <a:pt x="3488" y="2224"/>
                    <a:pt x="3996" y="2526"/>
                    <a:pt x="4504" y="2224"/>
                  </a:cubicBezTo>
                  <a:cubicBezTo>
                    <a:pt x="5167" y="1961"/>
                    <a:pt x="5675" y="227"/>
                    <a:pt x="6536" y="227"/>
                  </a:cubicBezTo>
                  <a:cubicBezTo>
                    <a:pt x="7022" y="-75"/>
                    <a:pt x="7376" y="1659"/>
                    <a:pt x="8038" y="1659"/>
                  </a:cubicBezTo>
                  <a:cubicBezTo>
                    <a:pt x="8215" y="1659"/>
                    <a:pt x="8038" y="490"/>
                    <a:pt x="8215" y="227"/>
                  </a:cubicBezTo>
                  <a:cubicBezTo>
                    <a:pt x="8215" y="-75"/>
                    <a:pt x="8546" y="-75"/>
                    <a:pt x="8723" y="227"/>
                  </a:cubicBezTo>
                  <a:cubicBezTo>
                    <a:pt x="9231" y="1357"/>
                    <a:pt x="9562" y="2828"/>
                    <a:pt x="10070" y="3959"/>
                  </a:cubicBezTo>
                  <a:cubicBezTo>
                    <a:pt x="10401" y="4524"/>
                    <a:pt x="10909" y="5391"/>
                    <a:pt x="11417" y="5391"/>
                  </a:cubicBezTo>
                  <a:cubicBezTo>
                    <a:pt x="11925" y="5391"/>
                    <a:pt x="12433" y="4826"/>
                    <a:pt x="12765" y="4260"/>
                  </a:cubicBezTo>
                  <a:cubicBezTo>
                    <a:pt x="13449" y="3959"/>
                    <a:pt x="13957" y="3091"/>
                    <a:pt x="14443" y="2828"/>
                  </a:cubicBezTo>
                  <a:cubicBezTo>
                    <a:pt x="14796" y="2828"/>
                    <a:pt x="15128" y="3393"/>
                    <a:pt x="15459" y="3393"/>
                  </a:cubicBezTo>
                  <a:cubicBezTo>
                    <a:pt x="15636" y="3393"/>
                    <a:pt x="15790" y="2828"/>
                    <a:pt x="15967" y="2828"/>
                  </a:cubicBezTo>
                  <a:cubicBezTo>
                    <a:pt x="16652" y="2828"/>
                    <a:pt x="17314" y="3091"/>
                    <a:pt x="17822" y="3393"/>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96" name="Shape">
              <a:extLst>
                <a:ext uri="{FF2B5EF4-FFF2-40B4-BE49-F238E27FC236}">
                  <a16:creationId xmlns:a16="http://schemas.microsoft.com/office/drawing/2014/main" id="{05AFA1D1-D601-7C4B-B111-78A19C26C187}"/>
                </a:ext>
              </a:extLst>
            </p:cNvPr>
            <p:cNvSpPr/>
            <p:nvPr/>
          </p:nvSpPr>
          <p:spPr>
            <a:xfrm>
              <a:off x="753229" y="5112145"/>
              <a:ext cx="321168" cy="277497"/>
            </a:xfrm>
            <a:custGeom>
              <a:avLst/>
              <a:gdLst/>
              <a:ahLst/>
              <a:cxnLst>
                <a:cxn ang="0">
                  <a:pos x="wd2" y="hd2"/>
                </a:cxn>
                <a:cxn ang="5400000">
                  <a:pos x="wd2" y="hd2"/>
                </a:cxn>
                <a:cxn ang="10800000">
                  <a:pos x="wd2" y="hd2"/>
                </a:cxn>
                <a:cxn ang="16200000">
                  <a:pos x="wd2" y="hd2"/>
                </a:cxn>
              </a:cxnLst>
              <a:rect l="0" t="0" r="r" b="b"/>
              <a:pathLst>
                <a:path w="21600" h="21600" extrusionOk="0">
                  <a:moveTo>
                    <a:pt x="0" y="17600"/>
                  </a:moveTo>
                  <a:cubicBezTo>
                    <a:pt x="614" y="18092"/>
                    <a:pt x="1415" y="18554"/>
                    <a:pt x="2029" y="18800"/>
                  </a:cubicBezTo>
                  <a:cubicBezTo>
                    <a:pt x="2643" y="19015"/>
                    <a:pt x="3257" y="19262"/>
                    <a:pt x="3871" y="19015"/>
                  </a:cubicBezTo>
                  <a:cubicBezTo>
                    <a:pt x="4672" y="18800"/>
                    <a:pt x="5287" y="17385"/>
                    <a:pt x="6328" y="17385"/>
                  </a:cubicBezTo>
                  <a:cubicBezTo>
                    <a:pt x="6915" y="17138"/>
                    <a:pt x="7342" y="18554"/>
                    <a:pt x="8143" y="18554"/>
                  </a:cubicBezTo>
                  <a:cubicBezTo>
                    <a:pt x="8357" y="18554"/>
                    <a:pt x="8143" y="17600"/>
                    <a:pt x="8357" y="17385"/>
                  </a:cubicBezTo>
                  <a:cubicBezTo>
                    <a:pt x="8357" y="17138"/>
                    <a:pt x="8757" y="17138"/>
                    <a:pt x="8971" y="17385"/>
                  </a:cubicBezTo>
                  <a:cubicBezTo>
                    <a:pt x="9585" y="18308"/>
                    <a:pt x="9986" y="19508"/>
                    <a:pt x="10600" y="20431"/>
                  </a:cubicBezTo>
                  <a:cubicBezTo>
                    <a:pt x="11000" y="20892"/>
                    <a:pt x="11614" y="21600"/>
                    <a:pt x="12228" y="21600"/>
                  </a:cubicBezTo>
                  <a:cubicBezTo>
                    <a:pt x="12843" y="21600"/>
                    <a:pt x="13457" y="21138"/>
                    <a:pt x="13857" y="20677"/>
                  </a:cubicBezTo>
                  <a:cubicBezTo>
                    <a:pt x="14685" y="20431"/>
                    <a:pt x="15299" y="19723"/>
                    <a:pt x="15886" y="19508"/>
                  </a:cubicBezTo>
                  <a:cubicBezTo>
                    <a:pt x="16313" y="19508"/>
                    <a:pt x="16714" y="19969"/>
                    <a:pt x="17114" y="19969"/>
                  </a:cubicBezTo>
                  <a:cubicBezTo>
                    <a:pt x="17328" y="19969"/>
                    <a:pt x="17515" y="19508"/>
                    <a:pt x="17729" y="19508"/>
                  </a:cubicBezTo>
                  <a:cubicBezTo>
                    <a:pt x="18556" y="19508"/>
                    <a:pt x="19357" y="19723"/>
                    <a:pt x="19971" y="19969"/>
                  </a:cubicBezTo>
                  <a:cubicBezTo>
                    <a:pt x="20372" y="19262"/>
                    <a:pt x="20585" y="18308"/>
                    <a:pt x="20986" y="17600"/>
                  </a:cubicBezTo>
                  <a:cubicBezTo>
                    <a:pt x="20986" y="17138"/>
                    <a:pt x="21200" y="16431"/>
                    <a:pt x="21200" y="15969"/>
                  </a:cubicBezTo>
                  <a:cubicBezTo>
                    <a:pt x="21200" y="15508"/>
                    <a:pt x="20986" y="14800"/>
                    <a:pt x="20799" y="14092"/>
                  </a:cubicBezTo>
                  <a:cubicBezTo>
                    <a:pt x="20986" y="13385"/>
                    <a:pt x="20986" y="12462"/>
                    <a:pt x="21200" y="11508"/>
                  </a:cubicBezTo>
                  <a:cubicBezTo>
                    <a:pt x="21200" y="11262"/>
                    <a:pt x="21600" y="11046"/>
                    <a:pt x="21600" y="10554"/>
                  </a:cubicBezTo>
                  <a:cubicBezTo>
                    <a:pt x="21413" y="9385"/>
                    <a:pt x="20986" y="8215"/>
                    <a:pt x="20799" y="7262"/>
                  </a:cubicBezTo>
                  <a:cubicBezTo>
                    <a:pt x="20372" y="6338"/>
                    <a:pt x="19971" y="5877"/>
                    <a:pt x="19758" y="5169"/>
                  </a:cubicBezTo>
                  <a:cubicBezTo>
                    <a:pt x="19571" y="4215"/>
                    <a:pt x="19758" y="3508"/>
                    <a:pt x="19758" y="2585"/>
                  </a:cubicBezTo>
                  <a:cubicBezTo>
                    <a:pt x="18343" y="0"/>
                    <a:pt x="18343" y="0"/>
                    <a:pt x="18343" y="0"/>
                  </a:cubicBezTo>
                  <a:cubicBezTo>
                    <a:pt x="18129" y="492"/>
                    <a:pt x="17942" y="954"/>
                    <a:pt x="17515" y="1200"/>
                  </a:cubicBezTo>
                  <a:cubicBezTo>
                    <a:pt x="17114" y="1415"/>
                    <a:pt x="16500" y="1415"/>
                    <a:pt x="15886" y="1415"/>
                  </a:cubicBezTo>
                  <a:cubicBezTo>
                    <a:pt x="15486" y="1415"/>
                    <a:pt x="15299" y="1200"/>
                    <a:pt x="14872" y="954"/>
                  </a:cubicBezTo>
                  <a:cubicBezTo>
                    <a:pt x="14471" y="954"/>
                    <a:pt x="14258" y="954"/>
                    <a:pt x="14071" y="1200"/>
                  </a:cubicBezTo>
                  <a:cubicBezTo>
                    <a:pt x="13644" y="1415"/>
                    <a:pt x="13644" y="2123"/>
                    <a:pt x="13457" y="2369"/>
                  </a:cubicBezTo>
                  <a:cubicBezTo>
                    <a:pt x="13029" y="2585"/>
                    <a:pt x="12629" y="2800"/>
                    <a:pt x="12228" y="2800"/>
                  </a:cubicBezTo>
                  <a:cubicBezTo>
                    <a:pt x="11828" y="2585"/>
                    <a:pt x="11614" y="1662"/>
                    <a:pt x="11214" y="1662"/>
                  </a:cubicBezTo>
                  <a:cubicBezTo>
                    <a:pt x="10173" y="1662"/>
                    <a:pt x="9158" y="2369"/>
                    <a:pt x="8357" y="2800"/>
                  </a:cubicBezTo>
                  <a:cubicBezTo>
                    <a:pt x="8544" y="3292"/>
                    <a:pt x="8757" y="3754"/>
                    <a:pt x="8971" y="4215"/>
                  </a:cubicBezTo>
                  <a:cubicBezTo>
                    <a:pt x="9158" y="4923"/>
                    <a:pt x="9158" y="5631"/>
                    <a:pt x="8971" y="6338"/>
                  </a:cubicBezTo>
                  <a:cubicBezTo>
                    <a:pt x="8757" y="6800"/>
                    <a:pt x="8143" y="6338"/>
                    <a:pt x="8143" y="6554"/>
                  </a:cubicBezTo>
                  <a:cubicBezTo>
                    <a:pt x="7529" y="7262"/>
                    <a:pt x="7956" y="8677"/>
                    <a:pt x="7342" y="8923"/>
                  </a:cubicBezTo>
                  <a:cubicBezTo>
                    <a:pt x="6328" y="9138"/>
                    <a:pt x="5500" y="7969"/>
                    <a:pt x="4672" y="7754"/>
                  </a:cubicBezTo>
                  <a:cubicBezTo>
                    <a:pt x="4272" y="7754"/>
                    <a:pt x="4058" y="7754"/>
                    <a:pt x="3871" y="7969"/>
                  </a:cubicBezTo>
                  <a:cubicBezTo>
                    <a:pt x="3658" y="8431"/>
                    <a:pt x="4058" y="9138"/>
                    <a:pt x="3871" y="9631"/>
                  </a:cubicBezTo>
                  <a:cubicBezTo>
                    <a:pt x="3658" y="10338"/>
                    <a:pt x="3257" y="10554"/>
                    <a:pt x="2830" y="11046"/>
                  </a:cubicBezTo>
                  <a:cubicBezTo>
                    <a:pt x="2643" y="11508"/>
                    <a:pt x="2243" y="11969"/>
                    <a:pt x="2243" y="12677"/>
                  </a:cubicBezTo>
                  <a:cubicBezTo>
                    <a:pt x="2243" y="13138"/>
                    <a:pt x="3044" y="13385"/>
                    <a:pt x="3257" y="14092"/>
                  </a:cubicBezTo>
                  <a:cubicBezTo>
                    <a:pt x="3257" y="14308"/>
                    <a:pt x="3044" y="14800"/>
                    <a:pt x="2643" y="15015"/>
                  </a:cubicBezTo>
                  <a:cubicBezTo>
                    <a:pt x="2430" y="15015"/>
                    <a:pt x="2029" y="15015"/>
                    <a:pt x="1629" y="15015"/>
                  </a:cubicBezTo>
                  <a:cubicBezTo>
                    <a:pt x="1415" y="15723"/>
                    <a:pt x="1629" y="16431"/>
                    <a:pt x="1415" y="16892"/>
                  </a:cubicBezTo>
                  <a:cubicBezTo>
                    <a:pt x="1015" y="17385"/>
                    <a:pt x="400" y="17385"/>
                    <a:pt x="0" y="1760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97" name="Shape">
              <a:extLst>
                <a:ext uri="{FF2B5EF4-FFF2-40B4-BE49-F238E27FC236}">
                  <a16:creationId xmlns:a16="http://schemas.microsoft.com/office/drawing/2014/main" id="{8969D880-43D0-9548-9F1A-4E98CF8030C5}"/>
                </a:ext>
              </a:extLst>
            </p:cNvPr>
            <p:cNvSpPr/>
            <p:nvPr/>
          </p:nvSpPr>
          <p:spPr>
            <a:xfrm>
              <a:off x="1044876" y="5017783"/>
              <a:ext cx="345846" cy="280482"/>
            </a:xfrm>
            <a:custGeom>
              <a:avLst/>
              <a:gdLst/>
              <a:ahLst/>
              <a:cxnLst>
                <a:cxn ang="0">
                  <a:pos x="wd2" y="hd2"/>
                </a:cxn>
                <a:cxn ang="5400000">
                  <a:pos x="wd2" y="hd2"/>
                </a:cxn>
                <a:cxn ang="10800000">
                  <a:pos x="wd2" y="hd2"/>
                </a:cxn>
                <a:cxn ang="16200000">
                  <a:pos x="wd2" y="hd2"/>
                </a:cxn>
              </a:cxnLst>
              <a:rect l="0" t="0" r="r" b="b"/>
              <a:pathLst>
                <a:path w="21504" h="21296" extrusionOk="0">
                  <a:moveTo>
                    <a:pt x="15698" y="20080"/>
                  </a:moveTo>
                  <a:cubicBezTo>
                    <a:pt x="16239" y="19869"/>
                    <a:pt x="16633" y="19628"/>
                    <a:pt x="17199" y="19869"/>
                  </a:cubicBezTo>
                  <a:cubicBezTo>
                    <a:pt x="17371" y="19869"/>
                    <a:pt x="17371" y="20321"/>
                    <a:pt x="17568" y="20080"/>
                  </a:cubicBezTo>
                  <a:cubicBezTo>
                    <a:pt x="17765" y="20080"/>
                    <a:pt x="17765" y="19628"/>
                    <a:pt x="17937" y="19628"/>
                  </a:cubicBezTo>
                  <a:cubicBezTo>
                    <a:pt x="18306" y="19417"/>
                    <a:pt x="18699" y="19417"/>
                    <a:pt x="19068" y="19417"/>
                  </a:cubicBezTo>
                  <a:cubicBezTo>
                    <a:pt x="18872" y="18725"/>
                    <a:pt x="18134" y="17791"/>
                    <a:pt x="18503" y="17339"/>
                  </a:cubicBezTo>
                  <a:cubicBezTo>
                    <a:pt x="19265" y="16646"/>
                    <a:pt x="20200" y="17339"/>
                    <a:pt x="20938" y="17098"/>
                  </a:cubicBezTo>
                  <a:cubicBezTo>
                    <a:pt x="21332" y="17098"/>
                    <a:pt x="21504" y="16857"/>
                    <a:pt x="21504" y="16646"/>
                  </a:cubicBezTo>
                  <a:cubicBezTo>
                    <a:pt x="21504" y="15953"/>
                    <a:pt x="21135" y="15260"/>
                    <a:pt x="20766" y="14808"/>
                  </a:cubicBezTo>
                  <a:cubicBezTo>
                    <a:pt x="20569" y="14567"/>
                    <a:pt x="20200" y="15019"/>
                    <a:pt x="20003" y="14808"/>
                  </a:cubicBezTo>
                  <a:cubicBezTo>
                    <a:pt x="19807" y="14808"/>
                    <a:pt x="19807" y="14326"/>
                    <a:pt x="19634" y="14326"/>
                  </a:cubicBezTo>
                  <a:cubicBezTo>
                    <a:pt x="19265" y="14115"/>
                    <a:pt x="18872" y="14567"/>
                    <a:pt x="18699" y="14326"/>
                  </a:cubicBezTo>
                  <a:cubicBezTo>
                    <a:pt x="18306" y="13633"/>
                    <a:pt x="18306" y="12489"/>
                    <a:pt x="17937" y="11585"/>
                  </a:cubicBezTo>
                  <a:lnTo>
                    <a:pt x="17765" y="11344"/>
                  </a:lnTo>
                  <a:cubicBezTo>
                    <a:pt x="17765" y="10892"/>
                    <a:pt x="17937" y="10651"/>
                    <a:pt x="18134" y="10199"/>
                  </a:cubicBezTo>
                  <a:cubicBezTo>
                    <a:pt x="18306" y="9536"/>
                    <a:pt x="18503" y="8602"/>
                    <a:pt x="18503" y="7910"/>
                  </a:cubicBezTo>
                  <a:cubicBezTo>
                    <a:pt x="18503" y="7458"/>
                    <a:pt x="18134" y="7458"/>
                    <a:pt x="17937" y="7217"/>
                  </a:cubicBezTo>
                  <a:cubicBezTo>
                    <a:pt x="17199" y="6313"/>
                    <a:pt x="16436" y="5168"/>
                    <a:pt x="15698" y="4234"/>
                  </a:cubicBezTo>
                  <a:cubicBezTo>
                    <a:pt x="15132" y="4023"/>
                    <a:pt x="14566" y="4023"/>
                    <a:pt x="14173" y="3541"/>
                  </a:cubicBezTo>
                  <a:cubicBezTo>
                    <a:pt x="13607" y="2638"/>
                    <a:pt x="13804" y="1011"/>
                    <a:pt x="13238" y="107"/>
                  </a:cubicBezTo>
                  <a:cubicBezTo>
                    <a:pt x="13041" y="-134"/>
                    <a:pt x="12500" y="107"/>
                    <a:pt x="12303" y="107"/>
                  </a:cubicBezTo>
                  <a:cubicBezTo>
                    <a:pt x="11540" y="800"/>
                    <a:pt x="10802" y="1252"/>
                    <a:pt x="9868" y="1704"/>
                  </a:cubicBezTo>
                  <a:cubicBezTo>
                    <a:pt x="9499" y="2186"/>
                    <a:pt x="9105" y="2397"/>
                    <a:pt x="8539" y="2397"/>
                  </a:cubicBezTo>
                  <a:cubicBezTo>
                    <a:pt x="7973" y="2638"/>
                    <a:pt x="7407" y="1945"/>
                    <a:pt x="7038" y="2186"/>
                  </a:cubicBezTo>
                  <a:cubicBezTo>
                    <a:pt x="6669" y="2879"/>
                    <a:pt x="7235" y="3782"/>
                    <a:pt x="7038" y="4475"/>
                  </a:cubicBezTo>
                  <a:cubicBezTo>
                    <a:pt x="6842" y="4716"/>
                    <a:pt x="6276" y="4234"/>
                    <a:pt x="6104" y="4234"/>
                  </a:cubicBezTo>
                  <a:cubicBezTo>
                    <a:pt x="5735" y="4475"/>
                    <a:pt x="5735" y="4927"/>
                    <a:pt x="5538" y="4927"/>
                  </a:cubicBezTo>
                  <a:cubicBezTo>
                    <a:pt x="5169" y="4927"/>
                    <a:pt x="4775" y="4716"/>
                    <a:pt x="4406" y="4716"/>
                  </a:cubicBezTo>
                  <a:cubicBezTo>
                    <a:pt x="4037" y="4927"/>
                    <a:pt x="3840" y="5379"/>
                    <a:pt x="3471" y="5620"/>
                  </a:cubicBezTo>
                  <a:cubicBezTo>
                    <a:pt x="3102" y="5861"/>
                    <a:pt x="2167" y="5620"/>
                    <a:pt x="2167" y="6072"/>
                  </a:cubicBezTo>
                  <a:cubicBezTo>
                    <a:pt x="2340" y="7006"/>
                    <a:pt x="3471" y="7006"/>
                    <a:pt x="3668" y="7910"/>
                  </a:cubicBezTo>
                  <a:cubicBezTo>
                    <a:pt x="3840" y="8151"/>
                    <a:pt x="3274" y="8151"/>
                    <a:pt x="3102" y="8392"/>
                  </a:cubicBezTo>
                  <a:cubicBezTo>
                    <a:pt x="2905" y="8843"/>
                    <a:pt x="3471" y="9747"/>
                    <a:pt x="3102" y="9958"/>
                  </a:cubicBezTo>
                  <a:cubicBezTo>
                    <a:pt x="2536" y="10199"/>
                    <a:pt x="1774" y="9536"/>
                    <a:pt x="1208" y="9536"/>
                  </a:cubicBezTo>
                  <a:cubicBezTo>
                    <a:pt x="839" y="9536"/>
                    <a:pt x="470" y="9747"/>
                    <a:pt x="76" y="9747"/>
                  </a:cubicBezTo>
                  <a:cubicBezTo>
                    <a:pt x="76" y="10651"/>
                    <a:pt x="-96" y="11344"/>
                    <a:pt x="76" y="12278"/>
                  </a:cubicBezTo>
                  <a:cubicBezTo>
                    <a:pt x="273" y="12971"/>
                    <a:pt x="642" y="13422"/>
                    <a:pt x="1036" y="14326"/>
                  </a:cubicBezTo>
                  <a:cubicBezTo>
                    <a:pt x="1208" y="15260"/>
                    <a:pt x="1601" y="16405"/>
                    <a:pt x="1774" y="17550"/>
                  </a:cubicBezTo>
                  <a:cubicBezTo>
                    <a:pt x="1774" y="18032"/>
                    <a:pt x="1405" y="18243"/>
                    <a:pt x="1405" y="18484"/>
                  </a:cubicBezTo>
                  <a:cubicBezTo>
                    <a:pt x="1208" y="19417"/>
                    <a:pt x="1208" y="20321"/>
                    <a:pt x="1036" y="21014"/>
                  </a:cubicBezTo>
                  <a:cubicBezTo>
                    <a:pt x="1774" y="21014"/>
                    <a:pt x="2733" y="20773"/>
                    <a:pt x="3471" y="21014"/>
                  </a:cubicBezTo>
                  <a:cubicBezTo>
                    <a:pt x="4037" y="21014"/>
                    <a:pt x="4406" y="21466"/>
                    <a:pt x="4972" y="21225"/>
                  </a:cubicBezTo>
                  <a:cubicBezTo>
                    <a:pt x="5538" y="21014"/>
                    <a:pt x="5538" y="19869"/>
                    <a:pt x="6104" y="19628"/>
                  </a:cubicBezTo>
                  <a:cubicBezTo>
                    <a:pt x="6669" y="19417"/>
                    <a:pt x="7235" y="20080"/>
                    <a:pt x="7604" y="20321"/>
                  </a:cubicBezTo>
                  <a:cubicBezTo>
                    <a:pt x="8367" y="20321"/>
                    <a:pt x="8933" y="20562"/>
                    <a:pt x="9499" y="20321"/>
                  </a:cubicBezTo>
                  <a:cubicBezTo>
                    <a:pt x="9671" y="20321"/>
                    <a:pt x="9302" y="20080"/>
                    <a:pt x="9302" y="19869"/>
                  </a:cubicBezTo>
                  <a:cubicBezTo>
                    <a:pt x="9302" y="19869"/>
                    <a:pt x="10606" y="20321"/>
                    <a:pt x="10802" y="20321"/>
                  </a:cubicBezTo>
                  <a:lnTo>
                    <a:pt x="12303" y="18935"/>
                  </a:lnTo>
                  <a:cubicBezTo>
                    <a:pt x="12869" y="18725"/>
                    <a:pt x="13435" y="18725"/>
                    <a:pt x="14001" y="18484"/>
                  </a:cubicBezTo>
                  <a:cubicBezTo>
                    <a:pt x="14370" y="18484"/>
                    <a:pt x="14739" y="18243"/>
                    <a:pt x="15132" y="18725"/>
                  </a:cubicBezTo>
                  <a:cubicBezTo>
                    <a:pt x="15501" y="18935"/>
                    <a:pt x="15501" y="19628"/>
                    <a:pt x="15698" y="2008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98" name="Shape">
              <a:extLst>
                <a:ext uri="{FF2B5EF4-FFF2-40B4-BE49-F238E27FC236}">
                  <a16:creationId xmlns:a16="http://schemas.microsoft.com/office/drawing/2014/main" id="{09B4DA55-2969-CD4A-A3C4-FD200FA70AC4}"/>
                </a:ext>
              </a:extLst>
            </p:cNvPr>
            <p:cNvSpPr/>
            <p:nvPr/>
          </p:nvSpPr>
          <p:spPr>
            <a:xfrm>
              <a:off x="1415583" y="5293912"/>
              <a:ext cx="134170" cy="106215"/>
            </a:xfrm>
            <a:custGeom>
              <a:avLst/>
              <a:gdLst/>
              <a:ahLst/>
              <a:cxnLst>
                <a:cxn ang="0">
                  <a:pos x="wd2" y="hd2"/>
                </a:cxn>
                <a:cxn ang="5400000">
                  <a:pos x="wd2" y="hd2"/>
                </a:cxn>
                <a:cxn ang="10800000">
                  <a:pos x="wd2" y="hd2"/>
                </a:cxn>
                <a:cxn ang="16200000">
                  <a:pos x="wd2" y="hd2"/>
                </a:cxn>
              </a:cxnLst>
              <a:rect l="0" t="0" r="r" b="b"/>
              <a:pathLst>
                <a:path w="21600" h="21600" extrusionOk="0">
                  <a:moveTo>
                    <a:pt x="3974" y="21600"/>
                  </a:moveTo>
                  <a:cubicBezTo>
                    <a:pt x="2948" y="19739"/>
                    <a:pt x="2500" y="17312"/>
                    <a:pt x="1474" y="15452"/>
                  </a:cubicBezTo>
                  <a:cubicBezTo>
                    <a:pt x="1474" y="14804"/>
                    <a:pt x="0" y="14804"/>
                    <a:pt x="0" y="14238"/>
                  </a:cubicBezTo>
                  <a:cubicBezTo>
                    <a:pt x="0" y="11730"/>
                    <a:pt x="1026" y="9870"/>
                    <a:pt x="1474" y="7362"/>
                  </a:cubicBezTo>
                  <a:cubicBezTo>
                    <a:pt x="1474" y="6796"/>
                    <a:pt x="513" y="6148"/>
                    <a:pt x="513" y="5582"/>
                  </a:cubicBezTo>
                  <a:cubicBezTo>
                    <a:pt x="513" y="4935"/>
                    <a:pt x="0" y="4288"/>
                    <a:pt x="513" y="3721"/>
                  </a:cubicBezTo>
                  <a:cubicBezTo>
                    <a:pt x="1026" y="3074"/>
                    <a:pt x="1474" y="2427"/>
                    <a:pt x="2500" y="1861"/>
                  </a:cubicBezTo>
                  <a:cubicBezTo>
                    <a:pt x="3461" y="1213"/>
                    <a:pt x="4423" y="0"/>
                    <a:pt x="5384" y="0"/>
                  </a:cubicBezTo>
                  <a:cubicBezTo>
                    <a:pt x="6858" y="0"/>
                    <a:pt x="8332" y="0"/>
                    <a:pt x="9807" y="0"/>
                  </a:cubicBezTo>
                  <a:cubicBezTo>
                    <a:pt x="11281" y="566"/>
                    <a:pt x="13268" y="566"/>
                    <a:pt x="14229" y="1861"/>
                  </a:cubicBezTo>
                  <a:cubicBezTo>
                    <a:pt x="15191" y="2427"/>
                    <a:pt x="14678" y="4935"/>
                    <a:pt x="15703" y="4935"/>
                  </a:cubicBezTo>
                  <a:cubicBezTo>
                    <a:pt x="16665" y="4935"/>
                    <a:pt x="16665" y="2427"/>
                    <a:pt x="17626" y="1861"/>
                  </a:cubicBezTo>
                  <a:cubicBezTo>
                    <a:pt x="19100" y="1213"/>
                    <a:pt x="20126" y="1861"/>
                    <a:pt x="21600" y="1861"/>
                  </a:cubicBezTo>
                  <a:cubicBezTo>
                    <a:pt x="21600" y="2427"/>
                    <a:pt x="21600" y="3074"/>
                    <a:pt x="21600" y="3721"/>
                  </a:cubicBezTo>
                  <a:cubicBezTo>
                    <a:pt x="21600" y="5582"/>
                    <a:pt x="18652" y="9870"/>
                    <a:pt x="17626" y="11083"/>
                  </a:cubicBezTo>
                  <a:cubicBezTo>
                    <a:pt x="16665" y="12378"/>
                    <a:pt x="15191" y="12944"/>
                    <a:pt x="14229" y="13591"/>
                  </a:cubicBezTo>
                  <a:cubicBezTo>
                    <a:pt x="13716" y="14238"/>
                    <a:pt x="13268" y="14238"/>
                    <a:pt x="12755" y="14238"/>
                  </a:cubicBezTo>
                  <a:cubicBezTo>
                    <a:pt x="11281" y="14804"/>
                    <a:pt x="10319" y="16099"/>
                    <a:pt x="9294" y="16665"/>
                  </a:cubicBezTo>
                  <a:cubicBezTo>
                    <a:pt x="6858" y="18526"/>
                    <a:pt x="5384" y="19739"/>
                    <a:pt x="3974" y="2160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199" name="Shape">
              <a:extLst>
                <a:ext uri="{FF2B5EF4-FFF2-40B4-BE49-F238E27FC236}">
                  <a16:creationId xmlns:a16="http://schemas.microsoft.com/office/drawing/2014/main" id="{0897D064-7BBD-BB4D-A885-3D6508F01A7F}"/>
                </a:ext>
              </a:extLst>
            </p:cNvPr>
            <p:cNvSpPr/>
            <p:nvPr/>
          </p:nvSpPr>
          <p:spPr>
            <a:xfrm>
              <a:off x="1298491" y="5003784"/>
              <a:ext cx="251264" cy="314200"/>
            </a:xfrm>
            <a:custGeom>
              <a:avLst/>
              <a:gdLst/>
              <a:ahLst/>
              <a:cxnLst>
                <a:cxn ang="0">
                  <a:pos x="wd2" y="hd2"/>
                </a:cxn>
                <a:cxn ang="5400000">
                  <a:pos x="wd2" y="hd2"/>
                </a:cxn>
                <a:cxn ang="10800000">
                  <a:pos x="wd2" y="hd2"/>
                </a:cxn>
                <a:cxn ang="16200000">
                  <a:pos x="wd2" y="hd2"/>
                </a:cxn>
              </a:cxnLst>
              <a:rect l="0" t="0" r="r" b="b"/>
              <a:pathLst>
                <a:path w="21600" h="21600" extrusionOk="0">
                  <a:moveTo>
                    <a:pt x="4668" y="18495"/>
                  </a:moveTo>
                  <a:cubicBezTo>
                    <a:pt x="4668" y="18685"/>
                    <a:pt x="4668" y="19094"/>
                    <a:pt x="4940" y="19530"/>
                  </a:cubicBezTo>
                  <a:cubicBezTo>
                    <a:pt x="5179" y="19938"/>
                    <a:pt x="5451" y="20347"/>
                    <a:pt x="5962" y="20347"/>
                  </a:cubicBezTo>
                  <a:cubicBezTo>
                    <a:pt x="6235" y="20347"/>
                    <a:pt x="6473" y="19938"/>
                    <a:pt x="6746" y="19721"/>
                  </a:cubicBezTo>
                  <a:cubicBezTo>
                    <a:pt x="6746" y="19721"/>
                    <a:pt x="6746" y="20565"/>
                    <a:pt x="7018" y="20565"/>
                  </a:cubicBezTo>
                  <a:cubicBezTo>
                    <a:pt x="7018" y="20347"/>
                    <a:pt x="8040" y="19938"/>
                    <a:pt x="8040" y="19938"/>
                  </a:cubicBezTo>
                  <a:cubicBezTo>
                    <a:pt x="8313" y="20129"/>
                    <a:pt x="8585" y="20347"/>
                    <a:pt x="8824" y="20347"/>
                  </a:cubicBezTo>
                  <a:cubicBezTo>
                    <a:pt x="9335" y="20347"/>
                    <a:pt x="9880" y="19721"/>
                    <a:pt x="10119" y="19938"/>
                  </a:cubicBezTo>
                  <a:cubicBezTo>
                    <a:pt x="10664" y="19938"/>
                    <a:pt x="10902" y="20347"/>
                    <a:pt x="11447" y="20565"/>
                  </a:cubicBezTo>
                  <a:cubicBezTo>
                    <a:pt x="11958" y="20347"/>
                    <a:pt x="12469" y="19938"/>
                    <a:pt x="12980" y="19938"/>
                  </a:cubicBezTo>
                  <a:cubicBezTo>
                    <a:pt x="13764" y="19938"/>
                    <a:pt x="14548" y="19938"/>
                    <a:pt x="15331" y="19938"/>
                  </a:cubicBezTo>
                  <a:cubicBezTo>
                    <a:pt x="16115" y="20129"/>
                    <a:pt x="17171" y="20129"/>
                    <a:pt x="17682" y="20565"/>
                  </a:cubicBezTo>
                  <a:cubicBezTo>
                    <a:pt x="18193" y="20756"/>
                    <a:pt x="17921" y="21600"/>
                    <a:pt x="18466" y="21600"/>
                  </a:cubicBezTo>
                  <a:cubicBezTo>
                    <a:pt x="18977" y="21600"/>
                    <a:pt x="18977" y="20756"/>
                    <a:pt x="19488" y="20565"/>
                  </a:cubicBezTo>
                  <a:cubicBezTo>
                    <a:pt x="20271" y="20347"/>
                    <a:pt x="20816" y="20565"/>
                    <a:pt x="21600" y="20565"/>
                  </a:cubicBezTo>
                  <a:cubicBezTo>
                    <a:pt x="21327" y="19938"/>
                    <a:pt x="21055" y="19312"/>
                    <a:pt x="21055" y="18685"/>
                  </a:cubicBezTo>
                  <a:cubicBezTo>
                    <a:pt x="21055" y="18059"/>
                    <a:pt x="20544" y="17650"/>
                    <a:pt x="20544" y="17024"/>
                  </a:cubicBezTo>
                  <a:cubicBezTo>
                    <a:pt x="20033" y="15362"/>
                    <a:pt x="18466" y="14736"/>
                    <a:pt x="16626" y="14736"/>
                  </a:cubicBezTo>
                  <a:cubicBezTo>
                    <a:pt x="16626" y="16397"/>
                    <a:pt x="18704" y="17433"/>
                    <a:pt x="18466" y="19094"/>
                  </a:cubicBezTo>
                  <a:cubicBezTo>
                    <a:pt x="17921" y="18685"/>
                    <a:pt x="17682" y="17868"/>
                    <a:pt x="17171" y="17242"/>
                  </a:cubicBezTo>
                  <a:cubicBezTo>
                    <a:pt x="16115" y="16615"/>
                    <a:pt x="15331" y="16615"/>
                    <a:pt x="14820" y="15553"/>
                  </a:cubicBezTo>
                  <a:cubicBezTo>
                    <a:pt x="14037" y="13701"/>
                    <a:pt x="15059" y="12230"/>
                    <a:pt x="12231" y="11004"/>
                  </a:cubicBezTo>
                  <a:cubicBezTo>
                    <a:pt x="10119" y="9942"/>
                    <a:pt x="10902" y="8090"/>
                    <a:pt x="9335" y="6864"/>
                  </a:cubicBezTo>
                  <a:cubicBezTo>
                    <a:pt x="7018" y="5203"/>
                    <a:pt x="4668" y="5611"/>
                    <a:pt x="6235" y="2288"/>
                  </a:cubicBezTo>
                  <a:cubicBezTo>
                    <a:pt x="7802" y="1035"/>
                    <a:pt x="6746" y="409"/>
                    <a:pt x="5690" y="0"/>
                  </a:cubicBezTo>
                  <a:cubicBezTo>
                    <a:pt x="4668" y="817"/>
                    <a:pt x="4940" y="409"/>
                    <a:pt x="3884" y="1035"/>
                  </a:cubicBezTo>
                  <a:cubicBezTo>
                    <a:pt x="3100" y="1662"/>
                    <a:pt x="2317" y="2070"/>
                    <a:pt x="1806" y="2697"/>
                  </a:cubicBezTo>
                  <a:cubicBezTo>
                    <a:pt x="1022" y="3323"/>
                    <a:pt x="511" y="4140"/>
                    <a:pt x="0" y="4767"/>
                  </a:cubicBezTo>
                  <a:cubicBezTo>
                    <a:pt x="1022" y="5611"/>
                    <a:pt x="2078" y="6646"/>
                    <a:pt x="3100" y="7463"/>
                  </a:cubicBezTo>
                  <a:cubicBezTo>
                    <a:pt x="3373" y="7681"/>
                    <a:pt x="3884" y="7681"/>
                    <a:pt x="3884" y="8090"/>
                  </a:cubicBezTo>
                  <a:cubicBezTo>
                    <a:pt x="3884" y="8716"/>
                    <a:pt x="3611" y="9561"/>
                    <a:pt x="3373" y="10160"/>
                  </a:cubicBezTo>
                  <a:cubicBezTo>
                    <a:pt x="3100" y="10568"/>
                    <a:pt x="2862" y="10786"/>
                    <a:pt x="2862" y="11195"/>
                  </a:cubicBezTo>
                  <a:lnTo>
                    <a:pt x="3100" y="11413"/>
                  </a:lnTo>
                  <a:cubicBezTo>
                    <a:pt x="3611" y="12230"/>
                    <a:pt x="3611" y="13265"/>
                    <a:pt x="4156" y="13892"/>
                  </a:cubicBezTo>
                  <a:cubicBezTo>
                    <a:pt x="4395" y="14109"/>
                    <a:pt x="4940" y="13701"/>
                    <a:pt x="5451" y="13892"/>
                  </a:cubicBezTo>
                  <a:cubicBezTo>
                    <a:pt x="5690" y="13892"/>
                    <a:pt x="5690" y="14327"/>
                    <a:pt x="5962" y="14327"/>
                  </a:cubicBezTo>
                  <a:cubicBezTo>
                    <a:pt x="6235" y="14518"/>
                    <a:pt x="6746" y="14109"/>
                    <a:pt x="7018" y="14327"/>
                  </a:cubicBezTo>
                  <a:cubicBezTo>
                    <a:pt x="7529" y="14736"/>
                    <a:pt x="8040" y="15362"/>
                    <a:pt x="8040" y="15989"/>
                  </a:cubicBezTo>
                  <a:cubicBezTo>
                    <a:pt x="8040" y="16180"/>
                    <a:pt x="7802" y="16397"/>
                    <a:pt x="7257" y="16397"/>
                  </a:cubicBezTo>
                  <a:cubicBezTo>
                    <a:pt x="6235" y="16615"/>
                    <a:pt x="4940" y="15989"/>
                    <a:pt x="3884" y="16615"/>
                  </a:cubicBezTo>
                  <a:cubicBezTo>
                    <a:pt x="3373" y="17024"/>
                    <a:pt x="4395" y="17868"/>
                    <a:pt x="4668" y="18495"/>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200" name="Shape">
              <a:extLst>
                <a:ext uri="{FF2B5EF4-FFF2-40B4-BE49-F238E27FC236}">
                  <a16:creationId xmlns:a16="http://schemas.microsoft.com/office/drawing/2014/main" id="{F086889C-A572-334C-9F60-17E4B72060A0}"/>
                </a:ext>
              </a:extLst>
            </p:cNvPr>
            <p:cNvSpPr/>
            <p:nvPr/>
          </p:nvSpPr>
          <p:spPr>
            <a:xfrm>
              <a:off x="982783" y="4881443"/>
              <a:ext cx="261136" cy="266285"/>
            </a:xfrm>
            <a:custGeom>
              <a:avLst/>
              <a:gdLst/>
              <a:ahLst/>
              <a:cxnLst>
                <a:cxn ang="0">
                  <a:pos x="wd2" y="hd2"/>
                </a:cxn>
                <a:cxn ang="5400000">
                  <a:pos x="wd2" y="hd2"/>
                </a:cxn>
                <a:cxn ang="10800000">
                  <a:pos x="wd2" y="hd2"/>
                </a:cxn>
                <a:cxn ang="16200000">
                  <a:pos x="wd2" y="hd2"/>
                </a:cxn>
              </a:cxnLst>
              <a:rect l="0" t="0" r="r" b="b"/>
              <a:pathLst>
                <a:path w="21406" h="21401" extrusionOk="0">
                  <a:moveTo>
                    <a:pt x="3514" y="18451"/>
                  </a:moveTo>
                  <a:cubicBezTo>
                    <a:pt x="3254" y="17751"/>
                    <a:pt x="3254" y="16765"/>
                    <a:pt x="2766" y="15810"/>
                  </a:cubicBezTo>
                  <a:cubicBezTo>
                    <a:pt x="2506" y="15556"/>
                    <a:pt x="2018" y="15556"/>
                    <a:pt x="1790" y="15301"/>
                  </a:cubicBezTo>
                  <a:cubicBezTo>
                    <a:pt x="1270" y="14824"/>
                    <a:pt x="1042" y="14092"/>
                    <a:pt x="1042" y="13361"/>
                  </a:cubicBezTo>
                  <a:cubicBezTo>
                    <a:pt x="782" y="11897"/>
                    <a:pt x="1270" y="10434"/>
                    <a:pt x="1042" y="8748"/>
                  </a:cubicBezTo>
                  <a:cubicBezTo>
                    <a:pt x="782" y="8016"/>
                    <a:pt x="-194" y="7539"/>
                    <a:pt x="34" y="6808"/>
                  </a:cubicBezTo>
                  <a:cubicBezTo>
                    <a:pt x="34" y="6330"/>
                    <a:pt x="1042" y="6808"/>
                    <a:pt x="1270" y="6330"/>
                  </a:cubicBezTo>
                  <a:cubicBezTo>
                    <a:pt x="1790" y="5122"/>
                    <a:pt x="1530" y="3658"/>
                    <a:pt x="2018" y="2418"/>
                  </a:cubicBezTo>
                  <a:cubicBezTo>
                    <a:pt x="2018" y="2195"/>
                    <a:pt x="2278" y="1718"/>
                    <a:pt x="2506" y="1718"/>
                  </a:cubicBezTo>
                  <a:cubicBezTo>
                    <a:pt x="3254" y="1463"/>
                    <a:pt x="3775" y="1463"/>
                    <a:pt x="4523" y="1463"/>
                  </a:cubicBezTo>
                  <a:cubicBezTo>
                    <a:pt x="5239" y="986"/>
                    <a:pt x="5987" y="0"/>
                    <a:pt x="6995" y="0"/>
                  </a:cubicBezTo>
                  <a:cubicBezTo>
                    <a:pt x="7483" y="0"/>
                    <a:pt x="7483" y="986"/>
                    <a:pt x="7743" y="1209"/>
                  </a:cubicBezTo>
                  <a:cubicBezTo>
                    <a:pt x="8004" y="1463"/>
                    <a:pt x="8492" y="986"/>
                    <a:pt x="8752" y="986"/>
                  </a:cubicBezTo>
                  <a:cubicBezTo>
                    <a:pt x="8979" y="1463"/>
                    <a:pt x="8979" y="2195"/>
                    <a:pt x="9467" y="2418"/>
                  </a:cubicBezTo>
                  <a:cubicBezTo>
                    <a:pt x="10216" y="2418"/>
                    <a:pt x="10964" y="1463"/>
                    <a:pt x="11712" y="1718"/>
                  </a:cubicBezTo>
                  <a:cubicBezTo>
                    <a:pt x="12460" y="1941"/>
                    <a:pt x="13208" y="2672"/>
                    <a:pt x="13696" y="3149"/>
                  </a:cubicBezTo>
                  <a:cubicBezTo>
                    <a:pt x="13957" y="3404"/>
                    <a:pt x="13696" y="4135"/>
                    <a:pt x="14184" y="4390"/>
                  </a:cubicBezTo>
                  <a:cubicBezTo>
                    <a:pt x="14933" y="4613"/>
                    <a:pt x="15681" y="4390"/>
                    <a:pt x="16689" y="4135"/>
                  </a:cubicBezTo>
                  <a:cubicBezTo>
                    <a:pt x="17177" y="3881"/>
                    <a:pt x="17698" y="3658"/>
                    <a:pt x="18186" y="3404"/>
                  </a:cubicBezTo>
                  <a:cubicBezTo>
                    <a:pt x="18413" y="3404"/>
                    <a:pt x="19161" y="2672"/>
                    <a:pt x="19161" y="3149"/>
                  </a:cubicBezTo>
                  <a:cubicBezTo>
                    <a:pt x="19682" y="4390"/>
                    <a:pt x="19161" y="5599"/>
                    <a:pt x="19161" y="6808"/>
                  </a:cubicBezTo>
                  <a:cubicBezTo>
                    <a:pt x="19422" y="7539"/>
                    <a:pt x="19910" y="8271"/>
                    <a:pt x="20170" y="9003"/>
                  </a:cubicBezTo>
                  <a:cubicBezTo>
                    <a:pt x="20398" y="9734"/>
                    <a:pt x="20918" y="10211"/>
                    <a:pt x="21406" y="10943"/>
                  </a:cubicBezTo>
                  <a:cubicBezTo>
                    <a:pt x="20398" y="11675"/>
                    <a:pt x="19422" y="12152"/>
                    <a:pt x="18186" y="12629"/>
                  </a:cubicBezTo>
                  <a:cubicBezTo>
                    <a:pt x="17698" y="13138"/>
                    <a:pt x="17177" y="13361"/>
                    <a:pt x="16429" y="13361"/>
                  </a:cubicBezTo>
                  <a:cubicBezTo>
                    <a:pt x="15681" y="13615"/>
                    <a:pt x="14933" y="12884"/>
                    <a:pt x="14445" y="13138"/>
                  </a:cubicBezTo>
                  <a:cubicBezTo>
                    <a:pt x="13957" y="13870"/>
                    <a:pt x="14705" y="14824"/>
                    <a:pt x="14445" y="15556"/>
                  </a:cubicBezTo>
                  <a:cubicBezTo>
                    <a:pt x="14184" y="15810"/>
                    <a:pt x="13436" y="15301"/>
                    <a:pt x="13208" y="15301"/>
                  </a:cubicBezTo>
                  <a:cubicBezTo>
                    <a:pt x="12720" y="15556"/>
                    <a:pt x="12720" y="16033"/>
                    <a:pt x="12460" y="16033"/>
                  </a:cubicBezTo>
                  <a:cubicBezTo>
                    <a:pt x="11972" y="16033"/>
                    <a:pt x="11452" y="15810"/>
                    <a:pt x="10964" y="15810"/>
                  </a:cubicBezTo>
                  <a:cubicBezTo>
                    <a:pt x="10476" y="16033"/>
                    <a:pt x="10216" y="16510"/>
                    <a:pt x="9728" y="16765"/>
                  </a:cubicBezTo>
                  <a:cubicBezTo>
                    <a:pt x="9240" y="17019"/>
                    <a:pt x="8004" y="16765"/>
                    <a:pt x="8004" y="17242"/>
                  </a:cubicBezTo>
                  <a:cubicBezTo>
                    <a:pt x="8231" y="18228"/>
                    <a:pt x="9728" y="18228"/>
                    <a:pt x="9988" y="19182"/>
                  </a:cubicBezTo>
                  <a:cubicBezTo>
                    <a:pt x="10216" y="19437"/>
                    <a:pt x="9467" y="19437"/>
                    <a:pt x="9240" y="19691"/>
                  </a:cubicBezTo>
                  <a:cubicBezTo>
                    <a:pt x="8979" y="20168"/>
                    <a:pt x="9728" y="21123"/>
                    <a:pt x="9240" y="21346"/>
                  </a:cubicBezTo>
                  <a:cubicBezTo>
                    <a:pt x="8492" y="21600"/>
                    <a:pt x="7483" y="20900"/>
                    <a:pt x="6735" y="20900"/>
                  </a:cubicBezTo>
                  <a:cubicBezTo>
                    <a:pt x="6247" y="20900"/>
                    <a:pt x="5759" y="21123"/>
                    <a:pt x="5239" y="21123"/>
                  </a:cubicBezTo>
                  <a:cubicBezTo>
                    <a:pt x="3514" y="18451"/>
                    <a:pt x="3514" y="18451"/>
                    <a:pt x="3514" y="18451"/>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201" name="Shape">
              <a:extLst>
                <a:ext uri="{FF2B5EF4-FFF2-40B4-BE49-F238E27FC236}">
                  <a16:creationId xmlns:a16="http://schemas.microsoft.com/office/drawing/2014/main" id="{6BA9527C-61F6-734A-AF46-5F69FA908E41}"/>
                </a:ext>
              </a:extLst>
            </p:cNvPr>
            <p:cNvSpPr/>
            <p:nvPr/>
          </p:nvSpPr>
          <p:spPr>
            <a:xfrm>
              <a:off x="512055" y="5517622"/>
              <a:ext cx="511662" cy="279243"/>
            </a:xfrm>
            <a:custGeom>
              <a:avLst/>
              <a:gdLst/>
              <a:ahLst/>
              <a:cxnLst>
                <a:cxn ang="0">
                  <a:pos x="wd2" y="hd2"/>
                </a:cxn>
                <a:cxn ang="5400000">
                  <a:pos x="wd2" y="hd2"/>
                </a:cxn>
                <a:cxn ang="10800000">
                  <a:pos x="wd2" y="hd2"/>
                </a:cxn>
                <a:cxn ang="16200000">
                  <a:pos x="wd2" y="hd2"/>
                </a:cxn>
              </a:cxnLst>
              <a:rect l="0" t="0" r="r" b="b"/>
              <a:pathLst>
                <a:path w="21600" h="21600" extrusionOk="0">
                  <a:moveTo>
                    <a:pt x="20964" y="9863"/>
                  </a:moveTo>
                  <a:cubicBezTo>
                    <a:pt x="20847" y="8450"/>
                    <a:pt x="20461" y="7282"/>
                    <a:pt x="20579" y="5869"/>
                  </a:cubicBezTo>
                  <a:cubicBezTo>
                    <a:pt x="20713" y="4916"/>
                    <a:pt x="21215" y="4240"/>
                    <a:pt x="21600" y="3288"/>
                  </a:cubicBezTo>
                  <a:cubicBezTo>
                    <a:pt x="21098" y="2581"/>
                    <a:pt x="20461" y="1659"/>
                    <a:pt x="19825" y="1168"/>
                  </a:cubicBezTo>
                  <a:cubicBezTo>
                    <a:pt x="19557" y="952"/>
                    <a:pt x="19306" y="707"/>
                    <a:pt x="19172" y="707"/>
                  </a:cubicBezTo>
                  <a:cubicBezTo>
                    <a:pt x="19055" y="952"/>
                    <a:pt x="19172" y="1168"/>
                    <a:pt x="19055" y="1413"/>
                  </a:cubicBezTo>
                  <a:cubicBezTo>
                    <a:pt x="18787" y="1413"/>
                    <a:pt x="18536" y="1413"/>
                    <a:pt x="18285" y="1413"/>
                  </a:cubicBezTo>
                  <a:cubicBezTo>
                    <a:pt x="18033" y="1413"/>
                    <a:pt x="17900" y="707"/>
                    <a:pt x="17648" y="952"/>
                  </a:cubicBezTo>
                  <a:cubicBezTo>
                    <a:pt x="17380" y="1168"/>
                    <a:pt x="17514" y="2335"/>
                    <a:pt x="17129" y="2335"/>
                  </a:cubicBezTo>
                  <a:cubicBezTo>
                    <a:pt x="16744" y="2120"/>
                    <a:pt x="16878" y="707"/>
                    <a:pt x="16493" y="461"/>
                  </a:cubicBezTo>
                  <a:cubicBezTo>
                    <a:pt x="16108" y="246"/>
                    <a:pt x="15723" y="952"/>
                    <a:pt x="15338" y="952"/>
                  </a:cubicBezTo>
                  <a:cubicBezTo>
                    <a:pt x="15220" y="952"/>
                    <a:pt x="14953" y="952"/>
                    <a:pt x="14835" y="707"/>
                  </a:cubicBezTo>
                  <a:cubicBezTo>
                    <a:pt x="14567" y="461"/>
                    <a:pt x="14567" y="0"/>
                    <a:pt x="14316" y="0"/>
                  </a:cubicBezTo>
                  <a:cubicBezTo>
                    <a:pt x="13931" y="0"/>
                    <a:pt x="13429" y="461"/>
                    <a:pt x="13044" y="707"/>
                  </a:cubicBezTo>
                  <a:cubicBezTo>
                    <a:pt x="12659" y="952"/>
                    <a:pt x="12391" y="1168"/>
                    <a:pt x="12006" y="952"/>
                  </a:cubicBezTo>
                  <a:cubicBezTo>
                    <a:pt x="11637" y="952"/>
                    <a:pt x="11252" y="707"/>
                    <a:pt x="10867" y="461"/>
                  </a:cubicBezTo>
                  <a:cubicBezTo>
                    <a:pt x="10733" y="461"/>
                    <a:pt x="10616" y="246"/>
                    <a:pt x="10348" y="0"/>
                  </a:cubicBezTo>
                  <a:cubicBezTo>
                    <a:pt x="10231" y="461"/>
                    <a:pt x="10097" y="952"/>
                    <a:pt x="10097" y="1659"/>
                  </a:cubicBezTo>
                  <a:cubicBezTo>
                    <a:pt x="9963" y="2120"/>
                    <a:pt x="10231" y="2827"/>
                    <a:pt x="10097" y="3288"/>
                  </a:cubicBezTo>
                  <a:cubicBezTo>
                    <a:pt x="9846" y="3994"/>
                    <a:pt x="9209" y="3994"/>
                    <a:pt x="8824" y="4701"/>
                  </a:cubicBezTo>
                  <a:cubicBezTo>
                    <a:pt x="8690" y="5162"/>
                    <a:pt x="8824" y="6114"/>
                    <a:pt x="8556" y="6329"/>
                  </a:cubicBezTo>
                  <a:cubicBezTo>
                    <a:pt x="8171" y="6821"/>
                    <a:pt x="7786" y="6114"/>
                    <a:pt x="7401" y="6329"/>
                  </a:cubicBezTo>
                  <a:cubicBezTo>
                    <a:pt x="6899" y="6821"/>
                    <a:pt x="6765" y="7989"/>
                    <a:pt x="6262" y="8450"/>
                  </a:cubicBezTo>
                  <a:cubicBezTo>
                    <a:pt x="5626" y="8910"/>
                    <a:pt x="4856" y="8450"/>
                    <a:pt x="4086" y="8910"/>
                  </a:cubicBezTo>
                  <a:cubicBezTo>
                    <a:pt x="3952" y="8910"/>
                    <a:pt x="3952" y="9617"/>
                    <a:pt x="3834" y="9617"/>
                  </a:cubicBezTo>
                  <a:cubicBezTo>
                    <a:pt x="3567" y="9863"/>
                    <a:pt x="3315" y="9402"/>
                    <a:pt x="3064" y="9617"/>
                  </a:cubicBezTo>
                  <a:cubicBezTo>
                    <a:pt x="2679" y="10109"/>
                    <a:pt x="2294" y="10785"/>
                    <a:pt x="1775" y="11276"/>
                  </a:cubicBezTo>
                  <a:cubicBezTo>
                    <a:pt x="1273" y="11491"/>
                    <a:pt x="636" y="11737"/>
                    <a:pt x="0" y="11983"/>
                  </a:cubicBezTo>
                  <a:cubicBezTo>
                    <a:pt x="0" y="12444"/>
                    <a:pt x="0" y="12905"/>
                    <a:pt x="0" y="13366"/>
                  </a:cubicBezTo>
                  <a:cubicBezTo>
                    <a:pt x="117" y="13857"/>
                    <a:pt x="385" y="13857"/>
                    <a:pt x="502" y="14318"/>
                  </a:cubicBezTo>
                  <a:cubicBezTo>
                    <a:pt x="636" y="14779"/>
                    <a:pt x="502" y="15271"/>
                    <a:pt x="502" y="15977"/>
                  </a:cubicBezTo>
                  <a:cubicBezTo>
                    <a:pt x="636" y="16438"/>
                    <a:pt x="502" y="17145"/>
                    <a:pt x="753" y="17606"/>
                  </a:cubicBezTo>
                  <a:cubicBezTo>
                    <a:pt x="1021" y="17851"/>
                    <a:pt x="1524" y="17145"/>
                    <a:pt x="1775" y="17606"/>
                  </a:cubicBezTo>
                  <a:cubicBezTo>
                    <a:pt x="2160" y="18067"/>
                    <a:pt x="2160" y="19019"/>
                    <a:pt x="2428" y="19726"/>
                  </a:cubicBezTo>
                  <a:cubicBezTo>
                    <a:pt x="2679" y="20187"/>
                    <a:pt x="2930" y="21108"/>
                    <a:pt x="3315" y="21354"/>
                  </a:cubicBezTo>
                  <a:cubicBezTo>
                    <a:pt x="3834" y="21354"/>
                    <a:pt x="3952" y="20187"/>
                    <a:pt x="4471" y="19726"/>
                  </a:cubicBezTo>
                  <a:cubicBezTo>
                    <a:pt x="6647" y="19726"/>
                    <a:pt x="6128" y="19019"/>
                    <a:pt x="7401" y="16192"/>
                  </a:cubicBezTo>
                  <a:cubicBezTo>
                    <a:pt x="7535" y="15731"/>
                    <a:pt x="8054" y="12659"/>
                    <a:pt x="8439" y="13150"/>
                  </a:cubicBezTo>
                  <a:cubicBezTo>
                    <a:pt x="8941" y="13611"/>
                    <a:pt x="9327" y="14072"/>
                    <a:pt x="9846" y="14564"/>
                  </a:cubicBezTo>
                  <a:cubicBezTo>
                    <a:pt x="10616" y="15025"/>
                    <a:pt x="11369" y="16684"/>
                    <a:pt x="11369" y="18067"/>
                  </a:cubicBezTo>
                  <a:cubicBezTo>
                    <a:pt x="11369" y="19019"/>
                    <a:pt x="12391" y="18558"/>
                    <a:pt x="12525" y="19941"/>
                  </a:cubicBezTo>
                  <a:cubicBezTo>
                    <a:pt x="12776" y="21600"/>
                    <a:pt x="12776" y="21600"/>
                    <a:pt x="12776" y="21600"/>
                  </a:cubicBezTo>
                  <a:cubicBezTo>
                    <a:pt x="13044" y="20893"/>
                    <a:pt x="13931" y="20187"/>
                    <a:pt x="14199" y="19480"/>
                  </a:cubicBezTo>
                  <a:cubicBezTo>
                    <a:pt x="14450" y="18773"/>
                    <a:pt x="14567" y="17851"/>
                    <a:pt x="14701" y="17145"/>
                  </a:cubicBezTo>
                  <a:cubicBezTo>
                    <a:pt x="14835" y="15977"/>
                    <a:pt x="14567" y="14564"/>
                    <a:pt x="14953" y="14072"/>
                  </a:cubicBezTo>
                  <a:cubicBezTo>
                    <a:pt x="15338" y="13366"/>
                    <a:pt x="15974" y="14072"/>
                    <a:pt x="16493" y="14318"/>
                  </a:cubicBezTo>
                  <a:cubicBezTo>
                    <a:pt x="16744" y="14564"/>
                    <a:pt x="16744" y="15025"/>
                    <a:pt x="16995" y="15025"/>
                  </a:cubicBezTo>
                  <a:cubicBezTo>
                    <a:pt x="17129" y="15025"/>
                    <a:pt x="17514" y="15025"/>
                    <a:pt x="17514" y="14564"/>
                  </a:cubicBezTo>
                  <a:cubicBezTo>
                    <a:pt x="17648" y="14072"/>
                    <a:pt x="17380" y="13366"/>
                    <a:pt x="17380" y="12659"/>
                  </a:cubicBezTo>
                  <a:cubicBezTo>
                    <a:pt x="17380" y="12444"/>
                    <a:pt x="17380" y="11983"/>
                    <a:pt x="17514" y="11737"/>
                  </a:cubicBezTo>
                  <a:cubicBezTo>
                    <a:pt x="17766" y="11276"/>
                    <a:pt x="18033" y="11491"/>
                    <a:pt x="18285" y="11030"/>
                  </a:cubicBezTo>
                  <a:cubicBezTo>
                    <a:pt x="18402" y="10785"/>
                    <a:pt x="18285" y="9863"/>
                    <a:pt x="18536" y="9617"/>
                  </a:cubicBezTo>
                  <a:cubicBezTo>
                    <a:pt x="18921" y="9617"/>
                    <a:pt x="19172" y="10570"/>
                    <a:pt x="19557" y="10570"/>
                  </a:cubicBezTo>
                  <a:cubicBezTo>
                    <a:pt x="19825" y="10570"/>
                    <a:pt x="20076" y="10324"/>
                    <a:pt x="20327" y="10109"/>
                  </a:cubicBezTo>
                  <a:cubicBezTo>
                    <a:pt x="20579" y="10109"/>
                    <a:pt x="20713" y="9863"/>
                    <a:pt x="20964" y="9863"/>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202" name="Shape">
              <a:extLst>
                <a:ext uri="{FF2B5EF4-FFF2-40B4-BE49-F238E27FC236}">
                  <a16:creationId xmlns:a16="http://schemas.microsoft.com/office/drawing/2014/main" id="{B4FDAE5A-9C44-CD41-AA46-883CEDB7BD22}"/>
                </a:ext>
              </a:extLst>
            </p:cNvPr>
            <p:cNvSpPr/>
            <p:nvPr/>
          </p:nvSpPr>
          <p:spPr>
            <a:xfrm>
              <a:off x="293602" y="5297960"/>
              <a:ext cx="483699" cy="406277"/>
            </a:xfrm>
            <a:custGeom>
              <a:avLst/>
              <a:gdLst/>
              <a:ahLst/>
              <a:cxnLst>
                <a:cxn ang="0">
                  <a:pos x="wd2" y="hd2"/>
                </a:cxn>
                <a:cxn ang="5400000">
                  <a:pos x="wd2" y="hd2"/>
                </a:cxn>
                <a:cxn ang="10800000">
                  <a:pos x="wd2" y="hd2"/>
                </a:cxn>
                <a:cxn ang="16200000">
                  <a:pos x="wd2" y="hd2"/>
                </a:cxn>
              </a:cxnLst>
              <a:rect l="0" t="0" r="r" b="b"/>
              <a:pathLst>
                <a:path w="21600" h="21478" extrusionOk="0">
                  <a:moveTo>
                    <a:pt x="21600" y="359"/>
                  </a:moveTo>
                  <a:cubicBezTo>
                    <a:pt x="21459" y="841"/>
                    <a:pt x="21600" y="1322"/>
                    <a:pt x="21459" y="1636"/>
                  </a:cubicBezTo>
                  <a:cubicBezTo>
                    <a:pt x="21193" y="1971"/>
                    <a:pt x="20787" y="1971"/>
                    <a:pt x="20522" y="2118"/>
                  </a:cubicBezTo>
                  <a:cubicBezTo>
                    <a:pt x="20115" y="2285"/>
                    <a:pt x="19709" y="2452"/>
                    <a:pt x="19567" y="2766"/>
                  </a:cubicBezTo>
                  <a:cubicBezTo>
                    <a:pt x="19302" y="3248"/>
                    <a:pt x="19709" y="3897"/>
                    <a:pt x="19850" y="4357"/>
                  </a:cubicBezTo>
                  <a:cubicBezTo>
                    <a:pt x="19850" y="4838"/>
                    <a:pt x="19567" y="5320"/>
                    <a:pt x="19709" y="5801"/>
                  </a:cubicBezTo>
                  <a:cubicBezTo>
                    <a:pt x="19850" y="6283"/>
                    <a:pt x="20380" y="6450"/>
                    <a:pt x="20522" y="6764"/>
                  </a:cubicBezTo>
                  <a:cubicBezTo>
                    <a:pt x="20522" y="7078"/>
                    <a:pt x="19974" y="7245"/>
                    <a:pt x="19974" y="7559"/>
                  </a:cubicBezTo>
                  <a:cubicBezTo>
                    <a:pt x="20239" y="8355"/>
                    <a:pt x="20928" y="9171"/>
                    <a:pt x="21052" y="9966"/>
                  </a:cubicBezTo>
                  <a:cubicBezTo>
                    <a:pt x="21193" y="10594"/>
                    <a:pt x="20787" y="11076"/>
                    <a:pt x="20646" y="11557"/>
                  </a:cubicBezTo>
                  <a:cubicBezTo>
                    <a:pt x="20522" y="11871"/>
                    <a:pt x="20380" y="12206"/>
                    <a:pt x="20380" y="12687"/>
                  </a:cubicBezTo>
                  <a:cubicBezTo>
                    <a:pt x="20239" y="13001"/>
                    <a:pt x="20522" y="13483"/>
                    <a:pt x="20380" y="13797"/>
                  </a:cubicBezTo>
                  <a:cubicBezTo>
                    <a:pt x="20115" y="14278"/>
                    <a:pt x="19444" y="14278"/>
                    <a:pt x="19037" y="14759"/>
                  </a:cubicBezTo>
                  <a:cubicBezTo>
                    <a:pt x="18896" y="15073"/>
                    <a:pt x="19037" y="15722"/>
                    <a:pt x="18754" y="15869"/>
                  </a:cubicBezTo>
                  <a:cubicBezTo>
                    <a:pt x="18348" y="16204"/>
                    <a:pt x="17941" y="15722"/>
                    <a:pt x="17535" y="15869"/>
                  </a:cubicBezTo>
                  <a:cubicBezTo>
                    <a:pt x="17004" y="16204"/>
                    <a:pt x="16863" y="16999"/>
                    <a:pt x="16333" y="17313"/>
                  </a:cubicBezTo>
                  <a:cubicBezTo>
                    <a:pt x="15661" y="17627"/>
                    <a:pt x="14848" y="17313"/>
                    <a:pt x="14035" y="17627"/>
                  </a:cubicBezTo>
                  <a:cubicBezTo>
                    <a:pt x="13893" y="17627"/>
                    <a:pt x="13893" y="18108"/>
                    <a:pt x="13770" y="18108"/>
                  </a:cubicBezTo>
                  <a:cubicBezTo>
                    <a:pt x="13487" y="18276"/>
                    <a:pt x="13222" y="17962"/>
                    <a:pt x="12956" y="18108"/>
                  </a:cubicBezTo>
                  <a:cubicBezTo>
                    <a:pt x="12550" y="18443"/>
                    <a:pt x="12143" y="18904"/>
                    <a:pt x="11595" y="19238"/>
                  </a:cubicBezTo>
                  <a:cubicBezTo>
                    <a:pt x="11065" y="19385"/>
                    <a:pt x="10393" y="19552"/>
                    <a:pt x="9722" y="19720"/>
                  </a:cubicBezTo>
                  <a:cubicBezTo>
                    <a:pt x="9174" y="19552"/>
                    <a:pt x="8502" y="19238"/>
                    <a:pt x="7954" y="19385"/>
                  </a:cubicBezTo>
                  <a:cubicBezTo>
                    <a:pt x="7830" y="19552"/>
                    <a:pt x="7830" y="20034"/>
                    <a:pt x="7689" y="20180"/>
                  </a:cubicBezTo>
                  <a:cubicBezTo>
                    <a:pt x="7017" y="20662"/>
                    <a:pt x="6346" y="21478"/>
                    <a:pt x="5533" y="21478"/>
                  </a:cubicBezTo>
                  <a:cubicBezTo>
                    <a:pt x="4985" y="21478"/>
                    <a:pt x="4578" y="20662"/>
                    <a:pt x="4313" y="20034"/>
                  </a:cubicBezTo>
                  <a:cubicBezTo>
                    <a:pt x="4048" y="19385"/>
                    <a:pt x="3906" y="18443"/>
                    <a:pt x="3783" y="17627"/>
                  </a:cubicBezTo>
                  <a:cubicBezTo>
                    <a:pt x="3783" y="16999"/>
                    <a:pt x="3783" y="16518"/>
                    <a:pt x="3783" y="15869"/>
                  </a:cubicBezTo>
                  <a:cubicBezTo>
                    <a:pt x="3906" y="15073"/>
                    <a:pt x="4189" y="14445"/>
                    <a:pt x="4454" y="13629"/>
                  </a:cubicBezTo>
                  <a:cubicBezTo>
                    <a:pt x="4578" y="13315"/>
                    <a:pt x="4985" y="13148"/>
                    <a:pt x="5126" y="12687"/>
                  </a:cubicBezTo>
                  <a:cubicBezTo>
                    <a:pt x="5126" y="12352"/>
                    <a:pt x="4861" y="12206"/>
                    <a:pt x="4861" y="11871"/>
                  </a:cubicBezTo>
                  <a:cubicBezTo>
                    <a:pt x="4861" y="11871"/>
                    <a:pt x="3500" y="12206"/>
                    <a:pt x="3376" y="12206"/>
                  </a:cubicBezTo>
                  <a:lnTo>
                    <a:pt x="2563" y="11243"/>
                  </a:lnTo>
                  <a:cubicBezTo>
                    <a:pt x="2156" y="11243"/>
                    <a:pt x="1750" y="11411"/>
                    <a:pt x="1485" y="11243"/>
                  </a:cubicBezTo>
                  <a:cubicBezTo>
                    <a:pt x="1078" y="10929"/>
                    <a:pt x="937" y="10448"/>
                    <a:pt x="795" y="9966"/>
                  </a:cubicBezTo>
                  <a:cubicBezTo>
                    <a:pt x="672" y="9799"/>
                    <a:pt x="124" y="9631"/>
                    <a:pt x="0" y="9485"/>
                  </a:cubicBezTo>
                  <a:cubicBezTo>
                    <a:pt x="407" y="9171"/>
                    <a:pt x="1202" y="8836"/>
                    <a:pt x="1485" y="8690"/>
                  </a:cubicBezTo>
                  <a:cubicBezTo>
                    <a:pt x="2156" y="8522"/>
                    <a:pt x="2828" y="8690"/>
                    <a:pt x="3500" y="8355"/>
                  </a:cubicBezTo>
                  <a:cubicBezTo>
                    <a:pt x="3783" y="8208"/>
                    <a:pt x="4048" y="7727"/>
                    <a:pt x="4313" y="7727"/>
                  </a:cubicBezTo>
                  <a:cubicBezTo>
                    <a:pt x="4454" y="7559"/>
                    <a:pt x="4719" y="7873"/>
                    <a:pt x="4861" y="7727"/>
                  </a:cubicBezTo>
                  <a:cubicBezTo>
                    <a:pt x="5391" y="7727"/>
                    <a:pt x="5656" y="7245"/>
                    <a:pt x="6204" y="7245"/>
                  </a:cubicBezTo>
                  <a:cubicBezTo>
                    <a:pt x="6611" y="7245"/>
                    <a:pt x="7141" y="7873"/>
                    <a:pt x="7548" y="7727"/>
                  </a:cubicBezTo>
                  <a:cubicBezTo>
                    <a:pt x="7954" y="7392"/>
                    <a:pt x="8096" y="6597"/>
                    <a:pt x="8361" y="6115"/>
                  </a:cubicBezTo>
                  <a:cubicBezTo>
                    <a:pt x="8502" y="5801"/>
                    <a:pt x="8502" y="5320"/>
                    <a:pt x="8767" y="5006"/>
                  </a:cubicBezTo>
                  <a:cubicBezTo>
                    <a:pt x="9174" y="4692"/>
                    <a:pt x="9580" y="4692"/>
                    <a:pt x="9987" y="4357"/>
                  </a:cubicBezTo>
                  <a:cubicBezTo>
                    <a:pt x="10393" y="4211"/>
                    <a:pt x="10800" y="4043"/>
                    <a:pt x="10924" y="3729"/>
                  </a:cubicBezTo>
                  <a:cubicBezTo>
                    <a:pt x="11207" y="3415"/>
                    <a:pt x="10800" y="2766"/>
                    <a:pt x="11065" y="2452"/>
                  </a:cubicBezTo>
                  <a:cubicBezTo>
                    <a:pt x="11330" y="2285"/>
                    <a:pt x="11737" y="2285"/>
                    <a:pt x="12002" y="2285"/>
                  </a:cubicBezTo>
                  <a:cubicBezTo>
                    <a:pt x="12143" y="2285"/>
                    <a:pt x="12285" y="2599"/>
                    <a:pt x="12409" y="2599"/>
                  </a:cubicBezTo>
                  <a:cubicBezTo>
                    <a:pt x="12815" y="2452"/>
                    <a:pt x="13080" y="1636"/>
                    <a:pt x="13628" y="1636"/>
                  </a:cubicBezTo>
                  <a:cubicBezTo>
                    <a:pt x="14583" y="1322"/>
                    <a:pt x="15519" y="1971"/>
                    <a:pt x="16456" y="1804"/>
                  </a:cubicBezTo>
                  <a:cubicBezTo>
                    <a:pt x="16863" y="1636"/>
                    <a:pt x="17146" y="1008"/>
                    <a:pt x="17535" y="841"/>
                  </a:cubicBezTo>
                  <a:cubicBezTo>
                    <a:pt x="18348" y="359"/>
                    <a:pt x="19161" y="45"/>
                    <a:pt x="19974" y="45"/>
                  </a:cubicBezTo>
                  <a:cubicBezTo>
                    <a:pt x="20522" y="-122"/>
                    <a:pt x="21052" y="213"/>
                    <a:pt x="21600" y="359"/>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203" name="Shape">
              <a:extLst>
                <a:ext uri="{FF2B5EF4-FFF2-40B4-BE49-F238E27FC236}">
                  <a16:creationId xmlns:a16="http://schemas.microsoft.com/office/drawing/2014/main" id="{F8D3291F-16C4-F641-B557-7E8493CFC27A}"/>
                </a:ext>
              </a:extLst>
            </p:cNvPr>
            <p:cNvSpPr/>
            <p:nvPr/>
          </p:nvSpPr>
          <p:spPr>
            <a:xfrm>
              <a:off x="0" y="5477423"/>
              <a:ext cx="643929" cy="531975"/>
            </a:xfrm>
            <a:custGeom>
              <a:avLst/>
              <a:gdLst/>
              <a:ahLst/>
              <a:cxnLst>
                <a:cxn ang="0">
                  <a:pos x="wd2" y="hd2"/>
                </a:cxn>
                <a:cxn ang="5400000">
                  <a:pos x="wd2" y="hd2"/>
                </a:cxn>
                <a:cxn ang="10800000">
                  <a:pos x="wd2" y="hd2"/>
                </a:cxn>
                <a:cxn ang="16200000">
                  <a:pos x="wd2" y="hd2"/>
                </a:cxn>
              </a:cxnLst>
              <a:rect l="0" t="0" r="r" b="b"/>
              <a:pathLst>
                <a:path w="21293" h="21362" extrusionOk="0">
                  <a:moveTo>
                    <a:pt x="9700" y="0"/>
                  </a:moveTo>
                  <a:cubicBezTo>
                    <a:pt x="9792" y="111"/>
                    <a:pt x="10198" y="238"/>
                    <a:pt x="10289" y="366"/>
                  </a:cubicBezTo>
                  <a:cubicBezTo>
                    <a:pt x="10394" y="731"/>
                    <a:pt x="10499" y="1097"/>
                    <a:pt x="10800" y="1335"/>
                  </a:cubicBezTo>
                  <a:cubicBezTo>
                    <a:pt x="10996" y="1462"/>
                    <a:pt x="11297" y="1335"/>
                    <a:pt x="11599" y="1335"/>
                  </a:cubicBezTo>
                  <a:lnTo>
                    <a:pt x="12201" y="2066"/>
                  </a:lnTo>
                  <a:cubicBezTo>
                    <a:pt x="12292" y="2066"/>
                    <a:pt x="13300" y="1812"/>
                    <a:pt x="13300" y="1812"/>
                  </a:cubicBezTo>
                  <a:cubicBezTo>
                    <a:pt x="13300" y="2066"/>
                    <a:pt x="13497" y="2177"/>
                    <a:pt x="13497" y="2432"/>
                  </a:cubicBezTo>
                  <a:cubicBezTo>
                    <a:pt x="13392" y="2781"/>
                    <a:pt x="13091" y="2909"/>
                    <a:pt x="12999" y="3147"/>
                  </a:cubicBezTo>
                  <a:cubicBezTo>
                    <a:pt x="12803" y="3767"/>
                    <a:pt x="12593" y="4244"/>
                    <a:pt x="12502" y="4848"/>
                  </a:cubicBezTo>
                  <a:cubicBezTo>
                    <a:pt x="12502" y="5340"/>
                    <a:pt x="12502" y="5706"/>
                    <a:pt x="12502" y="6183"/>
                  </a:cubicBezTo>
                  <a:cubicBezTo>
                    <a:pt x="12593" y="6803"/>
                    <a:pt x="12698" y="7518"/>
                    <a:pt x="12895" y="8011"/>
                  </a:cubicBezTo>
                  <a:cubicBezTo>
                    <a:pt x="13091" y="8487"/>
                    <a:pt x="13392" y="9107"/>
                    <a:pt x="13798" y="9107"/>
                  </a:cubicBezTo>
                  <a:cubicBezTo>
                    <a:pt x="14400" y="9107"/>
                    <a:pt x="14897" y="8487"/>
                    <a:pt x="15395" y="8122"/>
                  </a:cubicBezTo>
                  <a:cubicBezTo>
                    <a:pt x="15500" y="8011"/>
                    <a:pt x="15500" y="7645"/>
                    <a:pt x="15591" y="7518"/>
                  </a:cubicBezTo>
                  <a:cubicBezTo>
                    <a:pt x="15997" y="7407"/>
                    <a:pt x="16495" y="7645"/>
                    <a:pt x="16900" y="7772"/>
                  </a:cubicBezTo>
                  <a:cubicBezTo>
                    <a:pt x="16900" y="8011"/>
                    <a:pt x="16900" y="8249"/>
                    <a:pt x="16900" y="8487"/>
                  </a:cubicBezTo>
                  <a:cubicBezTo>
                    <a:pt x="16992" y="8742"/>
                    <a:pt x="17201" y="8742"/>
                    <a:pt x="17293" y="8980"/>
                  </a:cubicBezTo>
                  <a:cubicBezTo>
                    <a:pt x="17398" y="9219"/>
                    <a:pt x="17293" y="9473"/>
                    <a:pt x="17293" y="9838"/>
                  </a:cubicBezTo>
                  <a:cubicBezTo>
                    <a:pt x="17398" y="10077"/>
                    <a:pt x="17293" y="10442"/>
                    <a:pt x="17489" y="10681"/>
                  </a:cubicBezTo>
                  <a:cubicBezTo>
                    <a:pt x="17699" y="10808"/>
                    <a:pt x="18092" y="10442"/>
                    <a:pt x="18288" y="10681"/>
                  </a:cubicBezTo>
                  <a:cubicBezTo>
                    <a:pt x="18589" y="10919"/>
                    <a:pt x="18589" y="11412"/>
                    <a:pt x="18799" y="11777"/>
                  </a:cubicBezTo>
                  <a:cubicBezTo>
                    <a:pt x="18995" y="12016"/>
                    <a:pt x="19191" y="12493"/>
                    <a:pt x="19492" y="12620"/>
                  </a:cubicBezTo>
                  <a:cubicBezTo>
                    <a:pt x="19898" y="12620"/>
                    <a:pt x="19990" y="12016"/>
                    <a:pt x="20396" y="11777"/>
                  </a:cubicBezTo>
                  <a:cubicBezTo>
                    <a:pt x="20396" y="12016"/>
                    <a:pt x="20500" y="12381"/>
                    <a:pt x="20500" y="12747"/>
                  </a:cubicBezTo>
                  <a:cubicBezTo>
                    <a:pt x="20500" y="13224"/>
                    <a:pt x="20199" y="12985"/>
                    <a:pt x="20095" y="13224"/>
                  </a:cubicBezTo>
                  <a:cubicBezTo>
                    <a:pt x="19990" y="13478"/>
                    <a:pt x="20697" y="14448"/>
                    <a:pt x="20893" y="14686"/>
                  </a:cubicBezTo>
                  <a:cubicBezTo>
                    <a:pt x="21600" y="15783"/>
                    <a:pt x="21391" y="17118"/>
                    <a:pt x="20095" y="17118"/>
                  </a:cubicBezTo>
                  <a:cubicBezTo>
                    <a:pt x="19191" y="17229"/>
                    <a:pt x="19296" y="19184"/>
                    <a:pt x="19100" y="19915"/>
                  </a:cubicBezTo>
                  <a:cubicBezTo>
                    <a:pt x="18890" y="20392"/>
                    <a:pt x="18393" y="20885"/>
                    <a:pt x="18288" y="21362"/>
                  </a:cubicBezTo>
                  <a:cubicBezTo>
                    <a:pt x="17699" y="21362"/>
                    <a:pt x="18196" y="19788"/>
                    <a:pt x="18196" y="19550"/>
                  </a:cubicBezTo>
                  <a:cubicBezTo>
                    <a:pt x="18196" y="18819"/>
                    <a:pt x="16900" y="19423"/>
                    <a:pt x="17594" y="20630"/>
                  </a:cubicBezTo>
                  <a:cubicBezTo>
                    <a:pt x="17594" y="20758"/>
                    <a:pt x="17895" y="21123"/>
                    <a:pt x="17791" y="21123"/>
                  </a:cubicBezTo>
                  <a:cubicBezTo>
                    <a:pt x="17699" y="21123"/>
                    <a:pt x="17489" y="21362"/>
                    <a:pt x="17398" y="21362"/>
                  </a:cubicBezTo>
                  <a:cubicBezTo>
                    <a:pt x="16900" y="21362"/>
                    <a:pt x="16691" y="21123"/>
                    <a:pt x="16390" y="20758"/>
                  </a:cubicBezTo>
                  <a:cubicBezTo>
                    <a:pt x="16193" y="20519"/>
                    <a:pt x="15500" y="20392"/>
                    <a:pt x="15500" y="20154"/>
                  </a:cubicBezTo>
                  <a:cubicBezTo>
                    <a:pt x="15500" y="18930"/>
                    <a:pt x="13497" y="21600"/>
                    <a:pt x="12803" y="21123"/>
                  </a:cubicBezTo>
                  <a:cubicBezTo>
                    <a:pt x="12292" y="20758"/>
                    <a:pt x="11991" y="20154"/>
                    <a:pt x="11494" y="20026"/>
                  </a:cubicBezTo>
                  <a:cubicBezTo>
                    <a:pt x="10695" y="19788"/>
                    <a:pt x="11599" y="18691"/>
                    <a:pt x="10394" y="18691"/>
                  </a:cubicBezTo>
                  <a:cubicBezTo>
                    <a:pt x="9792" y="18691"/>
                    <a:pt x="10499" y="17849"/>
                    <a:pt x="9897" y="17722"/>
                  </a:cubicBezTo>
                  <a:cubicBezTo>
                    <a:pt x="9399" y="17722"/>
                    <a:pt x="8692" y="17483"/>
                    <a:pt x="8300" y="17483"/>
                  </a:cubicBezTo>
                  <a:cubicBezTo>
                    <a:pt x="7095" y="17483"/>
                    <a:pt x="7488" y="17849"/>
                    <a:pt x="6493" y="17118"/>
                  </a:cubicBezTo>
                  <a:cubicBezTo>
                    <a:pt x="6297" y="16991"/>
                    <a:pt x="6297" y="15179"/>
                    <a:pt x="6192" y="14813"/>
                  </a:cubicBezTo>
                  <a:cubicBezTo>
                    <a:pt x="5891" y="13113"/>
                    <a:pt x="5996" y="14082"/>
                    <a:pt x="4791" y="13351"/>
                  </a:cubicBezTo>
                  <a:cubicBezTo>
                    <a:pt x="4202" y="12985"/>
                    <a:pt x="3391" y="10808"/>
                    <a:pt x="3194" y="10808"/>
                  </a:cubicBezTo>
                  <a:cubicBezTo>
                    <a:pt x="2592" y="10681"/>
                    <a:pt x="2500" y="11046"/>
                    <a:pt x="2291" y="10077"/>
                  </a:cubicBezTo>
                  <a:cubicBezTo>
                    <a:pt x="2291" y="10077"/>
                    <a:pt x="2291" y="10077"/>
                    <a:pt x="2291" y="10204"/>
                  </a:cubicBezTo>
                  <a:cubicBezTo>
                    <a:pt x="2095" y="9346"/>
                    <a:pt x="92" y="7772"/>
                    <a:pt x="393" y="7041"/>
                  </a:cubicBezTo>
                  <a:cubicBezTo>
                    <a:pt x="602" y="6548"/>
                    <a:pt x="196" y="6803"/>
                    <a:pt x="0" y="6437"/>
                  </a:cubicBezTo>
                  <a:cubicBezTo>
                    <a:pt x="196" y="6310"/>
                    <a:pt x="903" y="6310"/>
                    <a:pt x="1296" y="6183"/>
                  </a:cubicBezTo>
                  <a:cubicBezTo>
                    <a:pt x="1597" y="5944"/>
                    <a:pt x="1793" y="5340"/>
                    <a:pt x="2199" y="5340"/>
                  </a:cubicBezTo>
                  <a:cubicBezTo>
                    <a:pt x="2893" y="5340"/>
                    <a:pt x="3194" y="3878"/>
                    <a:pt x="3391" y="3147"/>
                  </a:cubicBezTo>
                  <a:cubicBezTo>
                    <a:pt x="3692" y="2432"/>
                    <a:pt x="4490" y="3513"/>
                    <a:pt x="4896" y="3513"/>
                  </a:cubicBezTo>
                  <a:cubicBezTo>
                    <a:pt x="5302" y="3513"/>
                    <a:pt x="7095" y="3401"/>
                    <a:pt x="7200" y="3036"/>
                  </a:cubicBezTo>
                  <a:cubicBezTo>
                    <a:pt x="7292" y="2543"/>
                    <a:pt x="7396" y="1939"/>
                    <a:pt x="7697" y="1462"/>
                  </a:cubicBezTo>
                  <a:cubicBezTo>
                    <a:pt x="7999" y="1208"/>
                    <a:pt x="8692" y="842"/>
                    <a:pt x="9098" y="477"/>
                  </a:cubicBezTo>
                  <a:cubicBezTo>
                    <a:pt x="9596" y="111"/>
                    <a:pt x="9700" y="111"/>
                    <a:pt x="9700" y="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204" name="Shape">
              <a:extLst>
                <a:ext uri="{FF2B5EF4-FFF2-40B4-BE49-F238E27FC236}">
                  <a16:creationId xmlns:a16="http://schemas.microsoft.com/office/drawing/2014/main" id="{A53DA485-0006-9E40-B5ED-74CF5C4B32C0}"/>
                </a:ext>
              </a:extLst>
            </p:cNvPr>
            <p:cNvSpPr/>
            <p:nvPr/>
          </p:nvSpPr>
          <p:spPr>
            <a:xfrm>
              <a:off x="159421" y="5108650"/>
              <a:ext cx="642346" cy="369731"/>
            </a:xfrm>
            <a:custGeom>
              <a:avLst/>
              <a:gdLst/>
              <a:ahLst/>
              <a:cxnLst>
                <a:cxn ang="0">
                  <a:pos x="wd2" y="hd2"/>
                </a:cxn>
                <a:cxn ang="5400000">
                  <a:pos x="wd2" y="hd2"/>
                </a:cxn>
                <a:cxn ang="10800000">
                  <a:pos x="wd2" y="hd2"/>
                </a:cxn>
                <a:cxn ang="16200000">
                  <a:pos x="wd2" y="hd2"/>
                </a:cxn>
              </a:cxnLst>
              <a:rect l="0" t="0" r="r" b="b"/>
              <a:pathLst>
                <a:path w="21297" h="21079" extrusionOk="0">
                  <a:moveTo>
                    <a:pt x="10642" y="0"/>
                  </a:moveTo>
                  <a:cubicBezTo>
                    <a:pt x="10642" y="340"/>
                    <a:pt x="10642" y="521"/>
                    <a:pt x="10247" y="679"/>
                  </a:cubicBezTo>
                  <a:cubicBezTo>
                    <a:pt x="9642" y="1042"/>
                    <a:pt x="9642" y="2581"/>
                    <a:pt x="9734" y="3600"/>
                  </a:cubicBezTo>
                  <a:cubicBezTo>
                    <a:pt x="9945" y="5683"/>
                    <a:pt x="9234" y="7585"/>
                    <a:pt x="8432" y="8966"/>
                  </a:cubicBezTo>
                  <a:cubicBezTo>
                    <a:pt x="7932" y="9826"/>
                    <a:pt x="7537" y="9826"/>
                    <a:pt x="7537" y="11208"/>
                  </a:cubicBezTo>
                  <a:cubicBezTo>
                    <a:pt x="7537" y="11570"/>
                    <a:pt x="7932" y="13472"/>
                    <a:pt x="7432" y="13472"/>
                  </a:cubicBezTo>
                  <a:lnTo>
                    <a:pt x="7129" y="13109"/>
                  </a:lnTo>
                  <a:lnTo>
                    <a:pt x="7024" y="13291"/>
                  </a:lnTo>
                  <a:cubicBezTo>
                    <a:pt x="6419" y="13630"/>
                    <a:pt x="6024" y="12951"/>
                    <a:pt x="5525" y="13109"/>
                  </a:cubicBezTo>
                  <a:cubicBezTo>
                    <a:pt x="5525" y="13472"/>
                    <a:pt x="4722" y="14151"/>
                    <a:pt x="4617" y="14151"/>
                  </a:cubicBezTo>
                  <a:cubicBezTo>
                    <a:pt x="3617" y="14672"/>
                    <a:pt x="3012" y="16415"/>
                    <a:pt x="2104" y="13992"/>
                  </a:cubicBezTo>
                  <a:cubicBezTo>
                    <a:pt x="1697" y="12951"/>
                    <a:pt x="1499" y="14151"/>
                    <a:pt x="1197" y="15034"/>
                  </a:cubicBezTo>
                  <a:cubicBezTo>
                    <a:pt x="894" y="15894"/>
                    <a:pt x="394" y="15532"/>
                    <a:pt x="0" y="15713"/>
                  </a:cubicBezTo>
                  <a:cubicBezTo>
                    <a:pt x="0" y="16053"/>
                    <a:pt x="499" y="16234"/>
                    <a:pt x="197" y="16755"/>
                  </a:cubicBezTo>
                  <a:cubicBezTo>
                    <a:pt x="-303" y="17955"/>
                    <a:pt x="394" y="18136"/>
                    <a:pt x="894" y="18475"/>
                  </a:cubicBezTo>
                  <a:cubicBezTo>
                    <a:pt x="1302" y="18996"/>
                    <a:pt x="999" y="19698"/>
                    <a:pt x="1302" y="20038"/>
                  </a:cubicBezTo>
                  <a:cubicBezTo>
                    <a:pt x="1604" y="20377"/>
                    <a:pt x="2407" y="18815"/>
                    <a:pt x="2907" y="20219"/>
                  </a:cubicBezTo>
                  <a:cubicBezTo>
                    <a:pt x="3407" y="21600"/>
                    <a:pt x="3814" y="20219"/>
                    <a:pt x="4420" y="20038"/>
                  </a:cubicBezTo>
                  <a:cubicBezTo>
                    <a:pt x="4420" y="20558"/>
                    <a:pt x="4420" y="20898"/>
                    <a:pt x="4420" y="21079"/>
                  </a:cubicBezTo>
                  <a:cubicBezTo>
                    <a:pt x="4722" y="20740"/>
                    <a:pt x="5314" y="20377"/>
                    <a:pt x="5525" y="20219"/>
                  </a:cubicBezTo>
                  <a:cubicBezTo>
                    <a:pt x="6024" y="20038"/>
                    <a:pt x="6524" y="20219"/>
                    <a:pt x="7024" y="19857"/>
                  </a:cubicBezTo>
                  <a:cubicBezTo>
                    <a:pt x="7235" y="19698"/>
                    <a:pt x="7432" y="19177"/>
                    <a:pt x="7629" y="19177"/>
                  </a:cubicBezTo>
                  <a:cubicBezTo>
                    <a:pt x="7735" y="18996"/>
                    <a:pt x="7932" y="19336"/>
                    <a:pt x="8037" y="19177"/>
                  </a:cubicBezTo>
                  <a:cubicBezTo>
                    <a:pt x="8432" y="19177"/>
                    <a:pt x="8629" y="18657"/>
                    <a:pt x="9037" y="18657"/>
                  </a:cubicBezTo>
                  <a:cubicBezTo>
                    <a:pt x="9339" y="18657"/>
                    <a:pt x="9734" y="19336"/>
                    <a:pt x="10037" y="19177"/>
                  </a:cubicBezTo>
                  <a:cubicBezTo>
                    <a:pt x="10339" y="18815"/>
                    <a:pt x="10444" y="17955"/>
                    <a:pt x="10642" y="17434"/>
                  </a:cubicBezTo>
                  <a:cubicBezTo>
                    <a:pt x="10747" y="17094"/>
                    <a:pt x="10747" y="16574"/>
                    <a:pt x="10944" y="16234"/>
                  </a:cubicBezTo>
                  <a:cubicBezTo>
                    <a:pt x="11247" y="15894"/>
                    <a:pt x="11549" y="15894"/>
                    <a:pt x="11852" y="15532"/>
                  </a:cubicBezTo>
                  <a:cubicBezTo>
                    <a:pt x="12154" y="15374"/>
                    <a:pt x="12457" y="15192"/>
                    <a:pt x="12549" y="14853"/>
                  </a:cubicBezTo>
                  <a:cubicBezTo>
                    <a:pt x="12760" y="14513"/>
                    <a:pt x="12457" y="13811"/>
                    <a:pt x="12654" y="13472"/>
                  </a:cubicBezTo>
                  <a:cubicBezTo>
                    <a:pt x="12852" y="13291"/>
                    <a:pt x="13154" y="13291"/>
                    <a:pt x="13352" y="13291"/>
                  </a:cubicBezTo>
                  <a:cubicBezTo>
                    <a:pt x="13457" y="13291"/>
                    <a:pt x="13562" y="13630"/>
                    <a:pt x="13654" y="13630"/>
                  </a:cubicBezTo>
                  <a:cubicBezTo>
                    <a:pt x="13957" y="13472"/>
                    <a:pt x="14154" y="12589"/>
                    <a:pt x="14562" y="12589"/>
                  </a:cubicBezTo>
                  <a:cubicBezTo>
                    <a:pt x="15272" y="12249"/>
                    <a:pt x="15969" y="12951"/>
                    <a:pt x="16667" y="12770"/>
                  </a:cubicBezTo>
                  <a:cubicBezTo>
                    <a:pt x="16969" y="12589"/>
                    <a:pt x="17180" y="11909"/>
                    <a:pt x="17469" y="11728"/>
                  </a:cubicBezTo>
                  <a:cubicBezTo>
                    <a:pt x="18074" y="11208"/>
                    <a:pt x="18679" y="10868"/>
                    <a:pt x="19284" y="10868"/>
                  </a:cubicBezTo>
                  <a:cubicBezTo>
                    <a:pt x="19692" y="10687"/>
                    <a:pt x="20087" y="11049"/>
                    <a:pt x="20495" y="11208"/>
                  </a:cubicBezTo>
                  <a:cubicBezTo>
                    <a:pt x="20692" y="11208"/>
                    <a:pt x="20889" y="11208"/>
                    <a:pt x="20994" y="11208"/>
                  </a:cubicBezTo>
                  <a:cubicBezTo>
                    <a:pt x="21192" y="11049"/>
                    <a:pt x="21297" y="10687"/>
                    <a:pt x="21297" y="10528"/>
                  </a:cubicBezTo>
                  <a:cubicBezTo>
                    <a:pt x="21192" y="10008"/>
                    <a:pt x="20797" y="9826"/>
                    <a:pt x="20797" y="9487"/>
                  </a:cubicBezTo>
                  <a:cubicBezTo>
                    <a:pt x="20797" y="8966"/>
                    <a:pt x="20994" y="8626"/>
                    <a:pt x="21087" y="8287"/>
                  </a:cubicBezTo>
                  <a:cubicBezTo>
                    <a:pt x="20889" y="7925"/>
                    <a:pt x="20692" y="7585"/>
                    <a:pt x="20495" y="7404"/>
                  </a:cubicBezTo>
                  <a:cubicBezTo>
                    <a:pt x="20192" y="7404"/>
                    <a:pt x="19889" y="7404"/>
                    <a:pt x="19587" y="7585"/>
                  </a:cubicBezTo>
                  <a:cubicBezTo>
                    <a:pt x="19390" y="7766"/>
                    <a:pt x="19284" y="7925"/>
                    <a:pt x="19087" y="8106"/>
                  </a:cubicBezTo>
                  <a:cubicBezTo>
                    <a:pt x="18890" y="8287"/>
                    <a:pt x="18679" y="8106"/>
                    <a:pt x="18482" y="8287"/>
                  </a:cubicBezTo>
                  <a:cubicBezTo>
                    <a:pt x="18377" y="8287"/>
                    <a:pt x="18285" y="8626"/>
                    <a:pt x="18179" y="8626"/>
                  </a:cubicBezTo>
                  <a:cubicBezTo>
                    <a:pt x="17982" y="8626"/>
                    <a:pt x="17679" y="8445"/>
                    <a:pt x="17469" y="8445"/>
                  </a:cubicBezTo>
                  <a:cubicBezTo>
                    <a:pt x="17377" y="8445"/>
                    <a:pt x="17272" y="8808"/>
                    <a:pt x="17180" y="8808"/>
                  </a:cubicBezTo>
                  <a:cubicBezTo>
                    <a:pt x="17074" y="8626"/>
                    <a:pt x="17074" y="8106"/>
                    <a:pt x="16969" y="7925"/>
                  </a:cubicBezTo>
                  <a:cubicBezTo>
                    <a:pt x="16574" y="7245"/>
                    <a:pt x="16272" y="6362"/>
                    <a:pt x="15772" y="6023"/>
                  </a:cubicBezTo>
                  <a:cubicBezTo>
                    <a:pt x="15575" y="5864"/>
                    <a:pt x="15469" y="6362"/>
                    <a:pt x="15272" y="6543"/>
                  </a:cubicBezTo>
                  <a:cubicBezTo>
                    <a:pt x="15062" y="6543"/>
                    <a:pt x="14970" y="6204"/>
                    <a:pt x="14970" y="6023"/>
                  </a:cubicBezTo>
                  <a:cubicBezTo>
                    <a:pt x="14970" y="5864"/>
                    <a:pt x="15364" y="6023"/>
                    <a:pt x="15364" y="5683"/>
                  </a:cubicBezTo>
                  <a:cubicBezTo>
                    <a:pt x="15364" y="5162"/>
                    <a:pt x="15364" y="4302"/>
                    <a:pt x="15062" y="3962"/>
                  </a:cubicBezTo>
                  <a:cubicBezTo>
                    <a:pt x="14667" y="3600"/>
                    <a:pt x="13957" y="4642"/>
                    <a:pt x="13654" y="4121"/>
                  </a:cubicBezTo>
                  <a:cubicBezTo>
                    <a:pt x="13457" y="3600"/>
                    <a:pt x="14154" y="2740"/>
                    <a:pt x="13957" y="2060"/>
                  </a:cubicBezTo>
                  <a:cubicBezTo>
                    <a:pt x="13759" y="1721"/>
                    <a:pt x="13352" y="1902"/>
                    <a:pt x="12957" y="1902"/>
                  </a:cubicBezTo>
                  <a:cubicBezTo>
                    <a:pt x="12760" y="1902"/>
                    <a:pt x="12654" y="2400"/>
                    <a:pt x="12457" y="2400"/>
                  </a:cubicBezTo>
                  <a:cubicBezTo>
                    <a:pt x="12247" y="2400"/>
                    <a:pt x="12049" y="2581"/>
                    <a:pt x="11852" y="2219"/>
                  </a:cubicBezTo>
                  <a:cubicBezTo>
                    <a:pt x="11655" y="1902"/>
                    <a:pt x="11655" y="1200"/>
                    <a:pt x="11444" y="860"/>
                  </a:cubicBezTo>
                  <a:cubicBezTo>
                    <a:pt x="11247" y="521"/>
                    <a:pt x="10852" y="340"/>
                    <a:pt x="10642" y="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205" name="Shape">
              <a:extLst>
                <a:ext uri="{FF2B5EF4-FFF2-40B4-BE49-F238E27FC236}">
                  <a16:creationId xmlns:a16="http://schemas.microsoft.com/office/drawing/2014/main" id="{857FDA8D-4BA7-EB4D-A6B8-37F9D021BEF2}"/>
                </a:ext>
              </a:extLst>
            </p:cNvPr>
            <p:cNvSpPr/>
            <p:nvPr/>
          </p:nvSpPr>
          <p:spPr>
            <a:xfrm>
              <a:off x="646623" y="4857824"/>
              <a:ext cx="241831" cy="395493"/>
            </a:xfrm>
            <a:custGeom>
              <a:avLst/>
              <a:gdLst/>
              <a:ahLst/>
              <a:cxnLst>
                <a:cxn ang="0">
                  <a:pos x="wd2" y="hd2"/>
                </a:cxn>
                <a:cxn ang="5400000">
                  <a:pos x="wd2" y="hd2"/>
                </a:cxn>
                <a:cxn ang="10800000">
                  <a:pos x="wd2" y="hd2"/>
                </a:cxn>
                <a:cxn ang="16200000">
                  <a:pos x="wd2" y="hd2"/>
                </a:cxn>
              </a:cxnLst>
              <a:rect l="0" t="0" r="r" b="b"/>
              <a:pathLst>
                <a:path w="21538" h="21089" extrusionOk="0">
                  <a:moveTo>
                    <a:pt x="7848" y="20920"/>
                  </a:moveTo>
                  <a:cubicBezTo>
                    <a:pt x="8378" y="20751"/>
                    <a:pt x="8661" y="20603"/>
                    <a:pt x="9191" y="20434"/>
                  </a:cubicBezTo>
                  <a:cubicBezTo>
                    <a:pt x="10005" y="20266"/>
                    <a:pt x="10818" y="20266"/>
                    <a:pt x="11631" y="20266"/>
                  </a:cubicBezTo>
                  <a:cubicBezTo>
                    <a:pt x="12161" y="20434"/>
                    <a:pt x="12691" y="20751"/>
                    <a:pt x="13222" y="21089"/>
                  </a:cubicBezTo>
                  <a:cubicBezTo>
                    <a:pt x="13787" y="20751"/>
                    <a:pt x="14318" y="20603"/>
                    <a:pt x="14600" y="20118"/>
                  </a:cubicBezTo>
                  <a:cubicBezTo>
                    <a:pt x="14848" y="19780"/>
                    <a:pt x="14318" y="19294"/>
                    <a:pt x="14600" y="18978"/>
                  </a:cubicBezTo>
                  <a:cubicBezTo>
                    <a:pt x="14848" y="18830"/>
                    <a:pt x="15131" y="18830"/>
                    <a:pt x="15661" y="18830"/>
                  </a:cubicBezTo>
                  <a:cubicBezTo>
                    <a:pt x="16757" y="18978"/>
                    <a:pt x="17853" y="19780"/>
                    <a:pt x="19196" y="19632"/>
                  </a:cubicBezTo>
                  <a:cubicBezTo>
                    <a:pt x="20009" y="19463"/>
                    <a:pt x="19444" y="18492"/>
                    <a:pt x="20257" y="18006"/>
                  </a:cubicBezTo>
                  <a:cubicBezTo>
                    <a:pt x="20257" y="17859"/>
                    <a:pt x="21070" y="18175"/>
                    <a:pt x="21353" y="17859"/>
                  </a:cubicBezTo>
                  <a:cubicBezTo>
                    <a:pt x="21600" y="17373"/>
                    <a:pt x="21600" y="16887"/>
                    <a:pt x="21353" y="16402"/>
                  </a:cubicBezTo>
                  <a:cubicBezTo>
                    <a:pt x="21070" y="16085"/>
                    <a:pt x="20787" y="15768"/>
                    <a:pt x="20539" y="15430"/>
                  </a:cubicBezTo>
                  <a:cubicBezTo>
                    <a:pt x="20257" y="15283"/>
                    <a:pt x="20257" y="15135"/>
                    <a:pt x="20257" y="14966"/>
                  </a:cubicBezTo>
                  <a:cubicBezTo>
                    <a:pt x="20009" y="14332"/>
                    <a:pt x="20257" y="13678"/>
                    <a:pt x="20009" y="13044"/>
                  </a:cubicBezTo>
                  <a:cubicBezTo>
                    <a:pt x="19726" y="12707"/>
                    <a:pt x="18913" y="12707"/>
                    <a:pt x="18913" y="12390"/>
                  </a:cubicBezTo>
                  <a:cubicBezTo>
                    <a:pt x="18913" y="11904"/>
                    <a:pt x="19726" y="11271"/>
                    <a:pt x="19726" y="10785"/>
                  </a:cubicBezTo>
                  <a:cubicBezTo>
                    <a:pt x="19726" y="10468"/>
                    <a:pt x="18383" y="10785"/>
                    <a:pt x="18383" y="10468"/>
                  </a:cubicBezTo>
                  <a:cubicBezTo>
                    <a:pt x="18100" y="9159"/>
                    <a:pt x="18630" y="7871"/>
                    <a:pt x="18630" y="6583"/>
                  </a:cubicBezTo>
                  <a:cubicBezTo>
                    <a:pt x="18630" y="5929"/>
                    <a:pt x="18630" y="5127"/>
                    <a:pt x="18100" y="4493"/>
                  </a:cubicBezTo>
                  <a:cubicBezTo>
                    <a:pt x="17570" y="4007"/>
                    <a:pt x="15661" y="4007"/>
                    <a:pt x="15413" y="3353"/>
                  </a:cubicBezTo>
                  <a:cubicBezTo>
                    <a:pt x="15131" y="2403"/>
                    <a:pt x="16474" y="1579"/>
                    <a:pt x="16757" y="777"/>
                  </a:cubicBezTo>
                  <a:cubicBezTo>
                    <a:pt x="15131" y="777"/>
                    <a:pt x="13504" y="1094"/>
                    <a:pt x="11348" y="144"/>
                  </a:cubicBezTo>
                  <a:cubicBezTo>
                    <a:pt x="10005" y="-511"/>
                    <a:pt x="9722" y="1263"/>
                    <a:pt x="9191" y="1748"/>
                  </a:cubicBezTo>
                  <a:cubicBezTo>
                    <a:pt x="6222" y="5464"/>
                    <a:pt x="6222" y="5464"/>
                    <a:pt x="6222" y="5464"/>
                  </a:cubicBezTo>
                  <a:cubicBezTo>
                    <a:pt x="5692" y="6098"/>
                    <a:pt x="5409" y="7386"/>
                    <a:pt x="4596" y="7724"/>
                  </a:cubicBezTo>
                  <a:cubicBezTo>
                    <a:pt x="2970" y="8357"/>
                    <a:pt x="1343" y="8188"/>
                    <a:pt x="0" y="7871"/>
                  </a:cubicBezTo>
                  <a:cubicBezTo>
                    <a:pt x="283" y="8674"/>
                    <a:pt x="283" y="10616"/>
                    <a:pt x="1343" y="11271"/>
                  </a:cubicBezTo>
                  <a:cubicBezTo>
                    <a:pt x="1909" y="11588"/>
                    <a:pt x="3252" y="10933"/>
                    <a:pt x="3783" y="11419"/>
                  </a:cubicBezTo>
                  <a:cubicBezTo>
                    <a:pt x="4313" y="12390"/>
                    <a:pt x="2722" y="13678"/>
                    <a:pt x="3252" y="14649"/>
                  </a:cubicBezTo>
                  <a:cubicBezTo>
                    <a:pt x="3783" y="15283"/>
                    <a:pt x="5409" y="15135"/>
                    <a:pt x="5939" y="15599"/>
                  </a:cubicBezTo>
                  <a:cubicBezTo>
                    <a:pt x="6222" y="16085"/>
                    <a:pt x="5692" y="16571"/>
                    <a:pt x="5939" y="17056"/>
                  </a:cubicBezTo>
                  <a:cubicBezTo>
                    <a:pt x="5939" y="17056"/>
                    <a:pt x="6752" y="16887"/>
                    <a:pt x="6752" y="17056"/>
                  </a:cubicBezTo>
                  <a:cubicBezTo>
                    <a:pt x="6752" y="17859"/>
                    <a:pt x="6222" y="18492"/>
                    <a:pt x="6222" y="19146"/>
                  </a:cubicBezTo>
                  <a:cubicBezTo>
                    <a:pt x="6505" y="19632"/>
                    <a:pt x="7035" y="19949"/>
                    <a:pt x="7565" y="20266"/>
                  </a:cubicBezTo>
                  <a:cubicBezTo>
                    <a:pt x="7565" y="20434"/>
                    <a:pt x="7565" y="20751"/>
                    <a:pt x="7848" y="20920"/>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206" name="Shape">
              <a:extLst>
                <a:ext uri="{FF2B5EF4-FFF2-40B4-BE49-F238E27FC236}">
                  <a16:creationId xmlns:a16="http://schemas.microsoft.com/office/drawing/2014/main" id="{50EAB6A2-42DC-F04B-B0D2-4D670B0EE666}"/>
                </a:ext>
              </a:extLst>
            </p:cNvPr>
            <p:cNvSpPr/>
            <p:nvPr/>
          </p:nvSpPr>
          <p:spPr>
            <a:xfrm>
              <a:off x="477503" y="4996795"/>
              <a:ext cx="257853" cy="267008"/>
            </a:xfrm>
            <a:custGeom>
              <a:avLst/>
              <a:gdLst/>
              <a:ahLst/>
              <a:cxnLst>
                <a:cxn ang="0">
                  <a:pos x="wd2" y="hd2"/>
                </a:cxn>
                <a:cxn ang="5400000">
                  <a:pos x="wd2" y="hd2"/>
                </a:cxn>
                <a:cxn ang="10800000">
                  <a:pos x="wd2" y="hd2"/>
                </a:cxn>
                <a:cxn ang="16200000">
                  <a:pos x="wd2" y="hd2"/>
                </a:cxn>
              </a:cxnLst>
              <a:rect l="0" t="0" r="r" b="b"/>
              <a:pathLst>
                <a:path w="20861" h="21600" extrusionOk="0">
                  <a:moveTo>
                    <a:pt x="13725" y="739"/>
                  </a:moveTo>
                  <a:cubicBezTo>
                    <a:pt x="12761" y="514"/>
                    <a:pt x="11765" y="0"/>
                    <a:pt x="11025" y="0"/>
                  </a:cubicBezTo>
                  <a:cubicBezTo>
                    <a:pt x="9322" y="0"/>
                    <a:pt x="9065" y="514"/>
                    <a:pt x="7843" y="996"/>
                  </a:cubicBezTo>
                  <a:cubicBezTo>
                    <a:pt x="5400" y="514"/>
                    <a:pt x="5400" y="514"/>
                    <a:pt x="5400" y="514"/>
                  </a:cubicBezTo>
                  <a:cubicBezTo>
                    <a:pt x="4147" y="1479"/>
                    <a:pt x="3665" y="514"/>
                    <a:pt x="2186" y="1479"/>
                  </a:cubicBezTo>
                  <a:cubicBezTo>
                    <a:pt x="1961" y="1961"/>
                    <a:pt x="-739" y="4693"/>
                    <a:pt x="482" y="4918"/>
                  </a:cubicBezTo>
                  <a:cubicBezTo>
                    <a:pt x="482" y="5914"/>
                    <a:pt x="0" y="6879"/>
                    <a:pt x="0" y="8100"/>
                  </a:cubicBezTo>
                  <a:cubicBezTo>
                    <a:pt x="0" y="8614"/>
                    <a:pt x="0" y="8839"/>
                    <a:pt x="225" y="9096"/>
                  </a:cubicBezTo>
                  <a:cubicBezTo>
                    <a:pt x="740" y="9579"/>
                    <a:pt x="1704" y="9836"/>
                    <a:pt x="2186" y="10318"/>
                  </a:cubicBezTo>
                  <a:cubicBezTo>
                    <a:pt x="2700" y="10800"/>
                    <a:pt x="2700" y="11796"/>
                    <a:pt x="3182" y="12246"/>
                  </a:cubicBezTo>
                  <a:cubicBezTo>
                    <a:pt x="3665" y="12761"/>
                    <a:pt x="4147" y="12504"/>
                    <a:pt x="4661" y="12504"/>
                  </a:cubicBezTo>
                  <a:cubicBezTo>
                    <a:pt x="5143" y="12504"/>
                    <a:pt x="5400" y="11796"/>
                    <a:pt x="5882" y="11796"/>
                  </a:cubicBezTo>
                  <a:cubicBezTo>
                    <a:pt x="6847" y="11796"/>
                    <a:pt x="7843" y="11539"/>
                    <a:pt x="8325" y="12021"/>
                  </a:cubicBezTo>
                  <a:cubicBezTo>
                    <a:pt x="8807" y="12986"/>
                    <a:pt x="7104" y="14207"/>
                    <a:pt x="7586" y="14946"/>
                  </a:cubicBezTo>
                  <a:cubicBezTo>
                    <a:pt x="8325" y="15686"/>
                    <a:pt x="10061" y="14207"/>
                    <a:pt x="11025" y="14721"/>
                  </a:cubicBezTo>
                  <a:cubicBezTo>
                    <a:pt x="11765" y="15204"/>
                    <a:pt x="11765" y="16425"/>
                    <a:pt x="11765" y="17164"/>
                  </a:cubicBezTo>
                  <a:cubicBezTo>
                    <a:pt x="11765" y="17646"/>
                    <a:pt x="10800" y="17421"/>
                    <a:pt x="10800" y="17646"/>
                  </a:cubicBezTo>
                  <a:cubicBezTo>
                    <a:pt x="10800" y="17904"/>
                    <a:pt x="11025" y="18386"/>
                    <a:pt x="11540" y="18386"/>
                  </a:cubicBezTo>
                  <a:cubicBezTo>
                    <a:pt x="12022" y="18129"/>
                    <a:pt x="12279" y="17421"/>
                    <a:pt x="12761" y="17646"/>
                  </a:cubicBezTo>
                  <a:cubicBezTo>
                    <a:pt x="13982" y="18129"/>
                    <a:pt x="14722" y="19382"/>
                    <a:pt x="15686" y="20346"/>
                  </a:cubicBezTo>
                  <a:cubicBezTo>
                    <a:pt x="15943" y="20604"/>
                    <a:pt x="15943" y="21343"/>
                    <a:pt x="16200" y="21600"/>
                  </a:cubicBezTo>
                  <a:cubicBezTo>
                    <a:pt x="16425" y="21600"/>
                    <a:pt x="16682" y="21086"/>
                    <a:pt x="16907" y="21086"/>
                  </a:cubicBezTo>
                  <a:cubicBezTo>
                    <a:pt x="17422" y="21086"/>
                    <a:pt x="18161" y="21343"/>
                    <a:pt x="18643" y="21343"/>
                  </a:cubicBezTo>
                  <a:cubicBezTo>
                    <a:pt x="18900" y="21343"/>
                    <a:pt x="19125" y="20861"/>
                    <a:pt x="19382" y="20861"/>
                  </a:cubicBezTo>
                  <a:cubicBezTo>
                    <a:pt x="19865" y="20604"/>
                    <a:pt x="20379" y="20861"/>
                    <a:pt x="20861" y="20604"/>
                  </a:cubicBezTo>
                  <a:cubicBezTo>
                    <a:pt x="20604" y="20346"/>
                    <a:pt x="20604" y="19864"/>
                    <a:pt x="20604" y="19607"/>
                  </a:cubicBezTo>
                  <a:cubicBezTo>
                    <a:pt x="20122" y="19125"/>
                    <a:pt x="19640" y="18643"/>
                    <a:pt x="19382" y="17904"/>
                  </a:cubicBezTo>
                  <a:cubicBezTo>
                    <a:pt x="19382" y="16907"/>
                    <a:pt x="19865" y="15943"/>
                    <a:pt x="19865" y="14721"/>
                  </a:cubicBezTo>
                  <a:cubicBezTo>
                    <a:pt x="19865" y="14464"/>
                    <a:pt x="19125" y="14721"/>
                    <a:pt x="19125" y="14721"/>
                  </a:cubicBezTo>
                  <a:cubicBezTo>
                    <a:pt x="18900" y="13982"/>
                    <a:pt x="19382" y="13243"/>
                    <a:pt x="19125" y="12504"/>
                  </a:cubicBezTo>
                  <a:cubicBezTo>
                    <a:pt x="18643" y="11796"/>
                    <a:pt x="17165" y="12021"/>
                    <a:pt x="16682" y="11057"/>
                  </a:cubicBezTo>
                  <a:cubicBezTo>
                    <a:pt x="16200" y="9579"/>
                    <a:pt x="17647" y="7618"/>
                    <a:pt x="17165" y="6139"/>
                  </a:cubicBezTo>
                  <a:cubicBezTo>
                    <a:pt x="16682" y="5400"/>
                    <a:pt x="15461" y="6396"/>
                    <a:pt x="14947" y="5914"/>
                  </a:cubicBezTo>
                  <a:cubicBezTo>
                    <a:pt x="13982" y="4918"/>
                    <a:pt x="13982" y="1961"/>
                    <a:pt x="13725" y="739"/>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207" name="Shape">
              <a:extLst>
                <a:ext uri="{FF2B5EF4-FFF2-40B4-BE49-F238E27FC236}">
                  <a16:creationId xmlns:a16="http://schemas.microsoft.com/office/drawing/2014/main" id="{DB786857-E082-6D47-9743-7EE420952E0B}"/>
                </a:ext>
              </a:extLst>
            </p:cNvPr>
            <p:cNvSpPr/>
            <p:nvPr/>
          </p:nvSpPr>
          <p:spPr>
            <a:xfrm>
              <a:off x="818884" y="4818524"/>
              <a:ext cx="218814" cy="329928"/>
            </a:xfrm>
            <a:custGeom>
              <a:avLst/>
              <a:gdLst/>
              <a:ahLst/>
              <a:cxnLst>
                <a:cxn ang="0">
                  <a:pos x="wd2" y="hd2"/>
                </a:cxn>
                <a:cxn ang="5400000">
                  <a:pos x="wd2" y="hd2"/>
                </a:cxn>
                <a:cxn ang="10800000">
                  <a:pos x="wd2" y="hd2"/>
                </a:cxn>
                <a:cxn ang="16200000">
                  <a:pos x="wd2" y="hd2"/>
                </a:cxn>
              </a:cxnLst>
              <a:rect l="0" t="0" r="r" b="b"/>
              <a:pathLst>
                <a:path w="21333" h="21600" extrusionOk="0">
                  <a:moveTo>
                    <a:pt x="1514" y="3561"/>
                  </a:moveTo>
                  <a:cubicBezTo>
                    <a:pt x="1204" y="4549"/>
                    <a:pt x="-267" y="5562"/>
                    <a:pt x="43" y="6732"/>
                  </a:cubicBezTo>
                  <a:cubicBezTo>
                    <a:pt x="314" y="7538"/>
                    <a:pt x="2404" y="7538"/>
                    <a:pt x="2985" y="8136"/>
                  </a:cubicBezTo>
                  <a:cubicBezTo>
                    <a:pt x="3565" y="8916"/>
                    <a:pt x="3565" y="9903"/>
                    <a:pt x="3565" y="10709"/>
                  </a:cubicBezTo>
                  <a:cubicBezTo>
                    <a:pt x="3565" y="12295"/>
                    <a:pt x="2985" y="13880"/>
                    <a:pt x="3294" y="15492"/>
                  </a:cubicBezTo>
                  <a:cubicBezTo>
                    <a:pt x="3294" y="15882"/>
                    <a:pt x="4765" y="15492"/>
                    <a:pt x="4765" y="15882"/>
                  </a:cubicBezTo>
                  <a:cubicBezTo>
                    <a:pt x="4765" y="16479"/>
                    <a:pt x="3875" y="17259"/>
                    <a:pt x="3875" y="17857"/>
                  </a:cubicBezTo>
                  <a:cubicBezTo>
                    <a:pt x="3875" y="18247"/>
                    <a:pt x="4765" y="18247"/>
                    <a:pt x="5075" y="18663"/>
                  </a:cubicBezTo>
                  <a:cubicBezTo>
                    <a:pt x="5346" y="19443"/>
                    <a:pt x="5075" y="20248"/>
                    <a:pt x="5346" y="21028"/>
                  </a:cubicBezTo>
                  <a:cubicBezTo>
                    <a:pt x="5346" y="21236"/>
                    <a:pt x="5346" y="21418"/>
                    <a:pt x="5656" y="21600"/>
                  </a:cubicBezTo>
                  <a:cubicBezTo>
                    <a:pt x="6817" y="21236"/>
                    <a:pt x="8288" y="20638"/>
                    <a:pt x="9798" y="20638"/>
                  </a:cubicBezTo>
                  <a:cubicBezTo>
                    <a:pt x="10378" y="20638"/>
                    <a:pt x="10688" y="21418"/>
                    <a:pt x="11268" y="21600"/>
                  </a:cubicBezTo>
                  <a:cubicBezTo>
                    <a:pt x="11849" y="21600"/>
                    <a:pt x="12430" y="21418"/>
                    <a:pt x="13049" y="21236"/>
                  </a:cubicBezTo>
                  <a:cubicBezTo>
                    <a:pt x="13320" y="21028"/>
                    <a:pt x="13320" y="20430"/>
                    <a:pt x="13939" y="20248"/>
                  </a:cubicBezTo>
                  <a:cubicBezTo>
                    <a:pt x="14210" y="20040"/>
                    <a:pt x="14520" y="20040"/>
                    <a:pt x="15101" y="20040"/>
                  </a:cubicBezTo>
                  <a:cubicBezTo>
                    <a:pt x="15720" y="20248"/>
                    <a:pt x="15991" y="20430"/>
                    <a:pt x="16572" y="20430"/>
                  </a:cubicBezTo>
                  <a:cubicBezTo>
                    <a:pt x="17462" y="20430"/>
                    <a:pt x="18352" y="20430"/>
                    <a:pt x="18933" y="20248"/>
                  </a:cubicBezTo>
                  <a:cubicBezTo>
                    <a:pt x="19552" y="20040"/>
                    <a:pt x="19823" y="19651"/>
                    <a:pt x="20133" y="19235"/>
                  </a:cubicBezTo>
                  <a:cubicBezTo>
                    <a:pt x="19823" y="18663"/>
                    <a:pt x="19823" y="17857"/>
                    <a:pt x="19243" y="17077"/>
                  </a:cubicBezTo>
                  <a:cubicBezTo>
                    <a:pt x="18933" y="16869"/>
                    <a:pt x="18352" y="16869"/>
                    <a:pt x="18081" y="16661"/>
                  </a:cubicBezTo>
                  <a:cubicBezTo>
                    <a:pt x="17462" y="16271"/>
                    <a:pt x="17191" y="15674"/>
                    <a:pt x="17191" y="15076"/>
                  </a:cubicBezTo>
                  <a:cubicBezTo>
                    <a:pt x="16881" y="13880"/>
                    <a:pt x="17462" y="12684"/>
                    <a:pt x="17191" y="11307"/>
                  </a:cubicBezTo>
                  <a:cubicBezTo>
                    <a:pt x="16881" y="10709"/>
                    <a:pt x="15720" y="10319"/>
                    <a:pt x="15991" y="9721"/>
                  </a:cubicBezTo>
                  <a:cubicBezTo>
                    <a:pt x="15991" y="9331"/>
                    <a:pt x="17191" y="9721"/>
                    <a:pt x="17462" y="9331"/>
                  </a:cubicBezTo>
                  <a:cubicBezTo>
                    <a:pt x="18081" y="8344"/>
                    <a:pt x="17772" y="7148"/>
                    <a:pt x="18352" y="6134"/>
                  </a:cubicBezTo>
                  <a:cubicBezTo>
                    <a:pt x="18352" y="5952"/>
                    <a:pt x="18662" y="5562"/>
                    <a:pt x="18933" y="5562"/>
                  </a:cubicBezTo>
                  <a:cubicBezTo>
                    <a:pt x="19823" y="5355"/>
                    <a:pt x="20443" y="5355"/>
                    <a:pt x="21333" y="5355"/>
                  </a:cubicBezTo>
                  <a:cubicBezTo>
                    <a:pt x="21023" y="4367"/>
                    <a:pt x="21023" y="3561"/>
                    <a:pt x="20714" y="2573"/>
                  </a:cubicBezTo>
                  <a:cubicBezTo>
                    <a:pt x="20714" y="2183"/>
                    <a:pt x="20443" y="1586"/>
                    <a:pt x="20443" y="1170"/>
                  </a:cubicBezTo>
                  <a:cubicBezTo>
                    <a:pt x="20133" y="598"/>
                    <a:pt x="20443" y="598"/>
                    <a:pt x="20443" y="0"/>
                  </a:cubicBezTo>
                  <a:cubicBezTo>
                    <a:pt x="10959" y="1768"/>
                    <a:pt x="10959" y="1768"/>
                    <a:pt x="10959" y="1768"/>
                  </a:cubicBezTo>
                  <a:cubicBezTo>
                    <a:pt x="7707" y="2781"/>
                    <a:pt x="7436" y="4159"/>
                    <a:pt x="4456" y="3769"/>
                  </a:cubicBezTo>
                  <a:cubicBezTo>
                    <a:pt x="3294" y="3561"/>
                    <a:pt x="2404" y="3561"/>
                    <a:pt x="1514" y="3561"/>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208" name="Shape">
              <a:extLst>
                <a:ext uri="{FF2B5EF4-FFF2-40B4-BE49-F238E27FC236}">
                  <a16:creationId xmlns:a16="http://schemas.microsoft.com/office/drawing/2014/main" id="{B5DEE4B0-C19A-5F42-81FD-6CAB91521996}"/>
                </a:ext>
              </a:extLst>
            </p:cNvPr>
            <p:cNvSpPr/>
            <p:nvPr/>
          </p:nvSpPr>
          <p:spPr>
            <a:xfrm>
              <a:off x="1027620" y="4721160"/>
              <a:ext cx="336886" cy="352140"/>
            </a:xfrm>
            <a:custGeom>
              <a:avLst/>
              <a:gdLst/>
              <a:ahLst/>
              <a:cxnLst>
                <a:cxn ang="0">
                  <a:pos x="wd2" y="hd2"/>
                </a:cxn>
                <a:cxn ang="5400000">
                  <a:pos x="wd2" y="hd2"/>
                </a:cxn>
                <a:cxn ang="10800000">
                  <a:pos x="wd2" y="hd2"/>
                </a:cxn>
                <a:cxn ang="16200000">
                  <a:pos x="wd2" y="hd2"/>
                </a:cxn>
              </a:cxnLst>
              <a:rect l="0" t="0" r="r" b="b"/>
              <a:pathLst>
                <a:path w="21488" h="21462" extrusionOk="0">
                  <a:moveTo>
                    <a:pt x="12621" y="1507"/>
                  </a:moveTo>
                  <a:cubicBezTo>
                    <a:pt x="11459" y="1144"/>
                    <a:pt x="10499" y="1507"/>
                    <a:pt x="9336" y="1507"/>
                  </a:cubicBezTo>
                  <a:cubicBezTo>
                    <a:pt x="9336" y="1144"/>
                    <a:pt x="9917" y="781"/>
                    <a:pt x="10120" y="588"/>
                  </a:cubicBezTo>
                  <a:cubicBezTo>
                    <a:pt x="10322" y="418"/>
                    <a:pt x="10499" y="-138"/>
                    <a:pt x="10903" y="31"/>
                  </a:cubicBezTo>
                  <a:cubicBezTo>
                    <a:pt x="11863" y="418"/>
                    <a:pt x="12823" y="781"/>
                    <a:pt x="13985" y="781"/>
                  </a:cubicBezTo>
                  <a:cubicBezTo>
                    <a:pt x="13985" y="1144"/>
                    <a:pt x="13581" y="1507"/>
                    <a:pt x="13581" y="2063"/>
                  </a:cubicBezTo>
                  <a:cubicBezTo>
                    <a:pt x="13404" y="2426"/>
                    <a:pt x="13404" y="2982"/>
                    <a:pt x="13202" y="3369"/>
                  </a:cubicBezTo>
                  <a:cubicBezTo>
                    <a:pt x="13000" y="3732"/>
                    <a:pt x="12823" y="3732"/>
                    <a:pt x="12823" y="3369"/>
                  </a:cubicBezTo>
                  <a:cubicBezTo>
                    <a:pt x="12621" y="2982"/>
                    <a:pt x="12823" y="2426"/>
                    <a:pt x="13000" y="2063"/>
                  </a:cubicBezTo>
                  <a:cubicBezTo>
                    <a:pt x="12621" y="1507"/>
                    <a:pt x="12621" y="1507"/>
                    <a:pt x="12621" y="1507"/>
                  </a:cubicBezTo>
                  <a:close/>
                  <a:moveTo>
                    <a:pt x="21488" y="17229"/>
                  </a:moveTo>
                  <a:cubicBezTo>
                    <a:pt x="20932" y="17036"/>
                    <a:pt x="20149" y="17036"/>
                    <a:pt x="19770" y="16842"/>
                  </a:cubicBezTo>
                  <a:cubicBezTo>
                    <a:pt x="17825" y="16673"/>
                    <a:pt x="18810" y="15560"/>
                    <a:pt x="19189" y="14085"/>
                  </a:cubicBezTo>
                  <a:cubicBezTo>
                    <a:pt x="20528" y="10021"/>
                    <a:pt x="19189" y="9078"/>
                    <a:pt x="15905" y="6683"/>
                  </a:cubicBezTo>
                  <a:cubicBezTo>
                    <a:pt x="13783" y="5208"/>
                    <a:pt x="12823" y="5570"/>
                    <a:pt x="10120" y="5570"/>
                  </a:cubicBezTo>
                  <a:cubicBezTo>
                    <a:pt x="9160" y="5570"/>
                    <a:pt x="7997" y="4845"/>
                    <a:pt x="7037" y="4845"/>
                  </a:cubicBezTo>
                  <a:cubicBezTo>
                    <a:pt x="5673" y="4845"/>
                    <a:pt x="4132" y="5764"/>
                    <a:pt x="2970" y="4482"/>
                  </a:cubicBezTo>
                  <a:cubicBezTo>
                    <a:pt x="2212" y="3732"/>
                    <a:pt x="90" y="4845"/>
                    <a:pt x="90" y="5957"/>
                  </a:cubicBezTo>
                  <a:cubicBezTo>
                    <a:pt x="90" y="6514"/>
                    <a:pt x="-112" y="6514"/>
                    <a:pt x="90" y="7046"/>
                  </a:cubicBezTo>
                  <a:cubicBezTo>
                    <a:pt x="90" y="7433"/>
                    <a:pt x="267" y="7989"/>
                    <a:pt x="267" y="8352"/>
                  </a:cubicBezTo>
                  <a:cubicBezTo>
                    <a:pt x="469" y="9271"/>
                    <a:pt x="469" y="10021"/>
                    <a:pt x="671" y="10940"/>
                  </a:cubicBezTo>
                  <a:cubicBezTo>
                    <a:pt x="1227" y="10577"/>
                    <a:pt x="1808" y="9828"/>
                    <a:pt x="2591" y="9828"/>
                  </a:cubicBezTo>
                  <a:cubicBezTo>
                    <a:pt x="2970" y="9828"/>
                    <a:pt x="2970" y="10577"/>
                    <a:pt x="3172" y="10747"/>
                  </a:cubicBezTo>
                  <a:cubicBezTo>
                    <a:pt x="3374" y="10940"/>
                    <a:pt x="3753" y="10577"/>
                    <a:pt x="3955" y="10577"/>
                  </a:cubicBezTo>
                  <a:cubicBezTo>
                    <a:pt x="4132" y="10940"/>
                    <a:pt x="4132" y="11496"/>
                    <a:pt x="4511" y="11666"/>
                  </a:cubicBezTo>
                  <a:cubicBezTo>
                    <a:pt x="5092" y="11666"/>
                    <a:pt x="5673" y="10940"/>
                    <a:pt x="6254" y="11134"/>
                  </a:cubicBezTo>
                  <a:cubicBezTo>
                    <a:pt x="6835" y="11303"/>
                    <a:pt x="7416" y="11859"/>
                    <a:pt x="7795" y="12222"/>
                  </a:cubicBezTo>
                  <a:cubicBezTo>
                    <a:pt x="7997" y="12416"/>
                    <a:pt x="7795" y="12972"/>
                    <a:pt x="8174" y="13165"/>
                  </a:cubicBezTo>
                  <a:cubicBezTo>
                    <a:pt x="8755" y="13335"/>
                    <a:pt x="9336" y="13165"/>
                    <a:pt x="10120" y="12972"/>
                  </a:cubicBezTo>
                  <a:cubicBezTo>
                    <a:pt x="10499" y="12778"/>
                    <a:pt x="10903" y="12609"/>
                    <a:pt x="11282" y="12416"/>
                  </a:cubicBezTo>
                  <a:cubicBezTo>
                    <a:pt x="11459" y="12416"/>
                    <a:pt x="12040" y="11859"/>
                    <a:pt x="12040" y="12222"/>
                  </a:cubicBezTo>
                  <a:cubicBezTo>
                    <a:pt x="12444" y="13165"/>
                    <a:pt x="12040" y="14085"/>
                    <a:pt x="12040" y="15004"/>
                  </a:cubicBezTo>
                  <a:cubicBezTo>
                    <a:pt x="12242" y="15560"/>
                    <a:pt x="12621" y="16116"/>
                    <a:pt x="12823" y="16673"/>
                  </a:cubicBezTo>
                  <a:cubicBezTo>
                    <a:pt x="13000" y="17229"/>
                    <a:pt x="13404" y="17592"/>
                    <a:pt x="13783" y="18148"/>
                  </a:cubicBezTo>
                  <a:cubicBezTo>
                    <a:pt x="13985" y="18148"/>
                    <a:pt x="14541" y="17955"/>
                    <a:pt x="14743" y="18148"/>
                  </a:cubicBezTo>
                  <a:cubicBezTo>
                    <a:pt x="15324" y="18874"/>
                    <a:pt x="15122" y="20180"/>
                    <a:pt x="15703" y="20906"/>
                  </a:cubicBezTo>
                  <a:cubicBezTo>
                    <a:pt x="16107" y="21293"/>
                    <a:pt x="16688" y="21293"/>
                    <a:pt x="17269" y="21462"/>
                  </a:cubicBezTo>
                  <a:cubicBezTo>
                    <a:pt x="17648" y="20906"/>
                    <a:pt x="18027" y="20180"/>
                    <a:pt x="18608" y="19624"/>
                  </a:cubicBezTo>
                  <a:cubicBezTo>
                    <a:pt x="18987" y="19067"/>
                    <a:pt x="19568" y="18705"/>
                    <a:pt x="20149" y="18148"/>
                  </a:cubicBezTo>
                  <a:cubicBezTo>
                    <a:pt x="20932" y="17592"/>
                    <a:pt x="20730" y="17955"/>
                    <a:pt x="21488" y="17229"/>
                  </a:cubicBezTo>
                  <a:close/>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209" name="Shape">
              <a:extLst>
                <a:ext uri="{FF2B5EF4-FFF2-40B4-BE49-F238E27FC236}">
                  <a16:creationId xmlns:a16="http://schemas.microsoft.com/office/drawing/2014/main" id="{7D698B05-AA1F-DA47-A01F-AF837C876626}"/>
                </a:ext>
              </a:extLst>
            </p:cNvPr>
            <p:cNvSpPr/>
            <p:nvPr/>
          </p:nvSpPr>
          <p:spPr>
            <a:xfrm>
              <a:off x="1737872" y="4066993"/>
              <a:ext cx="583644" cy="518307"/>
            </a:xfrm>
            <a:custGeom>
              <a:avLst/>
              <a:gdLst/>
              <a:ahLst/>
              <a:cxnLst>
                <a:cxn ang="0">
                  <a:pos x="wd2" y="hd2"/>
                </a:cxn>
                <a:cxn ang="5400000">
                  <a:pos x="wd2" y="hd2"/>
                </a:cxn>
                <a:cxn ang="10800000">
                  <a:pos x="wd2" y="hd2"/>
                </a:cxn>
                <a:cxn ang="16200000">
                  <a:pos x="wd2" y="hd2"/>
                </a:cxn>
              </a:cxnLst>
              <a:rect l="0" t="0" r="r" b="b"/>
              <a:pathLst>
                <a:path w="21356" h="21512" extrusionOk="0">
                  <a:moveTo>
                    <a:pt x="2553" y="20975"/>
                  </a:moveTo>
                  <a:cubicBezTo>
                    <a:pt x="2321" y="20844"/>
                    <a:pt x="1769" y="20466"/>
                    <a:pt x="1552" y="20351"/>
                  </a:cubicBezTo>
                  <a:cubicBezTo>
                    <a:pt x="1436" y="20219"/>
                    <a:pt x="1436" y="20351"/>
                    <a:pt x="1436" y="20219"/>
                  </a:cubicBezTo>
                  <a:cubicBezTo>
                    <a:pt x="1334" y="20088"/>
                    <a:pt x="1334" y="18970"/>
                    <a:pt x="1334" y="18707"/>
                  </a:cubicBezTo>
                  <a:cubicBezTo>
                    <a:pt x="551" y="18329"/>
                    <a:pt x="884" y="17458"/>
                    <a:pt x="884" y="16833"/>
                  </a:cubicBezTo>
                  <a:cubicBezTo>
                    <a:pt x="884" y="15945"/>
                    <a:pt x="884" y="15452"/>
                    <a:pt x="551" y="14696"/>
                  </a:cubicBezTo>
                  <a:cubicBezTo>
                    <a:pt x="-218" y="13184"/>
                    <a:pt x="-218" y="12559"/>
                    <a:pt x="783" y="11063"/>
                  </a:cubicBezTo>
                  <a:cubicBezTo>
                    <a:pt x="1334" y="10044"/>
                    <a:pt x="1885" y="9551"/>
                    <a:pt x="2437" y="8663"/>
                  </a:cubicBezTo>
                  <a:cubicBezTo>
                    <a:pt x="3655" y="7036"/>
                    <a:pt x="4322" y="9666"/>
                    <a:pt x="4990" y="10800"/>
                  </a:cubicBezTo>
                  <a:cubicBezTo>
                    <a:pt x="5759" y="12066"/>
                    <a:pt x="5091" y="13447"/>
                    <a:pt x="5323" y="14696"/>
                  </a:cubicBezTo>
                  <a:cubicBezTo>
                    <a:pt x="6310" y="15074"/>
                    <a:pt x="6644" y="15699"/>
                    <a:pt x="6092" y="16701"/>
                  </a:cubicBezTo>
                  <a:cubicBezTo>
                    <a:pt x="5323" y="17967"/>
                    <a:pt x="6208" y="17326"/>
                    <a:pt x="6644" y="18082"/>
                  </a:cubicBezTo>
                  <a:cubicBezTo>
                    <a:pt x="6760" y="18214"/>
                    <a:pt x="6426" y="18970"/>
                    <a:pt x="6542" y="19348"/>
                  </a:cubicBezTo>
                  <a:cubicBezTo>
                    <a:pt x="6644" y="19595"/>
                    <a:pt x="7195" y="21222"/>
                    <a:pt x="6310" y="20975"/>
                  </a:cubicBezTo>
                  <a:cubicBezTo>
                    <a:pt x="5657" y="20844"/>
                    <a:pt x="5759" y="21107"/>
                    <a:pt x="5207" y="21353"/>
                  </a:cubicBezTo>
                  <a:cubicBezTo>
                    <a:pt x="4439" y="21600"/>
                    <a:pt x="4540" y="21485"/>
                    <a:pt x="3771" y="21485"/>
                  </a:cubicBezTo>
                  <a:cubicBezTo>
                    <a:pt x="2553" y="20975"/>
                    <a:pt x="2553" y="20975"/>
                    <a:pt x="2553" y="20975"/>
                  </a:cubicBezTo>
                  <a:close/>
                  <a:moveTo>
                    <a:pt x="10082" y="6921"/>
                  </a:moveTo>
                  <a:cubicBezTo>
                    <a:pt x="10082" y="6658"/>
                    <a:pt x="10198" y="6411"/>
                    <a:pt x="10299" y="6279"/>
                  </a:cubicBezTo>
                  <a:cubicBezTo>
                    <a:pt x="10299" y="6033"/>
                    <a:pt x="10415" y="5786"/>
                    <a:pt x="10531" y="5655"/>
                  </a:cubicBezTo>
                  <a:cubicBezTo>
                    <a:pt x="10633" y="5408"/>
                    <a:pt x="10865" y="5030"/>
                    <a:pt x="11082" y="5277"/>
                  </a:cubicBezTo>
                  <a:cubicBezTo>
                    <a:pt x="11184" y="5523"/>
                    <a:pt x="11184" y="5786"/>
                    <a:pt x="11184" y="6033"/>
                  </a:cubicBezTo>
                  <a:cubicBezTo>
                    <a:pt x="11300" y="6164"/>
                    <a:pt x="11300" y="6411"/>
                    <a:pt x="11300" y="6542"/>
                  </a:cubicBezTo>
                  <a:cubicBezTo>
                    <a:pt x="11184" y="6542"/>
                    <a:pt x="11082" y="6658"/>
                    <a:pt x="10966" y="6658"/>
                  </a:cubicBezTo>
                  <a:cubicBezTo>
                    <a:pt x="10865" y="6789"/>
                    <a:pt x="10749" y="6921"/>
                    <a:pt x="10633" y="7036"/>
                  </a:cubicBezTo>
                  <a:cubicBezTo>
                    <a:pt x="10633" y="7167"/>
                    <a:pt x="10531" y="7167"/>
                    <a:pt x="10415" y="7167"/>
                  </a:cubicBezTo>
                  <a:cubicBezTo>
                    <a:pt x="10299" y="7282"/>
                    <a:pt x="10299" y="7414"/>
                    <a:pt x="10198" y="7545"/>
                  </a:cubicBezTo>
                  <a:cubicBezTo>
                    <a:pt x="10082" y="6921"/>
                    <a:pt x="10082" y="6921"/>
                    <a:pt x="10082" y="6921"/>
                  </a:cubicBezTo>
                  <a:close/>
                  <a:moveTo>
                    <a:pt x="11518" y="625"/>
                  </a:moveTo>
                  <a:cubicBezTo>
                    <a:pt x="11416" y="1512"/>
                    <a:pt x="11416" y="2400"/>
                    <a:pt x="11518" y="3271"/>
                  </a:cubicBezTo>
                  <a:cubicBezTo>
                    <a:pt x="11967" y="6411"/>
                    <a:pt x="11967" y="6411"/>
                    <a:pt x="11967" y="6411"/>
                  </a:cubicBezTo>
                  <a:cubicBezTo>
                    <a:pt x="12069" y="7036"/>
                    <a:pt x="11518" y="7414"/>
                    <a:pt x="11184" y="7792"/>
                  </a:cubicBezTo>
                  <a:cubicBezTo>
                    <a:pt x="10865" y="8301"/>
                    <a:pt x="11082" y="9666"/>
                    <a:pt x="11518" y="9929"/>
                  </a:cubicBezTo>
                  <a:cubicBezTo>
                    <a:pt x="12301" y="10422"/>
                    <a:pt x="12852" y="11556"/>
                    <a:pt x="12968" y="12444"/>
                  </a:cubicBezTo>
                  <a:cubicBezTo>
                    <a:pt x="14071" y="12690"/>
                    <a:pt x="15507" y="13315"/>
                    <a:pt x="16058" y="14564"/>
                  </a:cubicBezTo>
                  <a:cubicBezTo>
                    <a:pt x="16290" y="14696"/>
                    <a:pt x="16958" y="14827"/>
                    <a:pt x="17175" y="14827"/>
                  </a:cubicBezTo>
                  <a:cubicBezTo>
                    <a:pt x="17509" y="14827"/>
                    <a:pt x="17726" y="14696"/>
                    <a:pt x="18060" y="14564"/>
                  </a:cubicBezTo>
                  <a:cubicBezTo>
                    <a:pt x="18510" y="14186"/>
                    <a:pt x="18843" y="13693"/>
                    <a:pt x="19279" y="13184"/>
                  </a:cubicBezTo>
                  <a:cubicBezTo>
                    <a:pt x="19395" y="12444"/>
                    <a:pt x="19395" y="12444"/>
                    <a:pt x="19395" y="12444"/>
                  </a:cubicBezTo>
                  <a:cubicBezTo>
                    <a:pt x="19496" y="12312"/>
                    <a:pt x="19728" y="12181"/>
                    <a:pt x="19728" y="12066"/>
                  </a:cubicBezTo>
                  <a:cubicBezTo>
                    <a:pt x="19946" y="11803"/>
                    <a:pt x="19830" y="11425"/>
                    <a:pt x="20047" y="11178"/>
                  </a:cubicBezTo>
                  <a:cubicBezTo>
                    <a:pt x="20381" y="10932"/>
                    <a:pt x="20947" y="11063"/>
                    <a:pt x="21280" y="10800"/>
                  </a:cubicBezTo>
                  <a:cubicBezTo>
                    <a:pt x="21382" y="10685"/>
                    <a:pt x="21382" y="10422"/>
                    <a:pt x="21280" y="10422"/>
                  </a:cubicBezTo>
                  <a:cubicBezTo>
                    <a:pt x="21048" y="10307"/>
                    <a:pt x="20831" y="10553"/>
                    <a:pt x="20613" y="10553"/>
                  </a:cubicBezTo>
                  <a:cubicBezTo>
                    <a:pt x="20497" y="10422"/>
                    <a:pt x="20381" y="10175"/>
                    <a:pt x="20163" y="10307"/>
                  </a:cubicBezTo>
                  <a:cubicBezTo>
                    <a:pt x="19830" y="10422"/>
                    <a:pt x="19612" y="11178"/>
                    <a:pt x="19163" y="11178"/>
                  </a:cubicBezTo>
                  <a:cubicBezTo>
                    <a:pt x="18945" y="11178"/>
                    <a:pt x="18727" y="10685"/>
                    <a:pt x="18611" y="10553"/>
                  </a:cubicBezTo>
                  <a:cubicBezTo>
                    <a:pt x="18510" y="10307"/>
                    <a:pt x="18176" y="10175"/>
                    <a:pt x="18278" y="10044"/>
                  </a:cubicBezTo>
                  <a:cubicBezTo>
                    <a:pt x="18394" y="9797"/>
                    <a:pt x="18727" y="9666"/>
                    <a:pt x="18945" y="9419"/>
                  </a:cubicBezTo>
                  <a:cubicBezTo>
                    <a:pt x="19279" y="8926"/>
                    <a:pt x="19496" y="8170"/>
                    <a:pt x="19830" y="7660"/>
                  </a:cubicBezTo>
                  <a:cubicBezTo>
                    <a:pt x="20047" y="7282"/>
                    <a:pt x="20280" y="7036"/>
                    <a:pt x="20497" y="6789"/>
                  </a:cubicBezTo>
                  <a:cubicBezTo>
                    <a:pt x="20047" y="5786"/>
                    <a:pt x="20047" y="5786"/>
                    <a:pt x="20047" y="5786"/>
                  </a:cubicBezTo>
                  <a:cubicBezTo>
                    <a:pt x="19946" y="5523"/>
                    <a:pt x="19830" y="5277"/>
                    <a:pt x="19728" y="5277"/>
                  </a:cubicBezTo>
                  <a:cubicBezTo>
                    <a:pt x="19279" y="5277"/>
                    <a:pt x="19061" y="5901"/>
                    <a:pt x="18727" y="6033"/>
                  </a:cubicBezTo>
                  <a:cubicBezTo>
                    <a:pt x="18394" y="6033"/>
                    <a:pt x="18278" y="5408"/>
                    <a:pt x="18060" y="5408"/>
                  </a:cubicBezTo>
                  <a:cubicBezTo>
                    <a:pt x="17842" y="5408"/>
                    <a:pt x="17842" y="5901"/>
                    <a:pt x="17625" y="5786"/>
                  </a:cubicBezTo>
                  <a:cubicBezTo>
                    <a:pt x="17393" y="5655"/>
                    <a:pt x="17625" y="5145"/>
                    <a:pt x="17393" y="4784"/>
                  </a:cubicBezTo>
                  <a:cubicBezTo>
                    <a:pt x="17291" y="4521"/>
                    <a:pt x="17175" y="4274"/>
                    <a:pt x="16958" y="4142"/>
                  </a:cubicBezTo>
                  <a:cubicBezTo>
                    <a:pt x="16725" y="4027"/>
                    <a:pt x="16508" y="4142"/>
                    <a:pt x="16290" y="3896"/>
                  </a:cubicBezTo>
                  <a:cubicBezTo>
                    <a:pt x="16174" y="3781"/>
                    <a:pt x="16392" y="3518"/>
                    <a:pt x="16174" y="3403"/>
                  </a:cubicBezTo>
                  <a:cubicBezTo>
                    <a:pt x="15841" y="3025"/>
                    <a:pt x="15173" y="2893"/>
                    <a:pt x="14956" y="2400"/>
                  </a:cubicBezTo>
                  <a:cubicBezTo>
                    <a:pt x="14854" y="2137"/>
                    <a:pt x="15405" y="2022"/>
                    <a:pt x="15623" y="1890"/>
                  </a:cubicBezTo>
                  <a:cubicBezTo>
                    <a:pt x="15507" y="1644"/>
                    <a:pt x="15405" y="1381"/>
                    <a:pt x="15289" y="1266"/>
                  </a:cubicBezTo>
                  <a:cubicBezTo>
                    <a:pt x="15173" y="1134"/>
                    <a:pt x="14956" y="1134"/>
                    <a:pt x="14738" y="888"/>
                  </a:cubicBezTo>
                  <a:cubicBezTo>
                    <a:pt x="14622" y="625"/>
                    <a:pt x="14738" y="132"/>
                    <a:pt x="14520" y="0"/>
                  </a:cubicBezTo>
                  <a:cubicBezTo>
                    <a:pt x="14187" y="0"/>
                    <a:pt x="14187" y="510"/>
                    <a:pt x="13853" y="625"/>
                  </a:cubicBezTo>
                  <a:cubicBezTo>
                    <a:pt x="13636" y="756"/>
                    <a:pt x="13302" y="888"/>
                    <a:pt x="13070" y="888"/>
                  </a:cubicBezTo>
                  <a:cubicBezTo>
                    <a:pt x="12519" y="888"/>
                    <a:pt x="12069" y="625"/>
                    <a:pt x="11518" y="625"/>
                  </a:cubicBezTo>
                  <a:close/>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210" name="Shape">
              <a:extLst>
                <a:ext uri="{FF2B5EF4-FFF2-40B4-BE49-F238E27FC236}">
                  <a16:creationId xmlns:a16="http://schemas.microsoft.com/office/drawing/2014/main" id="{8EE54FCF-9667-D845-9E5A-043A3326A141}"/>
                </a:ext>
              </a:extLst>
            </p:cNvPr>
            <p:cNvSpPr/>
            <p:nvPr/>
          </p:nvSpPr>
          <p:spPr>
            <a:xfrm>
              <a:off x="735921" y="3180883"/>
              <a:ext cx="1529600" cy="1565585"/>
            </a:xfrm>
            <a:custGeom>
              <a:avLst/>
              <a:gdLst/>
              <a:ahLst/>
              <a:cxnLst>
                <a:cxn ang="0">
                  <a:pos x="wd2" y="hd2"/>
                </a:cxn>
                <a:cxn ang="5400000">
                  <a:pos x="wd2" y="hd2"/>
                </a:cxn>
                <a:cxn ang="10800000">
                  <a:pos x="wd2" y="hd2"/>
                </a:cxn>
                <a:cxn ang="16200000">
                  <a:pos x="wd2" y="hd2"/>
                </a:cxn>
              </a:cxnLst>
              <a:rect l="0" t="0" r="r" b="b"/>
              <a:pathLst>
                <a:path w="21513" h="21480" extrusionOk="0">
                  <a:moveTo>
                    <a:pt x="17031" y="14579"/>
                  </a:moveTo>
                  <a:cubicBezTo>
                    <a:pt x="16902" y="14460"/>
                    <a:pt x="16858" y="14248"/>
                    <a:pt x="16735" y="14123"/>
                  </a:cubicBezTo>
                  <a:cubicBezTo>
                    <a:pt x="16646" y="13998"/>
                    <a:pt x="16306" y="13666"/>
                    <a:pt x="16350" y="13503"/>
                  </a:cubicBezTo>
                  <a:cubicBezTo>
                    <a:pt x="16395" y="13084"/>
                    <a:pt x="16267" y="13046"/>
                    <a:pt x="16010" y="12752"/>
                  </a:cubicBezTo>
                  <a:cubicBezTo>
                    <a:pt x="15921" y="12671"/>
                    <a:pt x="15753" y="12464"/>
                    <a:pt x="15709" y="12377"/>
                  </a:cubicBezTo>
                  <a:cubicBezTo>
                    <a:pt x="15709" y="12339"/>
                    <a:pt x="15882" y="12007"/>
                    <a:pt x="15921" y="12007"/>
                  </a:cubicBezTo>
                  <a:cubicBezTo>
                    <a:pt x="16010" y="12007"/>
                    <a:pt x="16646" y="12589"/>
                    <a:pt x="16735" y="12714"/>
                  </a:cubicBezTo>
                  <a:cubicBezTo>
                    <a:pt x="16819" y="12796"/>
                    <a:pt x="16858" y="12921"/>
                    <a:pt x="16902" y="13002"/>
                  </a:cubicBezTo>
                  <a:cubicBezTo>
                    <a:pt x="16947" y="13084"/>
                    <a:pt x="17075" y="13084"/>
                    <a:pt x="17159" y="13171"/>
                  </a:cubicBezTo>
                  <a:cubicBezTo>
                    <a:pt x="17287" y="13253"/>
                    <a:pt x="17454" y="14123"/>
                    <a:pt x="17371" y="14248"/>
                  </a:cubicBezTo>
                  <a:cubicBezTo>
                    <a:pt x="17203" y="14416"/>
                    <a:pt x="17326" y="14460"/>
                    <a:pt x="17454" y="14579"/>
                  </a:cubicBezTo>
                  <a:cubicBezTo>
                    <a:pt x="17627" y="14830"/>
                    <a:pt x="17242" y="14830"/>
                    <a:pt x="17075" y="14792"/>
                  </a:cubicBezTo>
                  <a:cubicBezTo>
                    <a:pt x="17031" y="14579"/>
                    <a:pt x="17031" y="14579"/>
                    <a:pt x="17031" y="14579"/>
                  </a:cubicBezTo>
                  <a:close/>
                  <a:moveTo>
                    <a:pt x="10768" y="16118"/>
                  </a:moveTo>
                  <a:cubicBezTo>
                    <a:pt x="10639" y="15950"/>
                    <a:pt x="10639" y="15662"/>
                    <a:pt x="10768" y="15493"/>
                  </a:cubicBezTo>
                  <a:cubicBezTo>
                    <a:pt x="10812" y="15411"/>
                    <a:pt x="10851" y="15286"/>
                    <a:pt x="10896" y="15205"/>
                  </a:cubicBezTo>
                  <a:cubicBezTo>
                    <a:pt x="10896" y="15161"/>
                    <a:pt x="10896" y="15123"/>
                    <a:pt x="10940" y="15080"/>
                  </a:cubicBezTo>
                  <a:cubicBezTo>
                    <a:pt x="10940" y="15036"/>
                    <a:pt x="11024" y="14955"/>
                    <a:pt x="11024" y="14917"/>
                  </a:cubicBezTo>
                  <a:cubicBezTo>
                    <a:pt x="11108" y="15123"/>
                    <a:pt x="11024" y="15368"/>
                    <a:pt x="10940" y="15580"/>
                  </a:cubicBezTo>
                  <a:cubicBezTo>
                    <a:pt x="10940" y="15662"/>
                    <a:pt x="10940" y="15705"/>
                    <a:pt x="10940" y="15787"/>
                  </a:cubicBezTo>
                  <a:cubicBezTo>
                    <a:pt x="10940" y="15912"/>
                    <a:pt x="10896" y="15993"/>
                    <a:pt x="10896" y="16075"/>
                  </a:cubicBezTo>
                  <a:cubicBezTo>
                    <a:pt x="10768" y="16118"/>
                    <a:pt x="10768" y="16118"/>
                    <a:pt x="10768" y="16118"/>
                  </a:cubicBezTo>
                  <a:close/>
                  <a:moveTo>
                    <a:pt x="4125" y="15368"/>
                  </a:moveTo>
                  <a:cubicBezTo>
                    <a:pt x="4293" y="15248"/>
                    <a:pt x="4253" y="14792"/>
                    <a:pt x="4465" y="14541"/>
                  </a:cubicBezTo>
                  <a:cubicBezTo>
                    <a:pt x="4633" y="14373"/>
                    <a:pt x="4889" y="13960"/>
                    <a:pt x="4465" y="13916"/>
                  </a:cubicBezTo>
                  <a:cubicBezTo>
                    <a:pt x="4465" y="13873"/>
                    <a:pt x="4465" y="13873"/>
                    <a:pt x="4465" y="13873"/>
                  </a:cubicBezTo>
                  <a:cubicBezTo>
                    <a:pt x="4421" y="13873"/>
                    <a:pt x="4421" y="13873"/>
                    <a:pt x="4421" y="13834"/>
                  </a:cubicBezTo>
                  <a:cubicBezTo>
                    <a:pt x="4761" y="13709"/>
                    <a:pt x="4594" y="12964"/>
                    <a:pt x="4761" y="12921"/>
                  </a:cubicBezTo>
                  <a:cubicBezTo>
                    <a:pt x="5062" y="12839"/>
                    <a:pt x="5486" y="12839"/>
                    <a:pt x="5614" y="12464"/>
                  </a:cubicBezTo>
                  <a:cubicBezTo>
                    <a:pt x="5782" y="12464"/>
                    <a:pt x="6038" y="12752"/>
                    <a:pt x="6211" y="12589"/>
                  </a:cubicBezTo>
                  <a:cubicBezTo>
                    <a:pt x="6339" y="12464"/>
                    <a:pt x="6680" y="12007"/>
                    <a:pt x="6808" y="12007"/>
                  </a:cubicBezTo>
                  <a:cubicBezTo>
                    <a:pt x="6852" y="11882"/>
                    <a:pt x="7276" y="11757"/>
                    <a:pt x="7405" y="11714"/>
                  </a:cubicBezTo>
                  <a:cubicBezTo>
                    <a:pt x="7700" y="11550"/>
                    <a:pt x="7533" y="11882"/>
                    <a:pt x="7488" y="12089"/>
                  </a:cubicBezTo>
                  <a:cubicBezTo>
                    <a:pt x="7444" y="12214"/>
                    <a:pt x="7616" y="13046"/>
                    <a:pt x="7661" y="13209"/>
                  </a:cubicBezTo>
                  <a:cubicBezTo>
                    <a:pt x="7789" y="13666"/>
                    <a:pt x="7828" y="13873"/>
                    <a:pt x="8130" y="14210"/>
                  </a:cubicBezTo>
                  <a:cubicBezTo>
                    <a:pt x="8258" y="14373"/>
                    <a:pt x="8553" y="15455"/>
                    <a:pt x="8341" y="15618"/>
                  </a:cubicBezTo>
                  <a:cubicBezTo>
                    <a:pt x="7957" y="15993"/>
                    <a:pt x="7661" y="16532"/>
                    <a:pt x="7020" y="16325"/>
                  </a:cubicBezTo>
                  <a:cubicBezTo>
                    <a:pt x="6763" y="16244"/>
                    <a:pt x="6680" y="16782"/>
                    <a:pt x="6551" y="16950"/>
                  </a:cubicBezTo>
                  <a:cubicBezTo>
                    <a:pt x="6038" y="17532"/>
                    <a:pt x="5358" y="16619"/>
                    <a:pt x="5826" y="16287"/>
                  </a:cubicBezTo>
                  <a:cubicBezTo>
                    <a:pt x="5999" y="16162"/>
                    <a:pt x="6468" y="16075"/>
                    <a:pt x="6384" y="15830"/>
                  </a:cubicBezTo>
                  <a:cubicBezTo>
                    <a:pt x="6295" y="15618"/>
                    <a:pt x="6127" y="15368"/>
                    <a:pt x="6083" y="15161"/>
                  </a:cubicBezTo>
                  <a:cubicBezTo>
                    <a:pt x="5826" y="15080"/>
                    <a:pt x="5782" y="14873"/>
                    <a:pt x="5871" y="14666"/>
                  </a:cubicBezTo>
                  <a:cubicBezTo>
                    <a:pt x="6211" y="14666"/>
                    <a:pt x="6384" y="14373"/>
                    <a:pt x="6166" y="14085"/>
                  </a:cubicBezTo>
                  <a:cubicBezTo>
                    <a:pt x="5659" y="13421"/>
                    <a:pt x="4934" y="16450"/>
                    <a:pt x="4164" y="15537"/>
                  </a:cubicBezTo>
                  <a:cubicBezTo>
                    <a:pt x="4125" y="15368"/>
                    <a:pt x="4125" y="15368"/>
                    <a:pt x="4125" y="15368"/>
                  </a:cubicBezTo>
                  <a:close/>
                  <a:moveTo>
                    <a:pt x="7957" y="13296"/>
                  </a:moveTo>
                  <a:cubicBezTo>
                    <a:pt x="8130" y="13628"/>
                    <a:pt x="8130" y="13628"/>
                    <a:pt x="8130" y="13628"/>
                  </a:cubicBezTo>
                  <a:cubicBezTo>
                    <a:pt x="8297" y="13834"/>
                    <a:pt x="8894" y="13873"/>
                    <a:pt x="9067" y="13666"/>
                  </a:cubicBezTo>
                  <a:cubicBezTo>
                    <a:pt x="9278" y="13378"/>
                    <a:pt x="9278" y="12921"/>
                    <a:pt x="9446" y="12589"/>
                  </a:cubicBezTo>
                  <a:cubicBezTo>
                    <a:pt x="9574" y="12295"/>
                    <a:pt x="9831" y="12170"/>
                    <a:pt x="9959" y="11839"/>
                  </a:cubicBezTo>
                  <a:cubicBezTo>
                    <a:pt x="10171" y="11425"/>
                    <a:pt x="10260" y="10969"/>
                    <a:pt x="10472" y="10550"/>
                  </a:cubicBezTo>
                  <a:cubicBezTo>
                    <a:pt x="10728" y="10055"/>
                    <a:pt x="11197" y="9430"/>
                    <a:pt x="11364" y="8973"/>
                  </a:cubicBezTo>
                  <a:cubicBezTo>
                    <a:pt x="11409" y="8848"/>
                    <a:pt x="11281" y="8266"/>
                    <a:pt x="11152" y="8434"/>
                  </a:cubicBezTo>
                  <a:cubicBezTo>
                    <a:pt x="10427" y="9098"/>
                    <a:pt x="10427" y="9098"/>
                    <a:pt x="10427" y="9098"/>
                  </a:cubicBezTo>
                  <a:cubicBezTo>
                    <a:pt x="10171" y="9348"/>
                    <a:pt x="8169" y="10800"/>
                    <a:pt x="8637" y="11175"/>
                  </a:cubicBezTo>
                  <a:cubicBezTo>
                    <a:pt x="8810" y="11257"/>
                    <a:pt x="8977" y="11344"/>
                    <a:pt x="9150" y="11425"/>
                  </a:cubicBezTo>
                  <a:cubicBezTo>
                    <a:pt x="8849" y="11425"/>
                    <a:pt x="8213" y="11594"/>
                    <a:pt x="8085" y="11839"/>
                  </a:cubicBezTo>
                  <a:cubicBezTo>
                    <a:pt x="7957" y="12132"/>
                    <a:pt x="7745" y="13002"/>
                    <a:pt x="7957" y="13296"/>
                  </a:cubicBezTo>
                  <a:close/>
                  <a:moveTo>
                    <a:pt x="6256" y="10343"/>
                  </a:moveTo>
                  <a:cubicBezTo>
                    <a:pt x="6166" y="10055"/>
                    <a:pt x="6468" y="9511"/>
                    <a:pt x="6635" y="9348"/>
                  </a:cubicBezTo>
                  <a:cubicBezTo>
                    <a:pt x="6808" y="9179"/>
                    <a:pt x="7193" y="8685"/>
                    <a:pt x="7405" y="8685"/>
                  </a:cubicBezTo>
                  <a:cubicBezTo>
                    <a:pt x="7533" y="9098"/>
                    <a:pt x="7064" y="9511"/>
                    <a:pt x="6936" y="9930"/>
                  </a:cubicBezTo>
                  <a:cubicBezTo>
                    <a:pt x="6891" y="10137"/>
                    <a:pt x="6551" y="10969"/>
                    <a:pt x="6256" y="10593"/>
                  </a:cubicBezTo>
                  <a:cubicBezTo>
                    <a:pt x="6256" y="10343"/>
                    <a:pt x="6256" y="10343"/>
                    <a:pt x="6256" y="10343"/>
                  </a:cubicBezTo>
                  <a:close/>
                  <a:moveTo>
                    <a:pt x="10979" y="8059"/>
                  </a:moveTo>
                  <a:cubicBezTo>
                    <a:pt x="10896" y="7934"/>
                    <a:pt x="11152" y="7853"/>
                    <a:pt x="11197" y="7771"/>
                  </a:cubicBezTo>
                  <a:cubicBezTo>
                    <a:pt x="11281" y="7602"/>
                    <a:pt x="11281" y="7439"/>
                    <a:pt x="11325" y="7271"/>
                  </a:cubicBezTo>
                  <a:cubicBezTo>
                    <a:pt x="11409" y="7396"/>
                    <a:pt x="11453" y="7521"/>
                    <a:pt x="11493" y="7646"/>
                  </a:cubicBezTo>
                  <a:cubicBezTo>
                    <a:pt x="11576" y="7809"/>
                    <a:pt x="11665" y="7934"/>
                    <a:pt x="11493" y="8059"/>
                  </a:cubicBezTo>
                  <a:cubicBezTo>
                    <a:pt x="11453" y="8059"/>
                    <a:pt x="11409" y="8141"/>
                    <a:pt x="11364" y="8141"/>
                  </a:cubicBezTo>
                  <a:cubicBezTo>
                    <a:pt x="11364" y="8184"/>
                    <a:pt x="11281" y="8184"/>
                    <a:pt x="11281" y="8184"/>
                  </a:cubicBezTo>
                  <a:cubicBezTo>
                    <a:pt x="11197" y="8184"/>
                    <a:pt x="11152" y="8228"/>
                    <a:pt x="11069" y="8228"/>
                  </a:cubicBezTo>
                  <a:cubicBezTo>
                    <a:pt x="10979" y="8059"/>
                    <a:pt x="10979" y="8059"/>
                    <a:pt x="10979" y="8059"/>
                  </a:cubicBezTo>
                  <a:close/>
                  <a:moveTo>
                    <a:pt x="121" y="3491"/>
                  </a:moveTo>
                  <a:cubicBezTo>
                    <a:pt x="-7" y="3410"/>
                    <a:pt x="-52" y="2866"/>
                    <a:pt x="76" y="2784"/>
                  </a:cubicBezTo>
                  <a:cubicBezTo>
                    <a:pt x="249" y="2621"/>
                    <a:pt x="545" y="2703"/>
                    <a:pt x="757" y="2741"/>
                  </a:cubicBezTo>
                  <a:cubicBezTo>
                    <a:pt x="1097" y="2784"/>
                    <a:pt x="1186" y="2496"/>
                    <a:pt x="1443" y="2496"/>
                  </a:cubicBezTo>
                  <a:cubicBezTo>
                    <a:pt x="1694" y="2496"/>
                    <a:pt x="1911" y="2409"/>
                    <a:pt x="1995" y="2164"/>
                  </a:cubicBezTo>
                  <a:cubicBezTo>
                    <a:pt x="2034" y="2289"/>
                    <a:pt x="2162" y="2327"/>
                    <a:pt x="2207" y="2496"/>
                  </a:cubicBezTo>
                  <a:cubicBezTo>
                    <a:pt x="2078" y="2578"/>
                    <a:pt x="1353" y="2578"/>
                    <a:pt x="1610" y="2866"/>
                  </a:cubicBezTo>
                  <a:cubicBezTo>
                    <a:pt x="1694" y="2991"/>
                    <a:pt x="1526" y="3160"/>
                    <a:pt x="1398" y="3116"/>
                  </a:cubicBezTo>
                  <a:cubicBezTo>
                    <a:pt x="1314" y="3073"/>
                    <a:pt x="885" y="3198"/>
                    <a:pt x="969" y="3323"/>
                  </a:cubicBezTo>
                  <a:cubicBezTo>
                    <a:pt x="840" y="3535"/>
                    <a:pt x="1097" y="3785"/>
                    <a:pt x="801" y="3905"/>
                  </a:cubicBezTo>
                  <a:cubicBezTo>
                    <a:pt x="673" y="3948"/>
                    <a:pt x="589" y="3866"/>
                    <a:pt x="500" y="3785"/>
                  </a:cubicBezTo>
                  <a:cubicBezTo>
                    <a:pt x="416" y="3660"/>
                    <a:pt x="377" y="3698"/>
                    <a:pt x="249" y="3698"/>
                  </a:cubicBezTo>
                  <a:cubicBezTo>
                    <a:pt x="249" y="3741"/>
                    <a:pt x="121" y="3785"/>
                    <a:pt x="76" y="3785"/>
                  </a:cubicBezTo>
                  <a:cubicBezTo>
                    <a:pt x="121" y="3491"/>
                    <a:pt x="121" y="3491"/>
                    <a:pt x="121" y="3491"/>
                  </a:cubicBezTo>
                  <a:close/>
                  <a:moveTo>
                    <a:pt x="2547" y="1746"/>
                  </a:moveTo>
                  <a:cubicBezTo>
                    <a:pt x="2720" y="1539"/>
                    <a:pt x="2971" y="1577"/>
                    <a:pt x="3099" y="1332"/>
                  </a:cubicBezTo>
                  <a:cubicBezTo>
                    <a:pt x="3188" y="1164"/>
                    <a:pt x="3227" y="1039"/>
                    <a:pt x="3400" y="914"/>
                  </a:cubicBezTo>
                  <a:cubicBezTo>
                    <a:pt x="3612" y="707"/>
                    <a:pt x="3869" y="582"/>
                    <a:pt x="4081" y="332"/>
                  </a:cubicBezTo>
                  <a:cubicBezTo>
                    <a:pt x="4253" y="207"/>
                    <a:pt x="4465" y="125"/>
                    <a:pt x="4633" y="0"/>
                  </a:cubicBezTo>
                  <a:cubicBezTo>
                    <a:pt x="4722" y="207"/>
                    <a:pt x="4633" y="914"/>
                    <a:pt x="4376" y="1001"/>
                  </a:cubicBezTo>
                  <a:cubicBezTo>
                    <a:pt x="4253" y="1082"/>
                    <a:pt x="4253" y="1001"/>
                    <a:pt x="4125" y="1126"/>
                  </a:cubicBezTo>
                  <a:cubicBezTo>
                    <a:pt x="3908" y="1370"/>
                    <a:pt x="3696" y="1914"/>
                    <a:pt x="3272" y="1789"/>
                  </a:cubicBezTo>
                  <a:cubicBezTo>
                    <a:pt x="3144" y="1746"/>
                    <a:pt x="2971" y="1621"/>
                    <a:pt x="2848" y="1789"/>
                  </a:cubicBezTo>
                  <a:cubicBezTo>
                    <a:pt x="2759" y="1914"/>
                    <a:pt x="2848" y="2121"/>
                    <a:pt x="2547" y="1914"/>
                  </a:cubicBezTo>
                  <a:cubicBezTo>
                    <a:pt x="2547" y="1746"/>
                    <a:pt x="2547" y="1746"/>
                    <a:pt x="2547" y="1746"/>
                  </a:cubicBezTo>
                  <a:close/>
                  <a:moveTo>
                    <a:pt x="8598" y="5944"/>
                  </a:moveTo>
                  <a:cubicBezTo>
                    <a:pt x="8849" y="5819"/>
                    <a:pt x="9234" y="5900"/>
                    <a:pt x="9362" y="5732"/>
                  </a:cubicBezTo>
                  <a:cubicBezTo>
                    <a:pt x="9407" y="5650"/>
                    <a:pt x="9831" y="4987"/>
                    <a:pt x="9831" y="5362"/>
                  </a:cubicBezTo>
                  <a:cubicBezTo>
                    <a:pt x="9875" y="5612"/>
                    <a:pt x="9663" y="5775"/>
                    <a:pt x="9663" y="5857"/>
                  </a:cubicBezTo>
                  <a:cubicBezTo>
                    <a:pt x="10087" y="5857"/>
                    <a:pt x="10299" y="5944"/>
                    <a:pt x="10639" y="5694"/>
                  </a:cubicBezTo>
                  <a:cubicBezTo>
                    <a:pt x="10768" y="5612"/>
                    <a:pt x="11621" y="4905"/>
                    <a:pt x="11453" y="4862"/>
                  </a:cubicBezTo>
                  <a:cubicBezTo>
                    <a:pt x="11197" y="4862"/>
                    <a:pt x="11024" y="4987"/>
                    <a:pt x="10812" y="4987"/>
                  </a:cubicBezTo>
                  <a:cubicBezTo>
                    <a:pt x="10812" y="4780"/>
                    <a:pt x="11069" y="4198"/>
                    <a:pt x="11236" y="4611"/>
                  </a:cubicBezTo>
                  <a:cubicBezTo>
                    <a:pt x="11325" y="4943"/>
                    <a:pt x="11704" y="4568"/>
                    <a:pt x="11576" y="4280"/>
                  </a:cubicBezTo>
                  <a:cubicBezTo>
                    <a:pt x="11493" y="3992"/>
                    <a:pt x="11364" y="4117"/>
                    <a:pt x="11665" y="4236"/>
                  </a:cubicBezTo>
                  <a:cubicBezTo>
                    <a:pt x="11833" y="4280"/>
                    <a:pt x="11833" y="4198"/>
                    <a:pt x="11833" y="4073"/>
                  </a:cubicBezTo>
                  <a:cubicBezTo>
                    <a:pt x="11749" y="3198"/>
                    <a:pt x="10043" y="2784"/>
                    <a:pt x="9323" y="2621"/>
                  </a:cubicBezTo>
                  <a:cubicBezTo>
                    <a:pt x="8938" y="2578"/>
                    <a:pt x="8977" y="2202"/>
                    <a:pt x="8849" y="1871"/>
                  </a:cubicBezTo>
                  <a:cubicBezTo>
                    <a:pt x="8726" y="1539"/>
                    <a:pt x="8297" y="1414"/>
                    <a:pt x="8213" y="1039"/>
                  </a:cubicBezTo>
                  <a:cubicBezTo>
                    <a:pt x="8169" y="750"/>
                    <a:pt x="7533" y="625"/>
                    <a:pt x="7276" y="832"/>
                  </a:cubicBezTo>
                  <a:cubicBezTo>
                    <a:pt x="6852" y="1164"/>
                    <a:pt x="6423" y="832"/>
                    <a:pt x="6808" y="1539"/>
                  </a:cubicBezTo>
                  <a:cubicBezTo>
                    <a:pt x="6808" y="1539"/>
                    <a:pt x="6256" y="1245"/>
                    <a:pt x="5955" y="1370"/>
                  </a:cubicBezTo>
                  <a:cubicBezTo>
                    <a:pt x="5871" y="1414"/>
                    <a:pt x="5826" y="1664"/>
                    <a:pt x="5910" y="1702"/>
                  </a:cubicBezTo>
                  <a:cubicBezTo>
                    <a:pt x="5999" y="1789"/>
                    <a:pt x="6083" y="1746"/>
                    <a:pt x="6166" y="1746"/>
                  </a:cubicBezTo>
                  <a:cubicBezTo>
                    <a:pt x="6295" y="1827"/>
                    <a:pt x="5999" y="2121"/>
                    <a:pt x="5910" y="2164"/>
                  </a:cubicBezTo>
                  <a:cubicBezTo>
                    <a:pt x="5871" y="2202"/>
                    <a:pt x="5614" y="2246"/>
                    <a:pt x="5614" y="2327"/>
                  </a:cubicBezTo>
                  <a:cubicBezTo>
                    <a:pt x="5659" y="2453"/>
                    <a:pt x="5999" y="2496"/>
                    <a:pt x="6083" y="2534"/>
                  </a:cubicBezTo>
                  <a:cubicBezTo>
                    <a:pt x="6256" y="2621"/>
                    <a:pt x="6468" y="2621"/>
                    <a:pt x="6680" y="2621"/>
                  </a:cubicBezTo>
                  <a:cubicBezTo>
                    <a:pt x="6936" y="2621"/>
                    <a:pt x="7064" y="2828"/>
                    <a:pt x="7232" y="2953"/>
                  </a:cubicBezTo>
                  <a:cubicBezTo>
                    <a:pt x="7315" y="2991"/>
                    <a:pt x="7405" y="3073"/>
                    <a:pt x="7488" y="3073"/>
                  </a:cubicBezTo>
                  <a:cubicBezTo>
                    <a:pt x="7488" y="3116"/>
                    <a:pt x="7488" y="3116"/>
                    <a:pt x="7488" y="3116"/>
                  </a:cubicBezTo>
                  <a:cubicBezTo>
                    <a:pt x="7444" y="3116"/>
                    <a:pt x="7405" y="3160"/>
                    <a:pt x="7405" y="3160"/>
                  </a:cubicBezTo>
                  <a:cubicBezTo>
                    <a:pt x="7661" y="3241"/>
                    <a:pt x="7488" y="3491"/>
                    <a:pt x="7873" y="3323"/>
                  </a:cubicBezTo>
                  <a:cubicBezTo>
                    <a:pt x="8040" y="3241"/>
                    <a:pt x="8425" y="3034"/>
                    <a:pt x="8637" y="3034"/>
                  </a:cubicBezTo>
                  <a:cubicBezTo>
                    <a:pt x="8849" y="3992"/>
                    <a:pt x="7616" y="3698"/>
                    <a:pt x="7572" y="3948"/>
                  </a:cubicBezTo>
                  <a:cubicBezTo>
                    <a:pt x="7572" y="4405"/>
                    <a:pt x="6975" y="4568"/>
                    <a:pt x="7020" y="5030"/>
                  </a:cubicBezTo>
                  <a:cubicBezTo>
                    <a:pt x="7020" y="5400"/>
                    <a:pt x="7828" y="4943"/>
                    <a:pt x="8001" y="4862"/>
                  </a:cubicBezTo>
                  <a:cubicBezTo>
                    <a:pt x="8085" y="4818"/>
                    <a:pt x="8637" y="4611"/>
                    <a:pt x="8637" y="4693"/>
                  </a:cubicBezTo>
                  <a:cubicBezTo>
                    <a:pt x="8598" y="5112"/>
                    <a:pt x="8169" y="5318"/>
                    <a:pt x="7745" y="5318"/>
                  </a:cubicBezTo>
                  <a:cubicBezTo>
                    <a:pt x="7444" y="5362"/>
                    <a:pt x="7064" y="5944"/>
                    <a:pt x="6763" y="5400"/>
                  </a:cubicBezTo>
                  <a:cubicBezTo>
                    <a:pt x="6763" y="5857"/>
                    <a:pt x="6596" y="5857"/>
                    <a:pt x="6295" y="5569"/>
                  </a:cubicBezTo>
                  <a:cubicBezTo>
                    <a:pt x="5999" y="5275"/>
                    <a:pt x="5782" y="5318"/>
                    <a:pt x="5531" y="5569"/>
                  </a:cubicBezTo>
                  <a:cubicBezTo>
                    <a:pt x="5274" y="5982"/>
                    <a:pt x="5570" y="6063"/>
                    <a:pt x="5782" y="6357"/>
                  </a:cubicBezTo>
                  <a:cubicBezTo>
                    <a:pt x="5955" y="6607"/>
                    <a:pt x="5999" y="6645"/>
                    <a:pt x="6295" y="6526"/>
                  </a:cubicBezTo>
                  <a:cubicBezTo>
                    <a:pt x="6512" y="6439"/>
                    <a:pt x="6596" y="6314"/>
                    <a:pt x="6891" y="6276"/>
                  </a:cubicBezTo>
                  <a:cubicBezTo>
                    <a:pt x="7020" y="6276"/>
                    <a:pt x="7193" y="6276"/>
                    <a:pt x="7315" y="6314"/>
                  </a:cubicBezTo>
                  <a:cubicBezTo>
                    <a:pt x="7533" y="6357"/>
                    <a:pt x="7700" y="6107"/>
                    <a:pt x="7918" y="6107"/>
                  </a:cubicBezTo>
                  <a:cubicBezTo>
                    <a:pt x="8169" y="6107"/>
                    <a:pt x="8213" y="6314"/>
                    <a:pt x="8425" y="6063"/>
                  </a:cubicBezTo>
                  <a:cubicBezTo>
                    <a:pt x="8598" y="5944"/>
                    <a:pt x="8598" y="5944"/>
                    <a:pt x="8598" y="5944"/>
                  </a:cubicBezTo>
                  <a:close/>
                  <a:moveTo>
                    <a:pt x="5229" y="5362"/>
                  </a:moveTo>
                  <a:cubicBezTo>
                    <a:pt x="5274" y="5487"/>
                    <a:pt x="5274" y="5487"/>
                    <a:pt x="5274" y="5487"/>
                  </a:cubicBezTo>
                  <a:cubicBezTo>
                    <a:pt x="5274" y="5569"/>
                    <a:pt x="5229" y="5650"/>
                    <a:pt x="5190" y="5732"/>
                  </a:cubicBezTo>
                  <a:cubicBezTo>
                    <a:pt x="5190" y="5775"/>
                    <a:pt x="5190" y="5819"/>
                    <a:pt x="5146" y="5857"/>
                  </a:cubicBezTo>
                  <a:cubicBezTo>
                    <a:pt x="5146" y="5900"/>
                    <a:pt x="5101" y="5944"/>
                    <a:pt x="5062" y="5944"/>
                  </a:cubicBezTo>
                  <a:cubicBezTo>
                    <a:pt x="4850" y="6025"/>
                    <a:pt x="4806" y="5857"/>
                    <a:pt x="4979" y="5732"/>
                  </a:cubicBezTo>
                  <a:cubicBezTo>
                    <a:pt x="5018" y="5694"/>
                    <a:pt x="5062" y="5650"/>
                    <a:pt x="5062" y="5569"/>
                  </a:cubicBezTo>
                  <a:cubicBezTo>
                    <a:pt x="5062" y="5444"/>
                    <a:pt x="5190" y="5444"/>
                    <a:pt x="5229" y="5362"/>
                  </a:cubicBezTo>
                  <a:close/>
                  <a:moveTo>
                    <a:pt x="7020" y="3116"/>
                  </a:moveTo>
                  <a:cubicBezTo>
                    <a:pt x="7103" y="3198"/>
                    <a:pt x="7103" y="3198"/>
                    <a:pt x="7103" y="3198"/>
                  </a:cubicBezTo>
                  <a:cubicBezTo>
                    <a:pt x="7193" y="3241"/>
                    <a:pt x="7405" y="3410"/>
                    <a:pt x="7360" y="3491"/>
                  </a:cubicBezTo>
                  <a:cubicBezTo>
                    <a:pt x="7315" y="3491"/>
                    <a:pt x="7276" y="3535"/>
                    <a:pt x="7193" y="3491"/>
                  </a:cubicBezTo>
                  <a:cubicBezTo>
                    <a:pt x="7103" y="3491"/>
                    <a:pt x="6975" y="3491"/>
                    <a:pt x="6891" y="3448"/>
                  </a:cubicBezTo>
                  <a:cubicBezTo>
                    <a:pt x="6680" y="3448"/>
                    <a:pt x="6512" y="3366"/>
                    <a:pt x="6295" y="3323"/>
                  </a:cubicBezTo>
                  <a:cubicBezTo>
                    <a:pt x="6211" y="3285"/>
                    <a:pt x="5955" y="3241"/>
                    <a:pt x="5955" y="3160"/>
                  </a:cubicBezTo>
                  <a:cubicBezTo>
                    <a:pt x="5999" y="2953"/>
                    <a:pt x="6339" y="3116"/>
                    <a:pt x="6423" y="3116"/>
                  </a:cubicBezTo>
                  <a:cubicBezTo>
                    <a:pt x="6551" y="3116"/>
                    <a:pt x="6635" y="3073"/>
                    <a:pt x="6724" y="3034"/>
                  </a:cubicBezTo>
                  <a:cubicBezTo>
                    <a:pt x="6852" y="2991"/>
                    <a:pt x="6891" y="3160"/>
                    <a:pt x="7020" y="3116"/>
                  </a:cubicBezTo>
                  <a:close/>
                  <a:moveTo>
                    <a:pt x="12346" y="3535"/>
                  </a:moveTo>
                  <a:cubicBezTo>
                    <a:pt x="12346" y="3410"/>
                    <a:pt x="12385" y="3198"/>
                    <a:pt x="12513" y="3116"/>
                  </a:cubicBezTo>
                  <a:cubicBezTo>
                    <a:pt x="12602" y="3034"/>
                    <a:pt x="12731" y="2953"/>
                    <a:pt x="12814" y="2866"/>
                  </a:cubicBezTo>
                  <a:cubicBezTo>
                    <a:pt x="12943" y="2741"/>
                    <a:pt x="13026" y="2534"/>
                    <a:pt x="13155" y="2453"/>
                  </a:cubicBezTo>
                  <a:cubicBezTo>
                    <a:pt x="13238" y="2371"/>
                    <a:pt x="13495" y="2164"/>
                    <a:pt x="13623" y="2121"/>
                  </a:cubicBezTo>
                  <a:cubicBezTo>
                    <a:pt x="13623" y="2289"/>
                    <a:pt x="13411" y="2409"/>
                    <a:pt x="13327" y="2534"/>
                  </a:cubicBezTo>
                  <a:cubicBezTo>
                    <a:pt x="13199" y="2703"/>
                    <a:pt x="13026" y="2909"/>
                    <a:pt x="12859" y="3073"/>
                  </a:cubicBezTo>
                  <a:cubicBezTo>
                    <a:pt x="12731" y="3198"/>
                    <a:pt x="12686" y="3323"/>
                    <a:pt x="12558" y="3410"/>
                  </a:cubicBezTo>
                  <a:cubicBezTo>
                    <a:pt x="12346" y="3535"/>
                    <a:pt x="12346" y="3535"/>
                    <a:pt x="12346" y="3535"/>
                  </a:cubicBezTo>
                  <a:close/>
                  <a:moveTo>
                    <a:pt x="14688" y="1082"/>
                  </a:moveTo>
                  <a:cubicBezTo>
                    <a:pt x="14560" y="1207"/>
                    <a:pt x="14393" y="1332"/>
                    <a:pt x="14303" y="1370"/>
                  </a:cubicBezTo>
                  <a:cubicBezTo>
                    <a:pt x="14047" y="1495"/>
                    <a:pt x="14136" y="1702"/>
                    <a:pt x="13963" y="1914"/>
                  </a:cubicBezTo>
                  <a:cubicBezTo>
                    <a:pt x="13835" y="2246"/>
                    <a:pt x="13880" y="2703"/>
                    <a:pt x="14303" y="2496"/>
                  </a:cubicBezTo>
                  <a:cubicBezTo>
                    <a:pt x="14688" y="2327"/>
                    <a:pt x="14220" y="2953"/>
                    <a:pt x="13919" y="2621"/>
                  </a:cubicBezTo>
                  <a:cubicBezTo>
                    <a:pt x="13707" y="2409"/>
                    <a:pt x="13668" y="2659"/>
                    <a:pt x="13539" y="2953"/>
                  </a:cubicBezTo>
                  <a:cubicBezTo>
                    <a:pt x="13495" y="2991"/>
                    <a:pt x="13199" y="3323"/>
                    <a:pt x="13366" y="3323"/>
                  </a:cubicBezTo>
                  <a:cubicBezTo>
                    <a:pt x="13623" y="3323"/>
                    <a:pt x="13751" y="2991"/>
                    <a:pt x="13751" y="3410"/>
                  </a:cubicBezTo>
                  <a:cubicBezTo>
                    <a:pt x="13751" y="3660"/>
                    <a:pt x="14008" y="3616"/>
                    <a:pt x="14175" y="3573"/>
                  </a:cubicBezTo>
                  <a:cubicBezTo>
                    <a:pt x="14047" y="3698"/>
                    <a:pt x="13880" y="3741"/>
                    <a:pt x="13668" y="3741"/>
                  </a:cubicBezTo>
                  <a:cubicBezTo>
                    <a:pt x="13623" y="3741"/>
                    <a:pt x="12859" y="4361"/>
                    <a:pt x="12641" y="4448"/>
                  </a:cubicBezTo>
                  <a:cubicBezTo>
                    <a:pt x="12429" y="4530"/>
                    <a:pt x="12089" y="4862"/>
                    <a:pt x="12474" y="4905"/>
                  </a:cubicBezTo>
                  <a:cubicBezTo>
                    <a:pt x="12859" y="4987"/>
                    <a:pt x="12602" y="4943"/>
                    <a:pt x="12686" y="5193"/>
                  </a:cubicBezTo>
                  <a:cubicBezTo>
                    <a:pt x="12731" y="5362"/>
                    <a:pt x="12385" y="5819"/>
                    <a:pt x="12218" y="5857"/>
                  </a:cubicBezTo>
                  <a:cubicBezTo>
                    <a:pt x="11621" y="5944"/>
                    <a:pt x="11916" y="6107"/>
                    <a:pt x="11833" y="6526"/>
                  </a:cubicBezTo>
                  <a:cubicBezTo>
                    <a:pt x="11665" y="6814"/>
                    <a:pt x="11704" y="7108"/>
                    <a:pt x="11749" y="7352"/>
                  </a:cubicBezTo>
                  <a:cubicBezTo>
                    <a:pt x="11794" y="7439"/>
                    <a:pt x="11749" y="7896"/>
                    <a:pt x="11833" y="7771"/>
                  </a:cubicBezTo>
                  <a:cubicBezTo>
                    <a:pt x="12006" y="7559"/>
                    <a:pt x="11961" y="7021"/>
                    <a:pt x="12089" y="6770"/>
                  </a:cubicBezTo>
                  <a:cubicBezTo>
                    <a:pt x="12218" y="6439"/>
                    <a:pt x="12134" y="6814"/>
                    <a:pt x="12257" y="6857"/>
                  </a:cubicBezTo>
                  <a:cubicBezTo>
                    <a:pt x="12346" y="6895"/>
                    <a:pt x="12770" y="6770"/>
                    <a:pt x="12859" y="6689"/>
                  </a:cubicBezTo>
                  <a:cubicBezTo>
                    <a:pt x="12859" y="6895"/>
                    <a:pt x="12474" y="7227"/>
                    <a:pt x="12474" y="7477"/>
                  </a:cubicBezTo>
                  <a:cubicBezTo>
                    <a:pt x="12474" y="7771"/>
                    <a:pt x="12257" y="8228"/>
                    <a:pt x="12134" y="8478"/>
                  </a:cubicBezTo>
                  <a:cubicBezTo>
                    <a:pt x="12045" y="8603"/>
                    <a:pt x="11961" y="8848"/>
                    <a:pt x="12218" y="8685"/>
                  </a:cubicBezTo>
                  <a:cubicBezTo>
                    <a:pt x="12346" y="8560"/>
                    <a:pt x="12474" y="8184"/>
                    <a:pt x="12641" y="8184"/>
                  </a:cubicBezTo>
                  <a:cubicBezTo>
                    <a:pt x="12558" y="8353"/>
                    <a:pt x="12429" y="8641"/>
                    <a:pt x="12429" y="8848"/>
                  </a:cubicBezTo>
                  <a:cubicBezTo>
                    <a:pt x="12429" y="8973"/>
                    <a:pt x="12602" y="9179"/>
                    <a:pt x="12513" y="9305"/>
                  </a:cubicBezTo>
                  <a:cubicBezTo>
                    <a:pt x="12429" y="9392"/>
                    <a:pt x="12257" y="9392"/>
                    <a:pt x="12218" y="9511"/>
                  </a:cubicBezTo>
                  <a:cubicBezTo>
                    <a:pt x="11409" y="10969"/>
                    <a:pt x="11409" y="10969"/>
                    <a:pt x="11409" y="10969"/>
                  </a:cubicBezTo>
                  <a:cubicBezTo>
                    <a:pt x="11409" y="11132"/>
                    <a:pt x="11197" y="11507"/>
                    <a:pt x="11325" y="11632"/>
                  </a:cubicBezTo>
                  <a:cubicBezTo>
                    <a:pt x="11453" y="11757"/>
                    <a:pt x="11537" y="12546"/>
                    <a:pt x="11621" y="12421"/>
                  </a:cubicBezTo>
                  <a:cubicBezTo>
                    <a:pt x="11665" y="12339"/>
                    <a:pt x="12134" y="11676"/>
                    <a:pt x="12089" y="12045"/>
                  </a:cubicBezTo>
                  <a:cubicBezTo>
                    <a:pt x="12006" y="12339"/>
                    <a:pt x="11961" y="12502"/>
                    <a:pt x="11833" y="12752"/>
                  </a:cubicBezTo>
                  <a:cubicBezTo>
                    <a:pt x="11621" y="13171"/>
                    <a:pt x="11493" y="13421"/>
                    <a:pt x="11704" y="13834"/>
                  </a:cubicBezTo>
                  <a:cubicBezTo>
                    <a:pt x="11833" y="14085"/>
                    <a:pt x="11961" y="14335"/>
                    <a:pt x="12218" y="14335"/>
                  </a:cubicBezTo>
                  <a:cubicBezTo>
                    <a:pt x="12218" y="14541"/>
                    <a:pt x="12134" y="15248"/>
                    <a:pt x="11877" y="15286"/>
                  </a:cubicBezTo>
                  <a:cubicBezTo>
                    <a:pt x="11152" y="15411"/>
                    <a:pt x="11794" y="15787"/>
                    <a:pt x="11493" y="16200"/>
                  </a:cubicBezTo>
                  <a:cubicBezTo>
                    <a:pt x="11453" y="16369"/>
                    <a:pt x="11453" y="16494"/>
                    <a:pt x="11453" y="16657"/>
                  </a:cubicBezTo>
                  <a:cubicBezTo>
                    <a:pt x="10979" y="17239"/>
                    <a:pt x="11281" y="18196"/>
                    <a:pt x="11197" y="18903"/>
                  </a:cubicBezTo>
                  <a:cubicBezTo>
                    <a:pt x="11108" y="19485"/>
                    <a:pt x="10639" y="19441"/>
                    <a:pt x="10472" y="19898"/>
                  </a:cubicBezTo>
                  <a:cubicBezTo>
                    <a:pt x="10344" y="20230"/>
                    <a:pt x="10427" y="20898"/>
                    <a:pt x="10427" y="21230"/>
                  </a:cubicBezTo>
                  <a:cubicBezTo>
                    <a:pt x="10684" y="21393"/>
                    <a:pt x="11024" y="21600"/>
                    <a:pt x="11364" y="21393"/>
                  </a:cubicBezTo>
                  <a:cubicBezTo>
                    <a:pt x="11537" y="21268"/>
                    <a:pt x="11794" y="21187"/>
                    <a:pt x="11961" y="21230"/>
                  </a:cubicBezTo>
                  <a:cubicBezTo>
                    <a:pt x="12301" y="21230"/>
                    <a:pt x="12641" y="20855"/>
                    <a:pt x="12814" y="20648"/>
                  </a:cubicBezTo>
                  <a:cubicBezTo>
                    <a:pt x="13071" y="20398"/>
                    <a:pt x="12770" y="19979"/>
                    <a:pt x="12731" y="19691"/>
                  </a:cubicBezTo>
                  <a:cubicBezTo>
                    <a:pt x="12602" y="19566"/>
                    <a:pt x="12429" y="19523"/>
                    <a:pt x="12257" y="19523"/>
                  </a:cubicBezTo>
                  <a:cubicBezTo>
                    <a:pt x="12257" y="19403"/>
                    <a:pt x="12859" y="19441"/>
                    <a:pt x="12770" y="19066"/>
                  </a:cubicBezTo>
                  <a:cubicBezTo>
                    <a:pt x="12731" y="18816"/>
                    <a:pt x="12987" y="18691"/>
                    <a:pt x="13026" y="18446"/>
                  </a:cubicBezTo>
                  <a:cubicBezTo>
                    <a:pt x="13071" y="18027"/>
                    <a:pt x="13199" y="17657"/>
                    <a:pt x="13199" y="17239"/>
                  </a:cubicBezTo>
                  <a:cubicBezTo>
                    <a:pt x="13199" y="16907"/>
                    <a:pt x="13578" y="17407"/>
                    <a:pt x="13411" y="16863"/>
                  </a:cubicBezTo>
                  <a:cubicBezTo>
                    <a:pt x="13283" y="16369"/>
                    <a:pt x="13450" y="15705"/>
                    <a:pt x="13623" y="15248"/>
                  </a:cubicBezTo>
                  <a:cubicBezTo>
                    <a:pt x="13751" y="14955"/>
                    <a:pt x="13880" y="14666"/>
                    <a:pt x="14136" y="14498"/>
                  </a:cubicBezTo>
                  <a:cubicBezTo>
                    <a:pt x="14348" y="14335"/>
                    <a:pt x="14644" y="14335"/>
                    <a:pt x="14733" y="14041"/>
                  </a:cubicBezTo>
                  <a:cubicBezTo>
                    <a:pt x="14733" y="13503"/>
                    <a:pt x="13963" y="12714"/>
                    <a:pt x="13790" y="12214"/>
                  </a:cubicBezTo>
                  <a:cubicBezTo>
                    <a:pt x="13578" y="11550"/>
                    <a:pt x="13539" y="11007"/>
                    <a:pt x="13539" y="10343"/>
                  </a:cubicBezTo>
                  <a:cubicBezTo>
                    <a:pt x="14136" y="10675"/>
                    <a:pt x="14303" y="10593"/>
                    <a:pt x="14560" y="9973"/>
                  </a:cubicBezTo>
                  <a:cubicBezTo>
                    <a:pt x="14644" y="9761"/>
                    <a:pt x="14900" y="9723"/>
                    <a:pt x="14984" y="9430"/>
                  </a:cubicBezTo>
                  <a:cubicBezTo>
                    <a:pt x="15028" y="9266"/>
                    <a:pt x="15285" y="9054"/>
                    <a:pt x="15369" y="8848"/>
                  </a:cubicBezTo>
                  <a:cubicBezTo>
                    <a:pt x="15497" y="8560"/>
                    <a:pt x="15837" y="8434"/>
                    <a:pt x="16094" y="8353"/>
                  </a:cubicBezTo>
                  <a:cubicBezTo>
                    <a:pt x="16478" y="8184"/>
                    <a:pt x="16562" y="7521"/>
                    <a:pt x="16735" y="7227"/>
                  </a:cubicBezTo>
                  <a:cubicBezTo>
                    <a:pt x="16819" y="7064"/>
                    <a:pt x="17583" y="6857"/>
                    <a:pt x="17711" y="6857"/>
                  </a:cubicBezTo>
                  <a:cubicBezTo>
                    <a:pt x="17672" y="6857"/>
                    <a:pt x="17159" y="7271"/>
                    <a:pt x="17075" y="7352"/>
                  </a:cubicBezTo>
                  <a:cubicBezTo>
                    <a:pt x="16735" y="7809"/>
                    <a:pt x="16774" y="8266"/>
                    <a:pt x="16177" y="8560"/>
                  </a:cubicBezTo>
                  <a:cubicBezTo>
                    <a:pt x="16049" y="8603"/>
                    <a:pt x="15837" y="8603"/>
                    <a:pt x="15753" y="8766"/>
                  </a:cubicBezTo>
                  <a:cubicBezTo>
                    <a:pt x="15581" y="9098"/>
                    <a:pt x="15625" y="9179"/>
                    <a:pt x="15285" y="9392"/>
                  </a:cubicBezTo>
                  <a:cubicBezTo>
                    <a:pt x="15028" y="9555"/>
                    <a:pt x="14900" y="10218"/>
                    <a:pt x="14688" y="10468"/>
                  </a:cubicBezTo>
                  <a:cubicBezTo>
                    <a:pt x="14432" y="10800"/>
                    <a:pt x="14393" y="11344"/>
                    <a:pt x="14393" y="11757"/>
                  </a:cubicBezTo>
                  <a:cubicBezTo>
                    <a:pt x="14560" y="12377"/>
                    <a:pt x="14432" y="12752"/>
                    <a:pt x="15112" y="13046"/>
                  </a:cubicBezTo>
                  <a:cubicBezTo>
                    <a:pt x="15285" y="13127"/>
                    <a:pt x="15413" y="13296"/>
                    <a:pt x="15581" y="13334"/>
                  </a:cubicBezTo>
                  <a:cubicBezTo>
                    <a:pt x="15837" y="13421"/>
                    <a:pt x="15625" y="13127"/>
                    <a:pt x="15541" y="13002"/>
                  </a:cubicBezTo>
                  <a:cubicBezTo>
                    <a:pt x="15369" y="12627"/>
                    <a:pt x="15324" y="12377"/>
                    <a:pt x="15581" y="12089"/>
                  </a:cubicBezTo>
                  <a:cubicBezTo>
                    <a:pt x="15709" y="11882"/>
                    <a:pt x="15625" y="11300"/>
                    <a:pt x="15965" y="11714"/>
                  </a:cubicBezTo>
                  <a:cubicBezTo>
                    <a:pt x="16138" y="11882"/>
                    <a:pt x="16350" y="11964"/>
                    <a:pt x="16562" y="12132"/>
                  </a:cubicBezTo>
                  <a:cubicBezTo>
                    <a:pt x="16858" y="12464"/>
                    <a:pt x="16819" y="12007"/>
                    <a:pt x="16735" y="11801"/>
                  </a:cubicBezTo>
                  <a:cubicBezTo>
                    <a:pt x="16646" y="11632"/>
                    <a:pt x="16607" y="11425"/>
                    <a:pt x="16517" y="11257"/>
                  </a:cubicBezTo>
                  <a:cubicBezTo>
                    <a:pt x="16395" y="11050"/>
                    <a:pt x="16350" y="10800"/>
                    <a:pt x="16607" y="11175"/>
                  </a:cubicBezTo>
                  <a:cubicBezTo>
                    <a:pt x="16858" y="11425"/>
                    <a:pt x="16986" y="11882"/>
                    <a:pt x="17075" y="12214"/>
                  </a:cubicBezTo>
                  <a:cubicBezTo>
                    <a:pt x="17159" y="12421"/>
                    <a:pt x="16947" y="12714"/>
                    <a:pt x="17203" y="12714"/>
                  </a:cubicBezTo>
                  <a:cubicBezTo>
                    <a:pt x="17326" y="12714"/>
                    <a:pt x="17583" y="12839"/>
                    <a:pt x="17672" y="12752"/>
                  </a:cubicBezTo>
                  <a:cubicBezTo>
                    <a:pt x="17839" y="12546"/>
                    <a:pt x="17968" y="11926"/>
                    <a:pt x="18096" y="11632"/>
                  </a:cubicBezTo>
                  <a:cubicBezTo>
                    <a:pt x="18179" y="11507"/>
                    <a:pt x="18224" y="11344"/>
                    <a:pt x="18224" y="11175"/>
                  </a:cubicBezTo>
                  <a:cubicBezTo>
                    <a:pt x="18269" y="11050"/>
                    <a:pt x="18012" y="11094"/>
                    <a:pt x="17968" y="10969"/>
                  </a:cubicBezTo>
                  <a:cubicBezTo>
                    <a:pt x="18520" y="11094"/>
                    <a:pt x="18308" y="10800"/>
                    <a:pt x="18269" y="10430"/>
                  </a:cubicBezTo>
                  <a:cubicBezTo>
                    <a:pt x="18352" y="10011"/>
                    <a:pt x="18564" y="9636"/>
                    <a:pt x="18436" y="9266"/>
                  </a:cubicBezTo>
                  <a:cubicBezTo>
                    <a:pt x="18352" y="8973"/>
                    <a:pt x="18308" y="8848"/>
                    <a:pt x="18308" y="8560"/>
                  </a:cubicBezTo>
                  <a:cubicBezTo>
                    <a:pt x="18269" y="7853"/>
                    <a:pt x="18564" y="8935"/>
                    <a:pt x="18648" y="9098"/>
                  </a:cubicBezTo>
                  <a:cubicBezTo>
                    <a:pt x="18648" y="9179"/>
                    <a:pt x="19077" y="8266"/>
                    <a:pt x="19245" y="8103"/>
                  </a:cubicBezTo>
                  <a:cubicBezTo>
                    <a:pt x="19245" y="8434"/>
                    <a:pt x="18904" y="9098"/>
                    <a:pt x="18776" y="9392"/>
                  </a:cubicBezTo>
                  <a:cubicBezTo>
                    <a:pt x="18648" y="9680"/>
                    <a:pt x="18564" y="11050"/>
                    <a:pt x="18904" y="10969"/>
                  </a:cubicBezTo>
                  <a:cubicBezTo>
                    <a:pt x="19161" y="10925"/>
                    <a:pt x="19758" y="10925"/>
                    <a:pt x="19334" y="10637"/>
                  </a:cubicBezTo>
                  <a:cubicBezTo>
                    <a:pt x="19116" y="10468"/>
                    <a:pt x="18949" y="10098"/>
                    <a:pt x="18949" y="9848"/>
                  </a:cubicBezTo>
                  <a:cubicBezTo>
                    <a:pt x="19161" y="10011"/>
                    <a:pt x="19462" y="10512"/>
                    <a:pt x="19674" y="10593"/>
                  </a:cubicBezTo>
                  <a:cubicBezTo>
                    <a:pt x="19970" y="10675"/>
                    <a:pt x="19970" y="10762"/>
                    <a:pt x="20053" y="11007"/>
                  </a:cubicBezTo>
                  <a:cubicBezTo>
                    <a:pt x="20182" y="11344"/>
                    <a:pt x="20695" y="11469"/>
                    <a:pt x="21163" y="11594"/>
                  </a:cubicBezTo>
                  <a:cubicBezTo>
                    <a:pt x="21163" y="11550"/>
                    <a:pt x="21163" y="11550"/>
                    <a:pt x="21163" y="11550"/>
                  </a:cubicBezTo>
                  <a:cubicBezTo>
                    <a:pt x="21247" y="11425"/>
                    <a:pt x="21375" y="11300"/>
                    <a:pt x="21375" y="11175"/>
                  </a:cubicBezTo>
                  <a:cubicBezTo>
                    <a:pt x="21420" y="11094"/>
                    <a:pt x="21375" y="10969"/>
                    <a:pt x="21336" y="10882"/>
                  </a:cubicBezTo>
                  <a:cubicBezTo>
                    <a:pt x="21247" y="10762"/>
                    <a:pt x="21035" y="10675"/>
                    <a:pt x="21035" y="10550"/>
                  </a:cubicBezTo>
                  <a:cubicBezTo>
                    <a:pt x="21035" y="10468"/>
                    <a:pt x="21247" y="10550"/>
                    <a:pt x="21336" y="10512"/>
                  </a:cubicBezTo>
                  <a:cubicBezTo>
                    <a:pt x="21420" y="10468"/>
                    <a:pt x="21503" y="10387"/>
                    <a:pt x="21503" y="10305"/>
                  </a:cubicBezTo>
                  <a:cubicBezTo>
                    <a:pt x="21548" y="10180"/>
                    <a:pt x="21420" y="10055"/>
                    <a:pt x="21375" y="9930"/>
                  </a:cubicBezTo>
                  <a:cubicBezTo>
                    <a:pt x="21375" y="9761"/>
                    <a:pt x="21459" y="9598"/>
                    <a:pt x="21503" y="9430"/>
                  </a:cubicBezTo>
                  <a:cubicBezTo>
                    <a:pt x="21420" y="9266"/>
                    <a:pt x="21375" y="9054"/>
                    <a:pt x="21247" y="8973"/>
                  </a:cubicBezTo>
                  <a:cubicBezTo>
                    <a:pt x="21080" y="8848"/>
                    <a:pt x="20778" y="9016"/>
                    <a:pt x="20611" y="8848"/>
                  </a:cubicBezTo>
                  <a:cubicBezTo>
                    <a:pt x="20438" y="8685"/>
                    <a:pt x="20438" y="8391"/>
                    <a:pt x="20355" y="8184"/>
                  </a:cubicBezTo>
                  <a:cubicBezTo>
                    <a:pt x="20265" y="8021"/>
                    <a:pt x="20143" y="7853"/>
                    <a:pt x="20143" y="7646"/>
                  </a:cubicBezTo>
                  <a:cubicBezTo>
                    <a:pt x="20098" y="7521"/>
                    <a:pt x="20182" y="7352"/>
                    <a:pt x="20182" y="7189"/>
                  </a:cubicBezTo>
                  <a:cubicBezTo>
                    <a:pt x="20182" y="6939"/>
                    <a:pt x="20014" y="6689"/>
                    <a:pt x="20098" y="6439"/>
                  </a:cubicBezTo>
                  <a:cubicBezTo>
                    <a:pt x="20098" y="6357"/>
                    <a:pt x="20355" y="6526"/>
                    <a:pt x="20355" y="6439"/>
                  </a:cubicBezTo>
                  <a:cubicBezTo>
                    <a:pt x="20438" y="6314"/>
                    <a:pt x="20265" y="6189"/>
                    <a:pt x="20265" y="6063"/>
                  </a:cubicBezTo>
                  <a:cubicBezTo>
                    <a:pt x="20265" y="5944"/>
                    <a:pt x="20483" y="5819"/>
                    <a:pt x="20394" y="5732"/>
                  </a:cubicBezTo>
                  <a:cubicBezTo>
                    <a:pt x="20226" y="5612"/>
                    <a:pt x="19970" y="5650"/>
                    <a:pt x="19802" y="5650"/>
                  </a:cubicBezTo>
                  <a:cubicBezTo>
                    <a:pt x="19629" y="5612"/>
                    <a:pt x="19462" y="5732"/>
                    <a:pt x="19334" y="5694"/>
                  </a:cubicBezTo>
                  <a:cubicBezTo>
                    <a:pt x="19245" y="5650"/>
                    <a:pt x="19373" y="5525"/>
                    <a:pt x="19334" y="5487"/>
                  </a:cubicBezTo>
                  <a:cubicBezTo>
                    <a:pt x="19206" y="5275"/>
                    <a:pt x="18904" y="5193"/>
                    <a:pt x="18821" y="4987"/>
                  </a:cubicBezTo>
                  <a:cubicBezTo>
                    <a:pt x="18776" y="4862"/>
                    <a:pt x="18949" y="4737"/>
                    <a:pt x="18988" y="4655"/>
                  </a:cubicBezTo>
                  <a:cubicBezTo>
                    <a:pt x="19161" y="4448"/>
                    <a:pt x="19334" y="4198"/>
                    <a:pt x="19546" y="4030"/>
                  </a:cubicBezTo>
                  <a:cubicBezTo>
                    <a:pt x="19585" y="3992"/>
                    <a:pt x="19713" y="4117"/>
                    <a:pt x="19758" y="4030"/>
                  </a:cubicBezTo>
                  <a:cubicBezTo>
                    <a:pt x="19841" y="3948"/>
                    <a:pt x="19758" y="3785"/>
                    <a:pt x="19841" y="3698"/>
                  </a:cubicBezTo>
                  <a:cubicBezTo>
                    <a:pt x="19886" y="3660"/>
                    <a:pt x="19925" y="3616"/>
                    <a:pt x="20014" y="3616"/>
                  </a:cubicBezTo>
                  <a:cubicBezTo>
                    <a:pt x="20143" y="3616"/>
                    <a:pt x="20226" y="3741"/>
                    <a:pt x="20310" y="3698"/>
                  </a:cubicBezTo>
                  <a:cubicBezTo>
                    <a:pt x="20438" y="3698"/>
                    <a:pt x="20483" y="3535"/>
                    <a:pt x="20566" y="3448"/>
                  </a:cubicBezTo>
                  <a:cubicBezTo>
                    <a:pt x="20438" y="3410"/>
                    <a:pt x="20226" y="3410"/>
                    <a:pt x="20226" y="3241"/>
                  </a:cubicBezTo>
                  <a:cubicBezTo>
                    <a:pt x="20182" y="3034"/>
                    <a:pt x="20522" y="2866"/>
                    <a:pt x="20483" y="2621"/>
                  </a:cubicBezTo>
                  <a:cubicBezTo>
                    <a:pt x="20483" y="2496"/>
                    <a:pt x="20226" y="2534"/>
                    <a:pt x="20143" y="2409"/>
                  </a:cubicBezTo>
                  <a:cubicBezTo>
                    <a:pt x="20098" y="2371"/>
                    <a:pt x="20098" y="2289"/>
                    <a:pt x="20182" y="2246"/>
                  </a:cubicBezTo>
                  <a:cubicBezTo>
                    <a:pt x="20438" y="2164"/>
                    <a:pt x="20695" y="2077"/>
                    <a:pt x="20990" y="1996"/>
                  </a:cubicBezTo>
                  <a:cubicBezTo>
                    <a:pt x="21119" y="1996"/>
                    <a:pt x="21375" y="2164"/>
                    <a:pt x="21375" y="1996"/>
                  </a:cubicBezTo>
                  <a:cubicBezTo>
                    <a:pt x="21420" y="1827"/>
                    <a:pt x="21208" y="1664"/>
                    <a:pt x="21080" y="1539"/>
                  </a:cubicBezTo>
                  <a:cubicBezTo>
                    <a:pt x="20990" y="1457"/>
                    <a:pt x="20868" y="1414"/>
                    <a:pt x="20778" y="1332"/>
                  </a:cubicBezTo>
                  <a:cubicBezTo>
                    <a:pt x="20566" y="1370"/>
                    <a:pt x="20310" y="1370"/>
                    <a:pt x="20143" y="1457"/>
                  </a:cubicBezTo>
                  <a:cubicBezTo>
                    <a:pt x="20014" y="1495"/>
                    <a:pt x="19970" y="1702"/>
                    <a:pt x="19841" y="1746"/>
                  </a:cubicBezTo>
                  <a:cubicBezTo>
                    <a:pt x="19758" y="1789"/>
                    <a:pt x="19585" y="1702"/>
                    <a:pt x="19462" y="1746"/>
                  </a:cubicBezTo>
                  <a:cubicBezTo>
                    <a:pt x="19334" y="1789"/>
                    <a:pt x="19289" y="1914"/>
                    <a:pt x="19161" y="1952"/>
                  </a:cubicBezTo>
                  <a:cubicBezTo>
                    <a:pt x="18988" y="2039"/>
                    <a:pt x="18776" y="2039"/>
                    <a:pt x="18609" y="1996"/>
                  </a:cubicBezTo>
                  <a:cubicBezTo>
                    <a:pt x="18436" y="1996"/>
                    <a:pt x="18224" y="1827"/>
                    <a:pt x="18012" y="1871"/>
                  </a:cubicBezTo>
                  <a:cubicBezTo>
                    <a:pt x="17884" y="1914"/>
                    <a:pt x="17884" y="2039"/>
                    <a:pt x="17800" y="2121"/>
                  </a:cubicBezTo>
                  <a:cubicBezTo>
                    <a:pt x="17672" y="2246"/>
                    <a:pt x="17544" y="2409"/>
                    <a:pt x="17415" y="2453"/>
                  </a:cubicBezTo>
                  <a:cubicBezTo>
                    <a:pt x="17242" y="2534"/>
                    <a:pt x="17075" y="2578"/>
                    <a:pt x="16902" y="2578"/>
                  </a:cubicBezTo>
                  <a:cubicBezTo>
                    <a:pt x="16819" y="2578"/>
                    <a:pt x="16735" y="2578"/>
                    <a:pt x="16646" y="2534"/>
                  </a:cubicBezTo>
                  <a:cubicBezTo>
                    <a:pt x="16562" y="2496"/>
                    <a:pt x="16517" y="2371"/>
                    <a:pt x="16517" y="2289"/>
                  </a:cubicBezTo>
                  <a:cubicBezTo>
                    <a:pt x="16517" y="2202"/>
                    <a:pt x="16646" y="2202"/>
                    <a:pt x="16646" y="2121"/>
                  </a:cubicBezTo>
                  <a:cubicBezTo>
                    <a:pt x="16690" y="1996"/>
                    <a:pt x="16517" y="1914"/>
                    <a:pt x="16517" y="1789"/>
                  </a:cubicBezTo>
                  <a:cubicBezTo>
                    <a:pt x="16562" y="1621"/>
                    <a:pt x="16774" y="1539"/>
                    <a:pt x="16774" y="1370"/>
                  </a:cubicBezTo>
                  <a:cubicBezTo>
                    <a:pt x="16774" y="1289"/>
                    <a:pt x="16646" y="1289"/>
                    <a:pt x="16562" y="1289"/>
                  </a:cubicBezTo>
                  <a:cubicBezTo>
                    <a:pt x="16434" y="1245"/>
                    <a:pt x="16306" y="1332"/>
                    <a:pt x="16177" y="1245"/>
                  </a:cubicBezTo>
                  <a:cubicBezTo>
                    <a:pt x="16138" y="1207"/>
                    <a:pt x="16267" y="1082"/>
                    <a:pt x="16177" y="1082"/>
                  </a:cubicBezTo>
                  <a:cubicBezTo>
                    <a:pt x="16049" y="1001"/>
                    <a:pt x="15837" y="914"/>
                    <a:pt x="15670" y="1001"/>
                  </a:cubicBezTo>
                  <a:cubicBezTo>
                    <a:pt x="15581" y="1082"/>
                    <a:pt x="15709" y="1245"/>
                    <a:pt x="15670" y="1370"/>
                  </a:cubicBezTo>
                  <a:cubicBezTo>
                    <a:pt x="15670" y="1414"/>
                    <a:pt x="15670" y="1539"/>
                    <a:pt x="15581" y="1539"/>
                  </a:cubicBezTo>
                  <a:cubicBezTo>
                    <a:pt x="15452" y="1539"/>
                    <a:pt x="15324" y="1457"/>
                    <a:pt x="15157" y="1457"/>
                  </a:cubicBezTo>
                  <a:cubicBezTo>
                    <a:pt x="15112" y="1457"/>
                    <a:pt x="15028" y="1539"/>
                    <a:pt x="14945" y="1495"/>
                  </a:cubicBezTo>
                  <a:cubicBezTo>
                    <a:pt x="14816" y="1370"/>
                    <a:pt x="14772" y="1207"/>
                    <a:pt x="14688" y="1082"/>
                  </a:cubicBezTo>
                  <a:close/>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211" name="Shape">
              <a:extLst>
                <a:ext uri="{FF2B5EF4-FFF2-40B4-BE49-F238E27FC236}">
                  <a16:creationId xmlns:a16="http://schemas.microsoft.com/office/drawing/2014/main" id="{BD134EC5-B93C-BE46-8302-AA4CDE7F3655}"/>
                </a:ext>
              </a:extLst>
            </p:cNvPr>
            <p:cNvSpPr/>
            <p:nvPr/>
          </p:nvSpPr>
          <p:spPr>
            <a:xfrm>
              <a:off x="2980006" y="2875029"/>
              <a:ext cx="597693" cy="574029"/>
            </a:xfrm>
            <a:custGeom>
              <a:avLst/>
              <a:gdLst/>
              <a:ahLst/>
              <a:cxnLst>
                <a:cxn ang="0">
                  <a:pos x="wd2" y="hd2"/>
                </a:cxn>
                <a:cxn ang="5400000">
                  <a:pos x="wd2" y="hd2"/>
                </a:cxn>
                <a:cxn ang="10800000">
                  <a:pos x="wd2" y="hd2"/>
                </a:cxn>
                <a:cxn ang="16200000">
                  <a:pos x="wd2" y="hd2"/>
                </a:cxn>
              </a:cxnLst>
              <a:rect l="0" t="0" r="r" b="b"/>
              <a:pathLst>
                <a:path w="21426" h="21255" extrusionOk="0">
                  <a:moveTo>
                    <a:pt x="12284" y="21043"/>
                  </a:moveTo>
                  <a:cubicBezTo>
                    <a:pt x="12071" y="20706"/>
                    <a:pt x="11744" y="19695"/>
                    <a:pt x="11317" y="19578"/>
                  </a:cubicBezTo>
                  <a:cubicBezTo>
                    <a:pt x="10450" y="19358"/>
                    <a:pt x="9469" y="19578"/>
                    <a:pt x="8487" y="19695"/>
                  </a:cubicBezTo>
                  <a:cubicBezTo>
                    <a:pt x="8047" y="19695"/>
                    <a:pt x="7734" y="19812"/>
                    <a:pt x="7407" y="19915"/>
                  </a:cubicBezTo>
                  <a:cubicBezTo>
                    <a:pt x="7080" y="20032"/>
                    <a:pt x="6753" y="20149"/>
                    <a:pt x="6312" y="20369"/>
                  </a:cubicBezTo>
                  <a:cubicBezTo>
                    <a:pt x="5672" y="20149"/>
                    <a:pt x="4904" y="20252"/>
                    <a:pt x="4364" y="19812"/>
                  </a:cubicBezTo>
                  <a:cubicBezTo>
                    <a:pt x="4051" y="19695"/>
                    <a:pt x="3937" y="19255"/>
                    <a:pt x="4136" y="18918"/>
                  </a:cubicBezTo>
                  <a:cubicBezTo>
                    <a:pt x="4136" y="18684"/>
                    <a:pt x="4577" y="18918"/>
                    <a:pt x="4790" y="18684"/>
                  </a:cubicBezTo>
                  <a:cubicBezTo>
                    <a:pt x="4904" y="18684"/>
                    <a:pt x="4904" y="18464"/>
                    <a:pt x="4904" y="18244"/>
                  </a:cubicBezTo>
                  <a:cubicBezTo>
                    <a:pt x="4790" y="17907"/>
                    <a:pt x="4364" y="17468"/>
                    <a:pt x="4577" y="17131"/>
                  </a:cubicBezTo>
                  <a:cubicBezTo>
                    <a:pt x="4904" y="16456"/>
                    <a:pt x="5771" y="16339"/>
                    <a:pt x="6312" y="15885"/>
                  </a:cubicBezTo>
                  <a:cubicBezTo>
                    <a:pt x="6425" y="15782"/>
                    <a:pt x="6639" y="15445"/>
                    <a:pt x="6425" y="15328"/>
                  </a:cubicBezTo>
                  <a:cubicBezTo>
                    <a:pt x="5985" y="15328"/>
                    <a:pt x="5444" y="15885"/>
                    <a:pt x="5018" y="15782"/>
                  </a:cubicBezTo>
                  <a:cubicBezTo>
                    <a:pt x="4790" y="15782"/>
                    <a:pt x="4904" y="15328"/>
                    <a:pt x="4904" y="15108"/>
                  </a:cubicBezTo>
                  <a:cubicBezTo>
                    <a:pt x="4904" y="14888"/>
                    <a:pt x="4904" y="14654"/>
                    <a:pt x="5018" y="14551"/>
                  </a:cubicBezTo>
                  <a:cubicBezTo>
                    <a:pt x="5018" y="14214"/>
                    <a:pt x="5444" y="13877"/>
                    <a:pt x="5231" y="13760"/>
                  </a:cubicBezTo>
                  <a:cubicBezTo>
                    <a:pt x="4463" y="13203"/>
                    <a:pt x="3397" y="13203"/>
                    <a:pt x="2415" y="12866"/>
                  </a:cubicBezTo>
                  <a:cubicBezTo>
                    <a:pt x="1548" y="12529"/>
                    <a:pt x="1662" y="11415"/>
                    <a:pt x="1662" y="11415"/>
                  </a:cubicBezTo>
                  <a:cubicBezTo>
                    <a:pt x="1449" y="11298"/>
                    <a:pt x="1221" y="11196"/>
                    <a:pt x="1121" y="10961"/>
                  </a:cubicBezTo>
                  <a:cubicBezTo>
                    <a:pt x="794" y="10624"/>
                    <a:pt x="794" y="10067"/>
                    <a:pt x="567" y="9628"/>
                  </a:cubicBezTo>
                  <a:cubicBezTo>
                    <a:pt x="467" y="9408"/>
                    <a:pt x="27" y="9291"/>
                    <a:pt x="27" y="8954"/>
                  </a:cubicBezTo>
                  <a:cubicBezTo>
                    <a:pt x="140" y="8397"/>
                    <a:pt x="567" y="7942"/>
                    <a:pt x="794" y="7386"/>
                  </a:cubicBezTo>
                  <a:cubicBezTo>
                    <a:pt x="794" y="7049"/>
                    <a:pt x="794" y="6712"/>
                    <a:pt x="567" y="6492"/>
                  </a:cubicBezTo>
                  <a:cubicBezTo>
                    <a:pt x="467" y="6272"/>
                    <a:pt x="27" y="6272"/>
                    <a:pt x="27" y="5935"/>
                  </a:cubicBezTo>
                  <a:cubicBezTo>
                    <a:pt x="-73" y="5481"/>
                    <a:pt x="140" y="5041"/>
                    <a:pt x="140" y="4587"/>
                  </a:cubicBezTo>
                  <a:cubicBezTo>
                    <a:pt x="354" y="4250"/>
                    <a:pt x="567" y="3913"/>
                    <a:pt x="794" y="3693"/>
                  </a:cubicBezTo>
                  <a:cubicBezTo>
                    <a:pt x="1221" y="3473"/>
                    <a:pt x="1875" y="3576"/>
                    <a:pt x="2202" y="3136"/>
                  </a:cubicBezTo>
                  <a:cubicBezTo>
                    <a:pt x="2316" y="2901"/>
                    <a:pt x="1875" y="2462"/>
                    <a:pt x="2103" y="2345"/>
                  </a:cubicBezTo>
                  <a:cubicBezTo>
                    <a:pt x="2202" y="2125"/>
                    <a:pt x="2529" y="2564"/>
                    <a:pt x="2743" y="2564"/>
                  </a:cubicBezTo>
                  <a:cubicBezTo>
                    <a:pt x="3283" y="2799"/>
                    <a:pt x="3724" y="3019"/>
                    <a:pt x="4250" y="3136"/>
                  </a:cubicBezTo>
                  <a:cubicBezTo>
                    <a:pt x="4463" y="3136"/>
                    <a:pt x="4790" y="3019"/>
                    <a:pt x="5117" y="3136"/>
                  </a:cubicBezTo>
                  <a:cubicBezTo>
                    <a:pt x="5345" y="3356"/>
                    <a:pt x="5345" y="3810"/>
                    <a:pt x="5672" y="3913"/>
                  </a:cubicBezTo>
                  <a:cubicBezTo>
                    <a:pt x="5771" y="4030"/>
                    <a:pt x="5985" y="3810"/>
                    <a:pt x="6098" y="3693"/>
                  </a:cubicBezTo>
                  <a:cubicBezTo>
                    <a:pt x="6312" y="3136"/>
                    <a:pt x="6212" y="2564"/>
                    <a:pt x="6312" y="2125"/>
                  </a:cubicBezTo>
                  <a:cubicBezTo>
                    <a:pt x="6425" y="1788"/>
                    <a:pt x="6539" y="1451"/>
                    <a:pt x="6753" y="1114"/>
                  </a:cubicBezTo>
                  <a:cubicBezTo>
                    <a:pt x="6966" y="894"/>
                    <a:pt x="7179" y="777"/>
                    <a:pt x="7407" y="777"/>
                  </a:cubicBezTo>
                  <a:cubicBezTo>
                    <a:pt x="8274" y="557"/>
                    <a:pt x="9255" y="454"/>
                    <a:pt x="10123" y="337"/>
                  </a:cubicBezTo>
                  <a:cubicBezTo>
                    <a:pt x="10450" y="220"/>
                    <a:pt x="10663" y="0"/>
                    <a:pt x="10990" y="0"/>
                  </a:cubicBezTo>
                  <a:cubicBezTo>
                    <a:pt x="11417" y="0"/>
                    <a:pt x="11857" y="117"/>
                    <a:pt x="12185" y="337"/>
                  </a:cubicBezTo>
                  <a:cubicBezTo>
                    <a:pt x="12512" y="454"/>
                    <a:pt x="12611" y="894"/>
                    <a:pt x="12938" y="1011"/>
                  </a:cubicBezTo>
                  <a:cubicBezTo>
                    <a:pt x="13151" y="1114"/>
                    <a:pt x="13592" y="777"/>
                    <a:pt x="13919" y="1011"/>
                  </a:cubicBezTo>
                  <a:cubicBezTo>
                    <a:pt x="14360" y="1348"/>
                    <a:pt x="14360" y="2008"/>
                    <a:pt x="14687" y="2345"/>
                  </a:cubicBezTo>
                  <a:cubicBezTo>
                    <a:pt x="14787" y="2564"/>
                    <a:pt x="15228" y="2682"/>
                    <a:pt x="15327" y="2901"/>
                  </a:cubicBezTo>
                  <a:cubicBezTo>
                    <a:pt x="15441" y="3136"/>
                    <a:pt x="15327" y="3576"/>
                    <a:pt x="15555" y="3810"/>
                  </a:cubicBezTo>
                  <a:cubicBezTo>
                    <a:pt x="15555" y="4030"/>
                    <a:pt x="15981" y="3810"/>
                    <a:pt x="15981" y="3913"/>
                  </a:cubicBezTo>
                  <a:cubicBezTo>
                    <a:pt x="15981" y="4367"/>
                    <a:pt x="15654" y="4807"/>
                    <a:pt x="15654" y="5261"/>
                  </a:cubicBezTo>
                  <a:cubicBezTo>
                    <a:pt x="15654" y="5935"/>
                    <a:pt x="15867" y="6492"/>
                    <a:pt x="16195" y="7049"/>
                  </a:cubicBezTo>
                  <a:cubicBezTo>
                    <a:pt x="16308" y="7503"/>
                    <a:pt x="16522" y="7942"/>
                    <a:pt x="16849" y="8162"/>
                  </a:cubicBezTo>
                  <a:cubicBezTo>
                    <a:pt x="17617" y="8499"/>
                    <a:pt x="18598" y="8280"/>
                    <a:pt x="19351" y="8499"/>
                  </a:cubicBezTo>
                  <a:cubicBezTo>
                    <a:pt x="20105" y="8836"/>
                    <a:pt x="20759" y="9408"/>
                    <a:pt x="21413" y="9847"/>
                  </a:cubicBezTo>
                  <a:cubicBezTo>
                    <a:pt x="21413" y="10624"/>
                    <a:pt x="21527" y="11298"/>
                    <a:pt x="21086" y="11753"/>
                  </a:cubicBezTo>
                  <a:cubicBezTo>
                    <a:pt x="20645" y="12090"/>
                    <a:pt x="19238" y="13203"/>
                    <a:pt x="20005" y="13760"/>
                  </a:cubicBezTo>
                  <a:cubicBezTo>
                    <a:pt x="21200" y="14771"/>
                    <a:pt x="17617" y="17233"/>
                    <a:pt x="16735" y="18127"/>
                  </a:cubicBezTo>
                  <a:cubicBezTo>
                    <a:pt x="14460" y="20706"/>
                    <a:pt x="14460" y="20706"/>
                    <a:pt x="14460" y="20706"/>
                  </a:cubicBezTo>
                  <a:cubicBezTo>
                    <a:pt x="13592" y="21600"/>
                    <a:pt x="13052" y="21160"/>
                    <a:pt x="12284" y="21043"/>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212" name="Shape">
              <a:extLst>
                <a:ext uri="{FF2B5EF4-FFF2-40B4-BE49-F238E27FC236}">
                  <a16:creationId xmlns:a16="http://schemas.microsoft.com/office/drawing/2014/main" id="{5BBF1BD7-5456-4042-AC64-0761F78B9A6A}"/>
                </a:ext>
              </a:extLst>
            </p:cNvPr>
            <p:cNvSpPr/>
            <p:nvPr/>
          </p:nvSpPr>
          <p:spPr>
            <a:xfrm>
              <a:off x="3156226" y="3402767"/>
              <a:ext cx="165631" cy="57360"/>
            </a:xfrm>
            <a:custGeom>
              <a:avLst/>
              <a:gdLst/>
              <a:ahLst/>
              <a:cxnLst>
                <a:cxn ang="0">
                  <a:pos x="wd2" y="hd2"/>
                </a:cxn>
                <a:cxn ang="5400000">
                  <a:pos x="wd2" y="hd2"/>
                </a:cxn>
                <a:cxn ang="10800000">
                  <a:pos x="wd2" y="hd2"/>
                </a:cxn>
                <a:cxn ang="16200000">
                  <a:pos x="wd2" y="hd2"/>
                </a:cxn>
              </a:cxnLst>
              <a:rect l="0" t="0" r="r" b="b"/>
              <a:pathLst>
                <a:path w="21600" h="20386" extrusionOk="0">
                  <a:moveTo>
                    <a:pt x="2777" y="20386"/>
                  </a:moveTo>
                  <a:cubicBezTo>
                    <a:pt x="3960" y="18268"/>
                    <a:pt x="5503" y="18268"/>
                    <a:pt x="7457" y="19398"/>
                  </a:cubicBezTo>
                  <a:cubicBezTo>
                    <a:pt x="10646" y="19398"/>
                    <a:pt x="12600" y="15021"/>
                    <a:pt x="15326" y="12904"/>
                  </a:cubicBezTo>
                  <a:cubicBezTo>
                    <a:pt x="16509" y="11774"/>
                    <a:pt x="18463" y="16151"/>
                    <a:pt x="19286" y="15021"/>
                  </a:cubicBezTo>
                  <a:cubicBezTo>
                    <a:pt x="20057" y="13892"/>
                    <a:pt x="20829" y="13892"/>
                    <a:pt x="21600" y="15021"/>
                  </a:cubicBezTo>
                  <a:cubicBezTo>
                    <a:pt x="20829" y="11774"/>
                    <a:pt x="19646" y="2033"/>
                    <a:pt x="18103" y="904"/>
                  </a:cubicBezTo>
                  <a:cubicBezTo>
                    <a:pt x="14966" y="-1214"/>
                    <a:pt x="11417" y="904"/>
                    <a:pt x="7869" y="2033"/>
                  </a:cubicBezTo>
                  <a:cubicBezTo>
                    <a:pt x="6274" y="2033"/>
                    <a:pt x="5143" y="3162"/>
                    <a:pt x="3960" y="4151"/>
                  </a:cubicBezTo>
                  <a:cubicBezTo>
                    <a:pt x="2777" y="5280"/>
                    <a:pt x="1594" y="6410"/>
                    <a:pt x="0" y="8527"/>
                  </a:cubicBezTo>
                  <a:cubicBezTo>
                    <a:pt x="2777" y="20386"/>
                    <a:pt x="2777" y="20386"/>
                    <a:pt x="2777" y="20386"/>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213" name="Shape">
              <a:extLst>
                <a:ext uri="{FF2B5EF4-FFF2-40B4-BE49-F238E27FC236}">
                  <a16:creationId xmlns:a16="http://schemas.microsoft.com/office/drawing/2014/main" id="{6616D113-7236-EF45-9F0B-8BBAF16B7057}"/>
                </a:ext>
              </a:extLst>
            </p:cNvPr>
            <p:cNvSpPr/>
            <p:nvPr/>
          </p:nvSpPr>
          <p:spPr>
            <a:xfrm>
              <a:off x="2724560" y="2008145"/>
              <a:ext cx="1264517" cy="1132145"/>
            </a:xfrm>
            <a:custGeom>
              <a:avLst/>
              <a:gdLst/>
              <a:ahLst/>
              <a:cxnLst>
                <a:cxn ang="0">
                  <a:pos x="wd2" y="hd2"/>
                </a:cxn>
                <a:cxn ang="5400000">
                  <a:pos x="wd2" y="hd2"/>
                </a:cxn>
                <a:cxn ang="10800000">
                  <a:pos x="wd2" y="hd2"/>
                </a:cxn>
                <a:cxn ang="16200000">
                  <a:pos x="wd2" y="hd2"/>
                </a:cxn>
              </a:cxnLst>
              <a:rect l="0" t="0" r="r" b="b"/>
              <a:pathLst>
                <a:path w="21387" h="21600" extrusionOk="0">
                  <a:moveTo>
                    <a:pt x="18476" y="10569"/>
                  </a:moveTo>
                  <a:cubicBezTo>
                    <a:pt x="18322" y="10516"/>
                    <a:pt x="18221" y="10456"/>
                    <a:pt x="18067" y="10516"/>
                  </a:cubicBezTo>
                  <a:cubicBezTo>
                    <a:pt x="17913" y="10516"/>
                    <a:pt x="17812" y="10857"/>
                    <a:pt x="17611" y="10857"/>
                  </a:cubicBezTo>
                  <a:cubicBezTo>
                    <a:pt x="17403" y="10804"/>
                    <a:pt x="17350" y="10516"/>
                    <a:pt x="17202" y="10396"/>
                  </a:cubicBezTo>
                  <a:cubicBezTo>
                    <a:pt x="16994" y="10343"/>
                    <a:pt x="16787" y="10222"/>
                    <a:pt x="16632" y="10343"/>
                  </a:cubicBezTo>
                  <a:cubicBezTo>
                    <a:pt x="16485" y="10456"/>
                    <a:pt x="16331" y="10743"/>
                    <a:pt x="16378" y="11031"/>
                  </a:cubicBezTo>
                  <a:cubicBezTo>
                    <a:pt x="16431" y="11378"/>
                    <a:pt x="16787" y="11613"/>
                    <a:pt x="16840" y="11953"/>
                  </a:cubicBezTo>
                  <a:cubicBezTo>
                    <a:pt x="16840" y="12187"/>
                    <a:pt x="16787" y="12422"/>
                    <a:pt x="16632" y="12535"/>
                  </a:cubicBezTo>
                  <a:cubicBezTo>
                    <a:pt x="16378" y="12649"/>
                    <a:pt x="16069" y="12301"/>
                    <a:pt x="15868" y="12475"/>
                  </a:cubicBezTo>
                  <a:cubicBezTo>
                    <a:pt x="15660" y="12709"/>
                    <a:pt x="15613" y="13170"/>
                    <a:pt x="15768" y="13397"/>
                  </a:cubicBezTo>
                  <a:cubicBezTo>
                    <a:pt x="15915" y="13631"/>
                    <a:pt x="16277" y="13170"/>
                    <a:pt x="16532" y="13344"/>
                  </a:cubicBezTo>
                  <a:cubicBezTo>
                    <a:pt x="16632" y="13397"/>
                    <a:pt x="16331" y="13631"/>
                    <a:pt x="16431" y="13745"/>
                  </a:cubicBezTo>
                  <a:cubicBezTo>
                    <a:pt x="16485" y="13858"/>
                    <a:pt x="16632" y="13805"/>
                    <a:pt x="16740" y="13745"/>
                  </a:cubicBezTo>
                  <a:cubicBezTo>
                    <a:pt x="16894" y="13684"/>
                    <a:pt x="16994" y="13518"/>
                    <a:pt x="17149" y="13397"/>
                  </a:cubicBezTo>
                  <a:cubicBezTo>
                    <a:pt x="17457" y="13223"/>
                    <a:pt x="17712" y="12883"/>
                    <a:pt x="18067" y="12936"/>
                  </a:cubicBezTo>
                  <a:cubicBezTo>
                    <a:pt x="18275" y="12936"/>
                    <a:pt x="18221" y="13223"/>
                    <a:pt x="18322" y="13397"/>
                  </a:cubicBezTo>
                  <a:cubicBezTo>
                    <a:pt x="18121" y="14093"/>
                    <a:pt x="17812" y="14841"/>
                    <a:pt x="17403" y="15423"/>
                  </a:cubicBezTo>
                  <a:cubicBezTo>
                    <a:pt x="17457" y="15650"/>
                    <a:pt x="17095" y="16406"/>
                    <a:pt x="16894" y="16459"/>
                  </a:cubicBezTo>
                  <a:cubicBezTo>
                    <a:pt x="16894" y="16459"/>
                    <a:pt x="16894" y="16459"/>
                    <a:pt x="16894" y="16519"/>
                  </a:cubicBezTo>
                  <a:cubicBezTo>
                    <a:pt x="17611" y="16693"/>
                    <a:pt x="16123" y="19294"/>
                    <a:pt x="15969" y="19634"/>
                  </a:cubicBezTo>
                  <a:cubicBezTo>
                    <a:pt x="15613" y="20156"/>
                    <a:pt x="15050" y="20330"/>
                    <a:pt x="14688" y="20791"/>
                  </a:cubicBezTo>
                  <a:cubicBezTo>
                    <a:pt x="14487" y="21025"/>
                    <a:pt x="14434" y="21313"/>
                    <a:pt x="14434" y="21600"/>
                  </a:cubicBezTo>
                  <a:cubicBezTo>
                    <a:pt x="14125" y="21373"/>
                    <a:pt x="13817" y="21078"/>
                    <a:pt x="13461" y="20904"/>
                  </a:cubicBezTo>
                  <a:cubicBezTo>
                    <a:pt x="13106" y="20791"/>
                    <a:pt x="12644" y="20904"/>
                    <a:pt x="12282" y="20731"/>
                  </a:cubicBezTo>
                  <a:cubicBezTo>
                    <a:pt x="12127" y="20617"/>
                    <a:pt x="12027" y="20390"/>
                    <a:pt x="11973" y="20156"/>
                  </a:cubicBezTo>
                  <a:cubicBezTo>
                    <a:pt x="11819" y="19869"/>
                    <a:pt x="11718" y="19581"/>
                    <a:pt x="11718" y="19234"/>
                  </a:cubicBezTo>
                  <a:cubicBezTo>
                    <a:pt x="11718" y="18999"/>
                    <a:pt x="11873" y="18772"/>
                    <a:pt x="11873" y="18538"/>
                  </a:cubicBezTo>
                  <a:cubicBezTo>
                    <a:pt x="11873" y="18485"/>
                    <a:pt x="11672" y="18599"/>
                    <a:pt x="11672" y="18485"/>
                  </a:cubicBezTo>
                  <a:cubicBezTo>
                    <a:pt x="11564" y="18364"/>
                    <a:pt x="11618" y="18137"/>
                    <a:pt x="11564" y="18016"/>
                  </a:cubicBezTo>
                  <a:cubicBezTo>
                    <a:pt x="11517" y="17903"/>
                    <a:pt x="11309" y="17842"/>
                    <a:pt x="11263" y="17729"/>
                  </a:cubicBezTo>
                  <a:cubicBezTo>
                    <a:pt x="11108" y="17555"/>
                    <a:pt x="11108" y="17215"/>
                    <a:pt x="10901" y="17041"/>
                  </a:cubicBezTo>
                  <a:cubicBezTo>
                    <a:pt x="10746" y="16920"/>
                    <a:pt x="10539" y="17094"/>
                    <a:pt x="10438" y="17041"/>
                  </a:cubicBezTo>
                  <a:cubicBezTo>
                    <a:pt x="10284" y="16981"/>
                    <a:pt x="10237" y="16754"/>
                    <a:pt x="10083" y="16693"/>
                  </a:cubicBezTo>
                  <a:cubicBezTo>
                    <a:pt x="9928" y="16580"/>
                    <a:pt x="9721" y="16519"/>
                    <a:pt x="9520" y="16519"/>
                  </a:cubicBezTo>
                  <a:cubicBezTo>
                    <a:pt x="9365" y="16519"/>
                    <a:pt x="9265" y="16633"/>
                    <a:pt x="9111" y="16693"/>
                  </a:cubicBezTo>
                  <a:cubicBezTo>
                    <a:pt x="8702" y="16754"/>
                    <a:pt x="8239" y="16807"/>
                    <a:pt x="7830" y="16920"/>
                  </a:cubicBezTo>
                  <a:cubicBezTo>
                    <a:pt x="7723" y="16920"/>
                    <a:pt x="7622" y="16981"/>
                    <a:pt x="7522" y="17094"/>
                  </a:cubicBezTo>
                  <a:cubicBezTo>
                    <a:pt x="7421" y="17268"/>
                    <a:pt x="7368" y="17442"/>
                    <a:pt x="7314" y="17616"/>
                  </a:cubicBezTo>
                  <a:cubicBezTo>
                    <a:pt x="7267" y="17842"/>
                    <a:pt x="7314" y="18137"/>
                    <a:pt x="7213" y="18425"/>
                  </a:cubicBezTo>
                  <a:cubicBezTo>
                    <a:pt x="7160" y="18485"/>
                    <a:pt x="7059" y="18599"/>
                    <a:pt x="7012" y="18538"/>
                  </a:cubicBezTo>
                  <a:cubicBezTo>
                    <a:pt x="6858" y="18485"/>
                    <a:pt x="6858" y="18251"/>
                    <a:pt x="6751" y="18137"/>
                  </a:cubicBezTo>
                  <a:cubicBezTo>
                    <a:pt x="6597" y="18077"/>
                    <a:pt x="6442" y="18137"/>
                    <a:pt x="6342" y="18137"/>
                  </a:cubicBezTo>
                  <a:cubicBezTo>
                    <a:pt x="6094" y="18077"/>
                    <a:pt x="5886" y="17963"/>
                    <a:pt x="5631" y="17842"/>
                  </a:cubicBezTo>
                  <a:cubicBezTo>
                    <a:pt x="5531" y="17842"/>
                    <a:pt x="5377" y="17616"/>
                    <a:pt x="5330" y="17729"/>
                  </a:cubicBezTo>
                  <a:cubicBezTo>
                    <a:pt x="5222" y="17790"/>
                    <a:pt x="5430" y="18016"/>
                    <a:pt x="5377" y="18137"/>
                  </a:cubicBezTo>
                  <a:cubicBezTo>
                    <a:pt x="5222" y="18364"/>
                    <a:pt x="4914" y="18311"/>
                    <a:pt x="4713" y="18425"/>
                  </a:cubicBezTo>
                  <a:cubicBezTo>
                    <a:pt x="4606" y="18538"/>
                    <a:pt x="4505" y="18712"/>
                    <a:pt x="4404" y="18886"/>
                  </a:cubicBezTo>
                  <a:cubicBezTo>
                    <a:pt x="4197" y="18772"/>
                    <a:pt x="3996" y="18599"/>
                    <a:pt x="3788" y="18599"/>
                  </a:cubicBezTo>
                  <a:cubicBezTo>
                    <a:pt x="3634" y="18599"/>
                    <a:pt x="3587" y="18825"/>
                    <a:pt x="3486" y="18825"/>
                  </a:cubicBezTo>
                  <a:cubicBezTo>
                    <a:pt x="3225" y="18825"/>
                    <a:pt x="3023" y="18538"/>
                    <a:pt x="2816" y="18538"/>
                  </a:cubicBezTo>
                  <a:cubicBezTo>
                    <a:pt x="2715" y="18485"/>
                    <a:pt x="2615" y="18599"/>
                    <a:pt x="2507" y="18599"/>
                  </a:cubicBezTo>
                  <a:cubicBezTo>
                    <a:pt x="2460" y="18599"/>
                    <a:pt x="2507" y="18538"/>
                    <a:pt x="2507" y="18485"/>
                  </a:cubicBezTo>
                  <a:cubicBezTo>
                    <a:pt x="2507" y="18425"/>
                    <a:pt x="2561" y="18364"/>
                    <a:pt x="2507" y="18311"/>
                  </a:cubicBezTo>
                  <a:cubicBezTo>
                    <a:pt x="2507" y="18077"/>
                    <a:pt x="2507" y="17790"/>
                    <a:pt x="2306" y="17676"/>
                  </a:cubicBezTo>
                  <a:cubicBezTo>
                    <a:pt x="2152" y="17555"/>
                    <a:pt x="1944" y="17729"/>
                    <a:pt x="1743" y="17729"/>
                  </a:cubicBezTo>
                  <a:cubicBezTo>
                    <a:pt x="1642" y="17729"/>
                    <a:pt x="1535" y="17555"/>
                    <a:pt x="1435" y="17616"/>
                  </a:cubicBezTo>
                  <a:cubicBezTo>
                    <a:pt x="1334" y="17676"/>
                    <a:pt x="1381" y="17903"/>
                    <a:pt x="1280" y="17963"/>
                  </a:cubicBezTo>
                  <a:cubicBezTo>
                    <a:pt x="1180" y="18016"/>
                    <a:pt x="1026" y="18016"/>
                    <a:pt x="925" y="17963"/>
                  </a:cubicBezTo>
                  <a:cubicBezTo>
                    <a:pt x="818" y="17842"/>
                    <a:pt x="818" y="17616"/>
                    <a:pt x="717" y="17555"/>
                  </a:cubicBezTo>
                  <a:cubicBezTo>
                    <a:pt x="509" y="17555"/>
                    <a:pt x="409" y="17842"/>
                    <a:pt x="255" y="17842"/>
                  </a:cubicBezTo>
                  <a:cubicBezTo>
                    <a:pt x="154" y="17842"/>
                    <a:pt x="101" y="17676"/>
                    <a:pt x="0" y="17616"/>
                  </a:cubicBezTo>
                  <a:cubicBezTo>
                    <a:pt x="154" y="17268"/>
                    <a:pt x="355" y="17041"/>
                    <a:pt x="463" y="16693"/>
                  </a:cubicBezTo>
                  <a:cubicBezTo>
                    <a:pt x="563" y="16406"/>
                    <a:pt x="563" y="16058"/>
                    <a:pt x="617" y="15763"/>
                  </a:cubicBezTo>
                  <a:cubicBezTo>
                    <a:pt x="617" y="15650"/>
                    <a:pt x="563" y="15537"/>
                    <a:pt x="563" y="15423"/>
                  </a:cubicBezTo>
                  <a:cubicBezTo>
                    <a:pt x="617" y="15302"/>
                    <a:pt x="717" y="15189"/>
                    <a:pt x="664" y="15136"/>
                  </a:cubicBezTo>
                  <a:cubicBezTo>
                    <a:pt x="664" y="14962"/>
                    <a:pt x="463" y="14788"/>
                    <a:pt x="563" y="14614"/>
                  </a:cubicBezTo>
                  <a:cubicBezTo>
                    <a:pt x="617" y="14440"/>
                    <a:pt x="872" y="14440"/>
                    <a:pt x="1026" y="14380"/>
                  </a:cubicBezTo>
                  <a:cubicBezTo>
                    <a:pt x="1073" y="14327"/>
                    <a:pt x="1126" y="14266"/>
                    <a:pt x="1180" y="14206"/>
                  </a:cubicBezTo>
                  <a:cubicBezTo>
                    <a:pt x="1435" y="14153"/>
                    <a:pt x="1642" y="13979"/>
                    <a:pt x="1897" y="13979"/>
                  </a:cubicBezTo>
                  <a:cubicBezTo>
                    <a:pt x="1944" y="13979"/>
                    <a:pt x="1998" y="14093"/>
                    <a:pt x="2051" y="14093"/>
                  </a:cubicBezTo>
                  <a:cubicBezTo>
                    <a:pt x="2407" y="14032"/>
                    <a:pt x="2661" y="13805"/>
                    <a:pt x="2970" y="13745"/>
                  </a:cubicBezTo>
                  <a:cubicBezTo>
                    <a:pt x="3070" y="13745"/>
                    <a:pt x="3070" y="13919"/>
                    <a:pt x="3178" y="13919"/>
                  </a:cubicBezTo>
                  <a:cubicBezTo>
                    <a:pt x="3432" y="13979"/>
                    <a:pt x="3687" y="13919"/>
                    <a:pt x="3942" y="13858"/>
                  </a:cubicBezTo>
                  <a:cubicBezTo>
                    <a:pt x="4150" y="13805"/>
                    <a:pt x="4351" y="13571"/>
                    <a:pt x="4606" y="13518"/>
                  </a:cubicBezTo>
                  <a:cubicBezTo>
                    <a:pt x="4760" y="13457"/>
                    <a:pt x="4968" y="13571"/>
                    <a:pt x="5122" y="13518"/>
                  </a:cubicBezTo>
                  <a:cubicBezTo>
                    <a:pt x="5276" y="13457"/>
                    <a:pt x="5477" y="13344"/>
                    <a:pt x="5531" y="13170"/>
                  </a:cubicBezTo>
                  <a:cubicBezTo>
                    <a:pt x="5631" y="12883"/>
                    <a:pt x="5430" y="12596"/>
                    <a:pt x="5377" y="12301"/>
                  </a:cubicBezTo>
                  <a:cubicBezTo>
                    <a:pt x="5377" y="12127"/>
                    <a:pt x="5222" y="11900"/>
                    <a:pt x="5330" y="11779"/>
                  </a:cubicBezTo>
                  <a:cubicBezTo>
                    <a:pt x="5631" y="11552"/>
                    <a:pt x="6094" y="11666"/>
                    <a:pt x="6342" y="11318"/>
                  </a:cubicBezTo>
                  <a:cubicBezTo>
                    <a:pt x="6650" y="10978"/>
                    <a:pt x="6442" y="10343"/>
                    <a:pt x="6751" y="9995"/>
                  </a:cubicBezTo>
                  <a:cubicBezTo>
                    <a:pt x="7059" y="9647"/>
                    <a:pt x="7575" y="9587"/>
                    <a:pt x="7984" y="9587"/>
                  </a:cubicBezTo>
                  <a:cubicBezTo>
                    <a:pt x="8239" y="9534"/>
                    <a:pt x="8494" y="9934"/>
                    <a:pt x="8702" y="9874"/>
                  </a:cubicBezTo>
                  <a:cubicBezTo>
                    <a:pt x="8956" y="9821"/>
                    <a:pt x="9057" y="9473"/>
                    <a:pt x="9211" y="9239"/>
                  </a:cubicBezTo>
                  <a:cubicBezTo>
                    <a:pt x="9211" y="9239"/>
                    <a:pt x="9211" y="8725"/>
                    <a:pt x="9211" y="8604"/>
                  </a:cubicBezTo>
                  <a:cubicBezTo>
                    <a:pt x="9211" y="8490"/>
                    <a:pt x="9211" y="7742"/>
                    <a:pt x="9211" y="7742"/>
                  </a:cubicBezTo>
                  <a:cubicBezTo>
                    <a:pt x="9265" y="7568"/>
                    <a:pt x="9466" y="7455"/>
                    <a:pt x="9419" y="7334"/>
                  </a:cubicBezTo>
                  <a:cubicBezTo>
                    <a:pt x="9265" y="7046"/>
                    <a:pt x="8702" y="7046"/>
                    <a:pt x="8702" y="6698"/>
                  </a:cubicBezTo>
                  <a:cubicBezTo>
                    <a:pt x="8648" y="6358"/>
                    <a:pt x="9312" y="6298"/>
                    <a:pt x="9365" y="5950"/>
                  </a:cubicBezTo>
                  <a:cubicBezTo>
                    <a:pt x="9365" y="5723"/>
                    <a:pt x="8802" y="5897"/>
                    <a:pt x="8749" y="5663"/>
                  </a:cubicBezTo>
                  <a:cubicBezTo>
                    <a:pt x="8702" y="5375"/>
                    <a:pt x="8956" y="5081"/>
                    <a:pt x="9158" y="4854"/>
                  </a:cubicBezTo>
                  <a:cubicBezTo>
                    <a:pt x="9312" y="4740"/>
                    <a:pt x="9566" y="4907"/>
                    <a:pt x="9721" y="4793"/>
                  </a:cubicBezTo>
                  <a:cubicBezTo>
                    <a:pt x="9928" y="4619"/>
                    <a:pt x="9928" y="4219"/>
                    <a:pt x="10130" y="4045"/>
                  </a:cubicBezTo>
                  <a:cubicBezTo>
                    <a:pt x="10284" y="3931"/>
                    <a:pt x="10492" y="3818"/>
                    <a:pt x="10646" y="3871"/>
                  </a:cubicBezTo>
                  <a:cubicBezTo>
                    <a:pt x="10847" y="3984"/>
                    <a:pt x="10847" y="4332"/>
                    <a:pt x="11055" y="4446"/>
                  </a:cubicBezTo>
                  <a:cubicBezTo>
                    <a:pt x="11155" y="4506"/>
                    <a:pt x="11155" y="4219"/>
                    <a:pt x="11209" y="4219"/>
                  </a:cubicBezTo>
                  <a:cubicBezTo>
                    <a:pt x="11464" y="4219"/>
                    <a:pt x="11618" y="4566"/>
                    <a:pt x="11819" y="4566"/>
                  </a:cubicBezTo>
                  <a:cubicBezTo>
                    <a:pt x="12027" y="4566"/>
                    <a:pt x="12127" y="4279"/>
                    <a:pt x="12282" y="4158"/>
                  </a:cubicBezTo>
                  <a:cubicBezTo>
                    <a:pt x="12335" y="4105"/>
                    <a:pt x="12489" y="4045"/>
                    <a:pt x="12489" y="3931"/>
                  </a:cubicBezTo>
                  <a:cubicBezTo>
                    <a:pt x="12489" y="3818"/>
                    <a:pt x="12335" y="3758"/>
                    <a:pt x="12228" y="3758"/>
                  </a:cubicBezTo>
                  <a:cubicBezTo>
                    <a:pt x="12127" y="3697"/>
                    <a:pt x="11973" y="3871"/>
                    <a:pt x="11873" y="3818"/>
                  </a:cubicBezTo>
                  <a:cubicBezTo>
                    <a:pt x="11718" y="3758"/>
                    <a:pt x="11517" y="3697"/>
                    <a:pt x="11410" y="3523"/>
                  </a:cubicBezTo>
                  <a:cubicBezTo>
                    <a:pt x="11309" y="3296"/>
                    <a:pt x="11564" y="3062"/>
                    <a:pt x="11464" y="2828"/>
                  </a:cubicBezTo>
                  <a:cubicBezTo>
                    <a:pt x="11309" y="2540"/>
                    <a:pt x="10901" y="2540"/>
                    <a:pt x="10847" y="2253"/>
                  </a:cubicBezTo>
                  <a:cubicBezTo>
                    <a:pt x="10746" y="1852"/>
                    <a:pt x="11055" y="1505"/>
                    <a:pt x="11108" y="1157"/>
                  </a:cubicBezTo>
                  <a:cubicBezTo>
                    <a:pt x="11108" y="809"/>
                    <a:pt x="11055" y="869"/>
                    <a:pt x="11001" y="522"/>
                  </a:cubicBezTo>
                  <a:cubicBezTo>
                    <a:pt x="11155" y="582"/>
                    <a:pt x="11309" y="582"/>
                    <a:pt x="11410" y="582"/>
                  </a:cubicBezTo>
                  <a:cubicBezTo>
                    <a:pt x="12181" y="408"/>
                    <a:pt x="15560" y="1618"/>
                    <a:pt x="15868" y="287"/>
                  </a:cubicBezTo>
                  <a:cubicBezTo>
                    <a:pt x="16123" y="287"/>
                    <a:pt x="16431" y="696"/>
                    <a:pt x="16740" y="696"/>
                  </a:cubicBezTo>
                  <a:cubicBezTo>
                    <a:pt x="17149" y="756"/>
                    <a:pt x="17457" y="696"/>
                    <a:pt x="17712" y="287"/>
                  </a:cubicBezTo>
                  <a:cubicBezTo>
                    <a:pt x="17913" y="0"/>
                    <a:pt x="17913" y="0"/>
                    <a:pt x="17913" y="0"/>
                  </a:cubicBezTo>
                  <a:cubicBezTo>
                    <a:pt x="18174" y="0"/>
                    <a:pt x="18476" y="461"/>
                    <a:pt x="18784" y="582"/>
                  </a:cubicBezTo>
                  <a:cubicBezTo>
                    <a:pt x="19193" y="696"/>
                    <a:pt x="19455" y="809"/>
                    <a:pt x="19911" y="809"/>
                  </a:cubicBezTo>
                  <a:cubicBezTo>
                    <a:pt x="19911" y="809"/>
                    <a:pt x="19911" y="809"/>
                    <a:pt x="19911" y="869"/>
                  </a:cubicBezTo>
                  <a:cubicBezTo>
                    <a:pt x="20065" y="1270"/>
                    <a:pt x="20065" y="1270"/>
                    <a:pt x="20065" y="1270"/>
                  </a:cubicBezTo>
                  <a:cubicBezTo>
                    <a:pt x="20165" y="1618"/>
                    <a:pt x="20581" y="2026"/>
                    <a:pt x="20889" y="2140"/>
                  </a:cubicBezTo>
                  <a:cubicBezTo>
                    <a:pt x="20889" y="2775"/>
                    <a:pt x="20936" y="2888"/>
                    <a:pt x="21091" y="3523"/>
                  </a:cubicBezTo>
                  <a:cubicBezTo>
                    <a:pt x="21245" y="4045"/>
                    <a:pt x="21191" y="4566"/>
                    <a:pt x="21298" y="5081"/>
                  </a:cubicBezTo>
                  <a:cubicBezTo>
                    <a:pt x="21600" y="5141"/>
                    <a:pt x="21037" y="6184"/>
                    <a:pt x="20990" y="6411"/>
                  </a:cubicBezTo>
                  <a:cubicBezTo>
                    <a:pt x="20889" y="6585"/>
                    <a:pt x="20682" y="6646"/>
                    <a:pt x="20527" y="6819"/>
                  </a:cubicBezTo>
                  <a:cubicBezTo>
                    <a:pt x="20373" y="7046"/>
                    <a:pt x="20527" y="7334"/>
                    <a:pt x="20165" y="7507"/>
                  </a:cubicBezTo>
                  <a:cubicBezTo>
                    <a:pt x="20118" y="7681"/>
                    <a:pt x="19709" y="8143"/>
                    <a:pt x="19602" y="8316"/>
                  </a:cubicBezTo>
                  <a:cubicBezTo>
                    <a:pt x="19193" y="8951"/>
                    <a:pt x="18784" y="9760"/>
                    <a:pt x="18476" y="10569"/>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214" name="Shape">
              <a:extLst>
                <a:ext uri="{FF2B5EF4-FFF2-40B4-BE49-F238E27FC236}">
                  <a16:creationId xmlns:a16="http://schemas.microsoft.com/office/drawing/2014/main" id="{10BDB1CC-7901-8F4B-9D80-0E5389FB3C34}"/>
                </a:ext>
              </a:extLst>
            </p:cNvPr>
            <p:cNvSpPr/>
            <p:nvPr/>
          </p:nvSpPr>
          <p:spPr>
            <a:xfrm>
              <a:off x="859835" y="875646"/>
              <a:ext cx="2351920" cy="2521960"/>
            </a:xfrm>
            <a:custGeom>
              <a:avLst/>
              <a:gdLst/>
              <a:ahLst/>
              <a:cxnLst>
                <a:cxn ang="0">
                  <a:pos x="wd2" y="hd2"/>
                </a:cxn>
                <a:cxn ang="5400000">
                  <a:pos x="wd2" y="hd2"/>
                </a:cxn>
                <a:cxn ang="10800000">
                  <a:pos x="wd2" y="hd2"/>
                </a:cxn>
                <a:cxn ang="16200000">
                  <a:pos x="wd2" y="hd2"/>
                </a:cxn>
              </a:cxnLst>
              <a:rect l="0" t="0" r="r" b="b"/>
              <a:pathLst>
                <a:path w="21600" h="21528" extrusionOk="0">
                  <a:moveTo>
                    <a:pt x="3476" y="17861"/>
                  </a:moveTo>
                  <a:cubicBezTo>
                    <a:pt x="3393" y="17861"/>
                    <a:pt x="3280" y="17706"/>
                    <a:pt x="3309" y="17628"/>
                  </a:cubicBezTo>
                  <a:cubicBezTo>
                    <a:pt x="3338" y="17577"/>
                    <a:pt x="3418" y="17550"/>
                    <a:pt x="3476" y="17550"/>
                  </a:cubicBezTo>
                  <a:cubicBezTo>
                    <a:pt x="3615" y="17550"/>
                    <a:pt x="3585" y="17445"/>
                    <a:pt x="3615" y="17344"/>
                  </a:cubicBezTo>
                  <a:cubicBezTo>
                    <a:pt x="3615" y="17317"/>
                    <a:pt x="3615" y="17239"/>
                    <a:pt x="3669" y="17239"/>
                  </a:cubicBezTo>
                  <a:cubicBezTo>
                    <a:pt x="3724" y="17239"/>
                    <a:pt x="3782" y="17215"/>
                    <a:pt x="3807" y="17215"/>
                  </a:cubicBezTo>
                  <a:cubicBezTo>
                    <a:pt x="3837" y="17344"/>
                    <a:pt x="3837" y="17577"/>
                    <a:pt x="3782" y="17679"/>
                  </a:cubicBezTo>
                  <a:cubicBezTo>
                    <a:pt x="3782" y="17706"/>
                    <a:pt x="3753" y="17730"/>
                    <a:pt x="3753" y="17784"/>
                  </a:cubicBezTo>
                  <a:cubicBezTo>
                    <a:pt x="3753" y="17834"/>
                    <a:pt x="3807" y="17861"/>
                    <a:pt x="3753" y="17885"/>
                  </a:cubicBezTo>
                  <a:cubicBezTo>
                    <a:pt x="3698" y="17939"/>
                    <a:pt x="3615" y="17939"/>
                    <a:pt x="3531" y="17912"/>
                  </a:cubicBezTo>
                  <a:cubicBezTo>
                    <a:pt x="3476" y="17861"/>
                    <a:pt x="3476" y="17861"/>
                    <a:pt x="3476" y="17861"/>
                  </a:cubicBezTo>
                  <a:close/>
                  <a:moveTo>
                    <a:pt x="3225" y="18196"/>
                  </a:moveTo>
                  <a:cubicBezTo>
                    <a:pt x="3196" y="18223"/>
                    <a:pt x="3170" y="18196"/>
                    <a:pt x="3141" y="18196"/>
                  </a:cubicBezTo>
                  <a:cubicBezTo>
                    <a:pt x="3116" y="18196"/>
                    <a:pt x="3087" y="18223"/>
                    <a:pt x="3058" y="18223"/>
                  </a:cubicBezTo>
                  <a:cubicBezTo>
                    <a:pt x="3032" y="18247"/>
                    <a:pt x="3058" y="18325"/>
                    <a:pt x="3087" y="18352"/>
                  </a:cubicBezTo>
                  <a:cubicBezTo>
                    <a:pt x="3141" y="18352"/>
                    <a:pt x="3141" y="18352"/>
                    <a:pt x="3196" y="18352"/>
                  </a:cubicBezTo>
                  <a:cubicBezTo>
                    <a:pt x="3254" y="18352"/>
                    <a:pt x="3280" y="18274"/>
                    <a:pt x="3309" y="18247"/>
                  </a:cubicBezTo>
                  <a:cubicBezTo>
                    <a:pt x="3225" y="18196"/>
                    <a:pt x="3225" y="18196"/>
                    <a:pt x="3225" y="18196"/>
                  </a:cubicBezTo>
                  <a:close/>
                  <a:moveTo>
                    <a:pt x="2002" y="16542"/>
                  </a:moveTo>
                  <a:cubicBezTo>
                    <a:pt x="2195" y="16492"/>
                    <a:pt x="2446" y="16025"/>
                    <a:pt x="2668" y="16130"/>
                  </a:cubicBezTo>
                  <a:cubicBezTo>
                    <a:pt x="2781" y="16157"/>
                    <a:pt x="2919" y="16234"/>
                    <a:pt x="2974" y="16309"/>
                  </a:cubicBezTo>
                  <a:cubicBezTo>
                    <a:pt x="3170" y="16492"/>
                    <a:pt x="2974" y="16387"/>
                    <a:pt x="2974" y="16542"/>
                  </a:cubicBezTo>
                  <a:cubicBezTo>
                    <a:pt x="3225" y="16593"/>
                    <a:pt x="3196" y="16671"/>
                    <a:pt x="3141" y="16877"/>
                  </a:cubicBezTo>
                  <a:cubicBezTo>
                    <a:pt x="3087" y="17033"/>
                    <a:pt x="3003" y="17060"/>
                    <a:pt x="2919" y="17188"/>
                  </a:cubicBezTo>
                  <a:cubicBezTo>
                    <a:pt x="2836" y="17293"/>
                    <a:pt x="2836" y="17395"/>
                    <a:pt x="2639" y="17317"/>
                  </a:cubicBezTo>
                  <a:cubicBezTo>
                    <a:pt x="2475" y="17239"/>
                    <a:pt x="2446" y="16982"/>
                    <a:pt x="2308" y="16904"/>
                  </a:cubicBezTo>
                  <a:cubicBezTo>
                    <a:pt x="2224" y="16826"/>
                    <a:pt x="2031" y="16698"/>
                    <a:pt x="1947" y="16620"/>
                  </a:cubicBezTo>
                  <a:cubicBezTo>
                    <a:pt x="2002" y="16542"/>
                    <a:pt x="2002" y="16542"/>
                    <a:pt x="2002" y="16542"/>
                  </a:cubicBezTo>
                  <a:close/>
                  <a:moveTo>
                    <a:pt x="1168" y="16079"/>
                  </a:moveTo>
                  <a:cubicBezTo>
                    <a:pt x="1278" y="16079"/>
                    <a:pt x="1416" y="16001"/>
                    <a:pt x="1529" y="16001"/>
                  </a:cubicBezTo>
                  <a:cubicBezTo>
                    <a:pt x="1583" y="16001"/>
                    <a:pt x="1642" y="16001"/>
                    <a:pt x="1667" y="16001"/>
                  </a:cubicBezTo>
                  <a:cubicBezTo>
                    <a:pt x="1722" y="16025"/>
                    <a:pt x="1864" y="16103"/>
                    <a:pt x="1696" y="16103"/>
                  </a:cubicBezTo>
                  <a:cubicBezTo>
                    <a:pt x="1642" y="16103"/>
                    <a:pt x="1558" y="16103"/>
                    <a:pt x="1500" y="16103"/>
                  </a:cubicBezTo>
                  <a:cubicBezTo>
                    <a:pt x="1416" y="16130"/>
                    <a:pt x="1361" y="16207"/>
                    <a:pt x="1307" y="16234"/>
                  </a:cubicBezTo>
                  <a:cubicBezTo>
                    <a:pt x="1278" y="16234"/>
                    <a:pt x="1223" y="16258"/>
                    <a:pt x="1168" y="16258"/>
                  </a:cubicBezTo>
                  <a:cubicBezTo>
                    <a:pt x="1114" y="16258"/>
                    <a:pt x="1114" y="16180"/>
                    <a:pt x="1114" y="16130"/>
                  </a:cubicBezTo>
                  <a:cubicBezTo>
                    <a:pt x="1168" y="16079"/>
                    <a:pt x="1168" y="16079"/>
                    <a:pt x="1168" y="16079"/>
                  </a:cubicBezTo>
                  <a:close/>
                  <a:moveTo>
                    <a:pt x="4699" y="14036"/>
                  </a:moveTo>
                  <a:cubicBezTo>
                    <a:pt x="4616" y="13985"/>
                    <a:pt x="4616" y="13985"/>
                    <a:pt x="4616" y="13985"/>
                  </a:cubicBezTo>
                  <a:cubicBezTo>
                    <a:pt x="4503" y="13958"/>
                    <a:pt x="4477" y="13907"/>
                    <a:pt x="4394" y="13907"/>
                  </a:cubicBezTo>
                  <a:cubicBezTo>
                    <a:pt x="4310" y="13907"/>
                    <a:pt x="4255" y="13985"/>
                    <a:pt x="4197" y="13985"/>
                  </a:cubicBezTo>
                  <a:cubicBezTo>
                    <a:pt x="4197" y="13857"/>
                    <a:pt x="4310" y="13518"/>
                    <a:pt x="4033" y="13573"/>
                  </a:cubicBezTo>
                  <a:cubicBezTo>
                    <a:pt x="3724" y="13623"/>
                    <a:pt x="4004" y="13366"/>
                    <a:pt x="3807" y="13211"/>
                  </a:cubicBezTo>
                  <a:cubicBezTo>
                    <a:pt x="3669" y="13055"/>
                    <a:pt x="3782" y="12977"/>
                    <a:pt x="3782" y="12822"/>
                  </a:cubicBezTo>
                  <a:cubicBezTo>
                    <a:pt x="3782" y="12666"/>
                    <a:pt x="3418" y="12642"/>
                    <a:pt x="3560" y="12565"/>
                  </a:cubicBezTo>
                  <a:cubicBezTo>
                    <a:pt x="3669" y="12514"/>
                    <a:pt x="3669" y="12487"/>
                    <a:pt x="3669" y="12382"/>
                  </a:cubicBezTo>
                  <a:cubicBezTo>
                    <a:pt x="3669" y="11841"/>
                    <a:pt x="3837" y="10961"/>
                    <a:pt x="3476" y="10498"/>
                  </a:cubicBezTo>
                  <a:cubicBezTo>
                    <a:pt x="3393" y="10369"/>
                    <a:pt x="3196" y="10522"/>
                    <a:pt x="3196" y="10342"/>
                  </a:cubicBezTo>
                  <a:cubicBezTo>
                    <a:pt x="3196" y="10058"/>
                    <a:pt x="2890" y="9980"/>
                    <a:pt x="2865" y="9747"/>
                  </a:cubicBezTo>
                  <a:cubicBezTo>
                    <a:pt x="2865" y="9646"/>
                    <a:pt x="2668" y="9798"/>
                    <a:pt x="2584" y="9798"/>
                  </a:cubicBezTo>
                  <a:cubicBezTo>
                    <a:pt x="2584" y="10109"/>
                    <a:pt x="2446" y="10214"/>
                    <a:pt x="2115" y="10292"/>
                  </a:cubicBezTo>
                  <a:cubicBezTo>
                    <a:pt x="2115" y="10369"/>
                    <a:pt x="2169" y="10447"/>
                    <a:pt x="2195" y="10498"/>
                  </a:cubicBezTo>
                  <a:cubicBezTo>
                    <a:pt x="2224" y="10599"/>
                    <a:pt x="2224" y="10833"/>
                    <a:pt x="2253" y="10884"/>
                  </a:cubicBezTo>
                  <a:cubicBezTo>
                    <a:pt x="2337" y="10988"/>
                    <a:pt x="2559" y="10934"/>
                    <a:pt x="2362" y="11090"/>
                  </a:cubicBezTo>
                  <a:cubicBezTo>
                    <a:pt x="2057" y="11323"/>
                    <a:pt x="2559" y="11584"/>
                    <a:pt x="2614" y="11864"/>
                  </a:cubicBezTo>
                  <a:cubicBezTo>
                    <a:pt x="2530" y="11864"/>
                    <a:pt x="2195" y="11634"/>
                    <a:pt x="2195" y="11530"/>
                  </a:cubicBezTo>
                  <a:cubicBezTo>
                    <a:pt x="2169" y="11557"/>
                    <a:pt x="2195" y="11736"/>
                    <a:pt x="2115" y="11763"/>
                  </a:cubicBezTo>
                  <a:cubicBezTo>
                    <a:pt x="2057" y="11790"/>
                    <a:pt x="1947" y="11864"/>
                    <a:pt x="1947" y="11814"/>
                  </a:cubicBezTo>
                  <a:cubicBezTo>
                    <a:pt x="1864" y="11634"/>
                    <a:pt x="1722" y="11479"/>
                    <a:pt x="1558" y="11377"/>
                  </a:cubicBezTo>
                  <a:cubicBezTo>
                    <a:pt x="1278" y="11245"/>
                    <a:pt x="1416" y="11222"/>
                    <a:pt x="1252" y="11012"/>
                  </a:cubicBezTo>
                  <a:cubicBezTo>
                    <a:pt x="1139" y="10860"/>
                    <a:pt x="972" y="10522"/>
                    <a:pt x="888" y="10833"/>
                  </a:cubicBezTo>
                  <a:cubicBezTo>
                    <a:pt x="863" y="10988"/>
                    <a:pt x="724" y="11300"/>
                    <a:pt x="946" y="11300"/>
                  </a:cubicBezTo>
                  <a:cubicBezTo>
                    <a:pt x="1056" y="11300"/>
                    <a:pt x="1085" y="11479"/>
                    <a:pt x="1168" y="11530"/>
                  </a:cubicBezTo>
                  <a:cubicBezTo>
                    <a:pt x="1361" y="11685"/>
                    <a:pt x="1278" y="11658"/>
                    <a:pt x="1278" y="11864"/>
                  </a:cubicBezTo>
                  <a:cubicBezTo>
                    <a:pt x="1252" y="11864"/>
                    <a:pt x="1139" y="11763"/>
                    <a:pt x="1114" y="11736"/>
                  </a:cubicBezTo>
                  <a:cubicBezTo>
                    <a:pt x="1030" y="11658"/>
                    <a:pt x="1001" y="11736"/>
                    <a:pt x="888" y="11736"/>
                  </a:cubicBezTo>
                  <a:cubicBezTo>
                    <a:pt x="888" y="12020"/>
                    <a:pt x="1168" y="12098"/>
                    <a:pt x="946" y="12409"/>
                  </a:cubicBezTo>
                  <a:cubicBezTo>
                    <a:pt x="834" y="12308"/>
                    <a:pt x="251" y="11144"/>
                    <a:pt x="251" y="11919"/>
                  </a:cubicBezTo>
                  <a:cubicBezTo>
                    <a:pt x="251" y="12047"/>
                    <a:pt x="360" y="12176"/>
                    <a:pt x="389" y="12280"/>
                  </a:cubicBezTo>
                  <a:cubicBezTo>
                    <a:pt x="277" y="12280"/>
                    <a:pt x="138" y="12176"/>
                    <a:pt x="29" y="12176"/>
                  </a:cubicBezTo>
                  <a:cubicBezTo>
                    <a:pt x="0" y="12176"/>
                    <a:pt x="0" y="12460"/>
                    <a:pt x="0" y="12538"/>
                  </a:cubicBezTo>
                  <a:cubicBezTo>
                    <a:pt x="222" y="12538"/>
                    <a:pt x="360" y="12358"/>
                    <a:pt x="360" y="12744"/>
                  </a:cubicBezTo>
                  <a:cubicBezTo>
                    <a:pt x="360" y="12977"/>
                    <a:pt x="528" y="13234"/>
                    <a:pt x="834" y="13184"/>
                  </a:cubicBezTo>
                  <a:cubicBezTo>
                    <a:pt x="1085" y="13339"/>
                    <a:pt x="1336" y="13596"/>
                    <a:pt x="1361" y="13234"/>
                  </a:cubicBezTo>
                  <a:cubicBezTo>
                    <a:pt x="1361" y="13082"/>
                    <a:pt x="1278" y="12744"/>
                    <a:pt x="1445" y="12744"/>
                  </a:cubicBezTo>
                  <a:cubicBezTo>
                    <a:pt x="1558" y="12744"/>
                    <a:pt x="1500" y="13055"/>
                    <a:pt x="1642" y="12977"/>
                  </a:cubicBezTo>
                  <a:cubicBezTo>
                    <a:pt x="1751" y="12927"/>
                    <a:pt x="1780" y="12771"/>
                    <a:pt x="1805" y="13028"/>
                  </a:cubicBezTo>
                  <a:cubicBezTo>
                    <a:pt x="1835" y="13211"/>
                    <a:pt x="1889" y="13366"/>
                    <a:pt x="2031" y="13261"/>
                  </a:cubicBezTo>
                  <a:cubicBezTo>
                    <a:pt x="2140" y="13211"/>
                    <a:pt x="2836" y="13880"/>
                    <a:pt x="2392" y="13573"/>
                  </a:cubicBezTo>
                  <a:cubicBezTo>
                    <a:pt x="1973" y="13288"/>
                    <a:pt x="1613" y="13623"/>
                    <a:pt x="1947" y="14036"/>
                  </a:cubicBezTo>
                  <a:cubicBezTo>
                    <a:pt x="2337" y="14580"/>
                    <a:pt x="2337" y="14580"/>
                    <a:pt x="2337" y="14580"/>
                  </a:cubicBezTo>
                  <a:cubicBezTo>
                    <a:pt x="2584" y="14888"/>
                    <a:pt x="2919" y="14709"/>
                    <a:pt x="2890" y="14810"/>
                  </a:cubicBezTo>
                  <a:cubicBezTo>
                    <a:pt x="2890" y="14865"/>
                    <a:pt x="2668" y="15227"/>
                    <a:pt x="2806" y="15122"/>
                  </a:cubicBezTo>
                  <a:cubicBezTo>
                    <a:pt x="2919" y="15044"/>
                    <a:pt x="3087" y="15017"/>
                    <a:pt x="3196" y="14966"/>
                  </a:cubicBezTo>
                  <a:cubicBezTo>
                    <a:pt x="3393" y="14865"/>
                    <a:pt x="3502" y="14993"/>
                    <a:pt x="3669" y="14915"/>
                  </a:cubicBezTo>
                  <a:cubicBezTo>
                    <a:pt x="3724" y="14888"/>
                    <a:pt x="3782" y="14655"/>
                    <a:pt x="3891" y="14915"/>
                  </a:cubicBezTo>
                  <a:cubicBezTo>
                    <a:pt x="3920" y="15044"/>
                    <a:pt x="3866" y="15511"/>
                    <a:pt x="4059" y="15457"/>
                  </a:cubicBezTo>
                  <a:cubicBezTo>
                    <a:pt x="4142" y="15406"/>
                    <a:pt x="4419" y="14526"/>
                    <a:pt x="4419" y="14553"/>
                  </a:cubicBezTo>
                  <a:cubicBezTo>
                    <a:pt x="4532" y="14709"/>
                    <a:pt x="4503" y="15017"/>
                    <a:pt x="4699" y="15017"/>
                  </a:cubicBezTo>
                  <a:cubicBezTo>
                    <a:pt x="4921" y="15017"/>
                    <a:pt x="5198" y="14939"/>
                    <a:pt x="5395" y="14939"/>
                  </a:cubicBezTo>
                  <a:cubicBezTo>
                    <a:pt x="4808" y="15227"/>
                    <a:pt x="4808" y="15227"/>
                    <a:pt x="4808" y="15227"/>
                  </a:cubicBezTo>
                  <a:cubicBezTo>
                    <a:pt x="4448" y="15379"/>
                    <a:pt x="4641" y="15690"/>
                    <a:pt x="4477" y="15947"/>
                  </a:cubicBezTo>
                  <a:cubicBezTo>
                    <a:pt x="4088" y="16515"/>
                    <a:pt x="4641" y="16593"/>
                    <a:pt x="4976" y="16207"/>
                  </a:cubicBezTo>
                  <a:cubicBezTo>
                    <a:pt x="5089" y="16079"/>
                    <a:pt x="5365" y="15585"/>
                    <a:pt x="5478" y="15585"/>
                  </a:cubicBezTo>
                  <a:cubicBezTo>
                    <a:pt x="5587" y="15585"/>
                    <a:pt x="5810" y="15304"/>
                    <a:pt x="5755" y="15199"/>
                  </a:cubicBezTo>
                  <a:cubicBezTo>
                    <a:pt x="5562" y="14865"/>
                    <a:pt x="5755" y="15071"/>
                    <a:pt x="5977" y="14966"/>
                  </a:cubicBezTo>
                  <a:cubicBezTo>
                    <a:pt x="6061" y="14939"/>
                    <a:pt x="6174" y="14810"/>
                    <a:pt x="6257" y="14760"/>
                  </a:cubicBezTo>
                  <a:cubicBezTo>
                    <a:pt x="6505" y="14604"/>
                    <a:pt x="6450" y="14398"/>
                    <a:pt x="6450" y="14141"/>
                  </a:cubicBezTo>
                  <a:cubicBezTo>
                    <a:pt x="6479" y="14063"/>
                    <a:pt x="5893" y="13958"/>
                    <a:pt x="5755" y="14012"/>
                  </a:cubicBezTo>
                  <a:cubicBezTo>
                    <a:pt x="5256" y="14269"/>
                    <a:pt x="5172" y="14374"/>
                    <a:pt x="4699" y="14036"/>
                  </a:cubicBezTo>
                  <a:close/>
                  <a:moveTo>
                    <a:pt x="4838" y="13573"/>
                  </a:moveTo>
                  <a:cubicBezTo>
                    <a:pt x="4950" y="13674"/>
                    <a:pt x="4950" y="13674"/>
                    <a:pt x="4950" y="13674"/>
                  </a:cubicBezTo>
                  <a:cubicBezTo>
                    <a:pt x="4950" y="13752"/>
                    <a:pt x="4976" y="13857"/>
                    <a:pt x="4950" y="13934"/>
                  </a:cubicBezTo>
                  <a:cubicBezTo>
                    <a:pt x="4892" y="13985"/>
                    <a:pt x="4808" y="13958"/>
                    <a:pt x="4754" y="13958"/>
                  </a:cubicBezTo>
                  <a:cubicBezTo>
                    <a:pt x="4754" y="13907"/>
                    <a:pt x="4616" y="13830"/>
                    <a:pt x="4586" y="13803"/>
                  </a:cubicBezTo>
                  <a:cubicBezTo>
                    <a:pt x="4532" y="13752"/>
                    <a:pt x="4394" y="13674"/>
                    <a:pt x="4419" y="13623"/>
                  </a:cubicBezTo>
                  <a:cubicBezTo>
                    <a:pt x="4419" y="13573"/>
                    <a:pt x="4448" y="13545"/>
                    <a:pt x="4503" y="13518"/>
                  </a:cubicBezTo>
                  <a:cubicBezTo>
                    <a:pt x="4561" y="13518"/>
                    <a:pt x="4670" y="13495"/>
                    <a:pt x="4725" y="13518"/>
                  </a:cubicBezTo>
                  <a:cubicBezTo>
                    <a:pt x="4754" y="13518"/>
                    <a:pt x="4808" y="13573"/>
                    <a:pt x="4838" y="13573"/>
                  </a:cubicBezTo>
                  <a:close/>
                  <a:moveTo>
                    <a:pt x="4561" y="11790"/>
                  </a:moveTo>
                  <a:cubicBezTo>
                    <a:pt x="4586" y="11685"/>
                    <a:pt x="4586" y="11685"/>
                    <a:pt x="4586" y="11685"/>
                  </a:cubicBezTo>
                  <a:cubicBezTo>
                    <a:pt x="4783" y="11712"/>
                    <a:pt x="4616" y="11841"/>
                    <a:pt x="4616" y="11969"/>
                  </a:cubicBezTo>
                  <a:cubicBezTo>
                    <a:pt x="4616" y="12176"/>
                    <a:pt x="4448" y="12253"/>
                    <a:pt x="4364" y="12436"/>
                  </a:cubicBezTo>
                  <a:cubicBezTo>
                    <a:pt x="4310" y="12588"/>
                    <a:pt x="4364" y="12720"/>
                    <a:pt x="4419" y="12849"/>
                  </a:cubicBezTo>
                  <a:cubicBezTo>
                    <a:pt x="4419" y="12927"/>
                    <a:pt x="4725" y="13261"/>
                    <a:pt x="4532" y="13339"/>
                  </a:cubicBezTo>
                  <a:cubicBezTo>
                    <a:pt x="4477" y="13339"/>
                    <a:pt x="4310" y="13468"/>
                    <a:pt x="4281" y="13468"/>
                  </a:cubicBezTo>
                  <a:cubicBezTo>
                    <a:pt x="4171" y="13468"/>
                    <a:pt x="4171" y="13339"/>
                    <a:pt x="4142" y="13288"/>
                  </a:cubicBezTo>
                  <a:cubicBezTo>
                    <a:pt x="4113" y="13234"/>
                    <a:pt x="4088" y="13211"/>
                    <a:pt x="4059" y="13184"/>
                  </a:cubicBezTo>
                  <a:cubicBezTo>
                    <a:pt x="4059" y="13133"/>
                    <a:pt x="4088" y="13106"/>
                    <a:pt x="4088" y="13055"/>
                  </a:cubicBezTo>
                  <a:cubicBezTo>
                    <a:pt x="4088" y="12899"/>
                    <a:pt x="4113" y="12744"/>
                    <a:pt x="4059" y="12615"/>
                  </a:cubicBezTo>
                  <a:cubicBezTo>
                    <a:pt x="4033" y="12436"/>
                    <a:pt x="4113" y="12308"/>
                    <a:pt x="4113" y="12176"/>
                  </a:cubicBezTo>
                  <a:cubicBezTo>
                    <a:pt x="4255" y="12152"/>
                    <a:pt x="4226" y="12253"/>
                    <a:pt x="4339" y="12253"/>
                  </a:cubicBezTo>
                  <a:cubicBezTo>
                    <a:pt x="4419" y="12253"/>
                    <a:pt x="4448" y="12074"/>
                    <a:pt x="4448" y="11996"/>
                  </a:cubicBezTo>
                  <a:cubicBezTo>
                    <a:pt x="4448" y="11891"/>
                    <a:pt x="4477" y="11919"/>
                    <a:pt x="4532" y="11864"/>
                  </a:cubicBezTo>
                  <a:cubicBezTo>
                    <a:pt x="4561" y="11841"/>
                    <a:pt x="4532" y="11814"/>
                    <a:pt x="4561" y="11790"/>
                  </a:cubicBezTo>
                  <a:close/>
                  <a:moveTo>
                    <a:pt x="4561" y="11452"/>
                  </a:moveTo>
                  <a:cubicBezTo>
                    <a:pt x="4586" y="11350"/>
                    <a:pt x="4616" y="11245"/>
                    <a:pt x="4616" y="11144"/>
                  </a:cubicBezTo>
                  <a:cubicBezTo>
                    <a:pt x="4641" y="11066"/>
                    <a:pt x="4616" y="10934"/>
                    <a:pt x="4725" y="10934"/>
                  </a:cubicBezTo>
                  <a:cubicBezTo>
                    <a:pt x="4754" y="10961"/>
                    <a:pt x="4754" y="10961"/>
                    <a:pt x="4754" y="10988"/>
                  </a:cubicBezTo>
                  <a:cubicBezTo>
                    <a:pt x="4754" y="11066"/>
                    <a:pt x="4754" y="11144"/>
                    <a:pt x="4754" y="11222"/>
                  </a:cubicBezTo>
                  <a:cubicBezTo>
                    <a:pt x="4725" y="11273"/>
                    <a:pt x="4725" y="11350"/>
                    <a:pt x="4725" y="11428"/>
                  </a:cubicBezTo>
                  <a:cubicBezTo>
                    <a:pt x="4699" y="11479"/>
                    <a:pt x="4699" y="11530"/>
                    <a:pt x="4699" y="11584"/>
                  </a:cubicBezTo>
                  <a:cubicBezTo>
                    <a:pt x="4641" y="11584"/>
                    <a:pt x="4586" y="11607"/>
                    <a:pt x="4561" y="11557"/>
                  </a:cubicBezTo>
                  <a:cubicBezTo>
                    <a:pt x="4561" y="11452"/>
                    <a:pt x="4561" y="11452"/>
                    <a:pt x="4561" y="11452"/>
                  </a:cubicBezTo>
                  <a:close/>
                  <a:moveTo>
                    <a:pt x="3170" y="15355"/>
                  </a:moveTo>
                  <a:cubicBezTo>
                    <a:pt x="3141" y="15304"/>
                    <a:pt x="3116" y="15250"/>
                    <a:pt x="3141" y="15199"/>
                  </a:cubicBezTo>
                  <a:cubicBezTo>
                    <a:pt x="3141" y="15172"/>
                    <a:pt x="3170" y="15199"/>
                    <a:pt x="3196" y="15199"/>
                  </a:cubicBezTo>
                  <a:cubicBezTo>
                    <a:pt x="3254" y="15172"/>
                    <a:pt x="3254" y="15149"/>
                    <a:pt x="3280" y="15122"/>
                  </a:cubicBezTo>
                  <a:cubicBezTo>
                    <a:pt x="3338" y="15071"/>
                    <a:pt x="3418" y="15044"/>
                    <a:pt x="3476" y="15095"/>
                  </a:cubicBezTo>
                  <a:cubicBezTo>
                    <a:pt x="3531" y="15149"/>
                    <a:pt x="3502" y="15149"/>
                    <a:pt x="3447" y="15149"/>
                  </a:cubicBezTo>
                  <a:cubicBezTo>
                    <a:pt x="3338" y="15172"/>
                    <a:pt x="3393" y="15250"/>
                    <a:pt x="3393" y="15304"/>
                  </a:cubicBezTo>
                  <a:cubicBezTo>
                    <a:pt x="3393" y="15328"/>
                    <a:pt x="3363" y="15379"/>
                    <a:pt x="3338" y="15379"/>
                  </a:cubicBezTo>
                  <a:cubicBezTo>
                    <a:pt x="3309" y="15406"/>
                    <a:pt x="3254" y="15406"/>
                    <a:pt x="3196" y="15379"/>
                  </a:cubicBezTo>
                  <a:cubicBezTo>
                    <a:pt x="3170" y="15355"/>
                    <a:pt x="3170" y="15355"/>
                    <a:pt x="3170" y="15355"/>
                  </a:cubicBezTo>
                  <a:close/>
                  <a:moveTo>
                    <a:pt x="17516" y="10292"/>
                  </a:moveTo>
                  <a:cubicBezTo>
                    <a:pt x="17348" y="10420"/>
                    <a:pt x="17210" y="10599"/>
                    <a:pt x="17043" y="10704"/>
                  </a:cubicBezTo>
                  <a:cubicBezTo>
                    <a:pt x="16569" y="10961"/>
                    <a:pt x="16486" y="10833"/>
                    <a:pt x="16042" y="10755"/>
                  </a:cubicBezTo>
                  <a:cubicBezTo>
                    <a:pt x="15874" y="10728"/>
                    <a:pt x="15765" y="10884"/>
                    <a:pt x="15543" y="10884"/>
                  </a:cubicBezTo>
                  <a:cubicBezTo>
                    <a:pt x="15543" y="11012"/>
                    <a:pt x="15874" y="11039"/>
                    <a:pt x="15736" y="11195"/>
                  </a:cubicBezTo>
                  <a:cubicBezTo>
                    <a:pt x="15317" y="11584"/>
                    <a:pt x="15317" y="11584"/>
                    <a:pt x="15317" y="11584"/>
                  </a:cubicBezTo>
                  <a:cubicBezTo>
                    <a:pt x="15208" y="11685"/>
                    <a:pt x="15095" y="11530"/>
                    <a:pt x="15095" y="11736"/>
                  </a:cubicBezTo>
                  <a:cubicBezTo>
                    <a:pt x="15070" y="11996"/>
                    <a:pt x="14848" y="11814"/>
                    <a:pt x="14735" y="11814"/>
                  </a:cubicBezTo>
                  <a:cubicBezTo>
                    <a:pt x="14484" y="11814"/>
                    <a:pt x="14236" y="11919"/>
                    <a:pt x="13956" y="11919"/>
                  </a:cubicBezTo>
                  <a:cubicBezTo>
                    <a:pt x="13792" y="11919"/>
                    <a:pt x="13763" y="11763"/>
                    <a:pt x="13625" y="11736"/>
                  </a:cubicBezTo>
                  <a:cubicBezTo>
                    <a:pt x="13679" y="11530"/>
                    <a:pt x="14484" y="11841"/>
                    <a:pt x="14709" y="11685"/>
                  </a:cubicBezTo>
                  <a:cubicBezTo>
                    <a:pt x="15015" y="11428"/>
                    <a:pt x="14764" y="11012"/>
                    <a:pt x="15401" y="11012"/>
                  </a:cubicBezTo>
                  <a:cubicBezTo>
                    <a:pt x="15292" y="10704"/>
                    <a:pt x="15627" y="10447"/>
                    <a:pt x="15849" y="10187"/>
                  </a:cubicBezTo>
                  <a:cubicBezTo>
                    <a:pt x="15932" y="10160"/>
                    <a:pt x="16125" y="10031"/>
                    <a:pt x="15987" y="9980"/>
                  </a:cubicBezTo>
                  <a:cubicBezTo>
                    <a:pt x="15820" y="9930"/>
                    <a:pt x="15820" y="9903"/>
                    <a:pt x="15652" y="9980"/>
                  </a:cubicBezTo>
                  <a:cubicBezTo>
                    <a:pt x="15485" y="10082"/>
                    <a:pt x="15237" y="10265"/>
                    <a:pt x="15015" y="10082"/>
                  </a:cubicBezTo>
                  <a:cubicBezTo>
                    <a:pt x="14848" y="9903"/>
                    <a:pt x="14236" y="10447"/>
                    <a:pt x="14094" y="10576"/>
                  </a:cubicBezTo>
                  <a:cubicBezTo>
                    <a:pt x="13930" y="10728"/>
                    <a:pt x="13734" y="10860"/>
                    <a:pt x="13566" y="11012"/>
                  </a:cubicBezTo>
                  <a:cubicBezTo>
                    <a:pt x="13596" y="10884"/>
                    <a:pt x="13625" y="10755"/>
                    <a:pt x="13708" y="10650"/>
                  </a:cubicBezTo>
                  <a:cubicBezTo>
                    <a:pt x="13792" y="10549"/>
                    <a:pt x="13930" y="10498"/>
                    <a:pt x="13985" y="10369"/>
                  </a:cubicBezTo>
                  <a:cubicBezTo>
                    <a:pt x="14040" y="10265"/>
                    <a:pt x="14094" y="10265"/>
                    <a:pt x="14207" y="10187"/>
                  </a:cubicBezTo>
                  <a:cubicBezTo>
                    <a:pt x="14345" y="10109"/>
                    <a:pt x="14291" y="10007"/>
                    <a:pt x="14513" y="9953"/>
                  </a:cubicBezTo>
                  <a:cubicBezTo>
                    <a:pt x="15124" y="9852"/>
                    <a:pt x="15124" y="9852"/>
                    <a:pt x="15124" y="9852"/>
                  </a:cubicBezTo>
                  <a:cubicBezTo>
                    <a:pt x="15376" y="9825"/>
                    <a:pt x="15376" y="9619"/>
                    <a:pt x="15543" y="9517"/>
                  </a:cubicBezTo>
                  <a:cubicBezTo>
                    <a:pt x="15627" y="9463"/>
                    <a:pt x="15736" y="9490"/>
                    <a:pt x="15849" y="9490"/>
                  </a:cubicBezTo>
                  <a:cubicBezTo>
                    <a:pt x="15849" y="9463"/>
                    <a:pt x="15958" y="9385"/>
                    <a:pt x="15958" y="9412"/>
                  </a:cubicBezTo>
                  <a:cubicBezTo>
                    <a:pt x="15958" y="9541"/>
                    <a:pt x="15849" y="9669"/>
                    <a:pt x="15849" y="9774"/>
                  </a:cubicBezTo>
                  <a:cubicBezTo>
                    <a:pt x="15849" y="9825"/>
                    <a:pt x="16154" y="10031"/>
                    <a:pt x="16154" y="9903"/>
                  </a:cubicBezTo>
                  <a:cubicBezTo>
                    <a:pt x="16154" y="9825"/>
                    <a:pt x="16264" y="9723"/>
                    <a:pt x="16293" y="9646"/>
                  </a:cubicBezTo>
                  <a:cubicBezTo>
                    <a:pt x="16431" y="9361"/>
                    <a:pt x="16682" y="9050"/>
                    <a:pt x="16875" y="8793"/>
                  </a:cubicBezTo>
                  <a:cubicBezTo>
                    <a:pt x="16988" y="8638"/>
                    <a:pt x="17629" y="7937"/>
                    <a:pt x="17072" y="8198"/>
                  </a:cubicBezTo>
                  <a:cubicBezTo>
                    <a:pt x="16850" y="8276"/>
                    <a:pt x="17017" y="8509"/>
                    <a:pt x="16628" y="8509"/>
                  </a:cubicBezTo>
                  <a:cubicBezTo>
                    <a:pt x="16293" y="8509"/>
                    <a:pt x="16377" y="8198"/>
                    <a:pt x="15987" y="8455"/>
                  </a:cubicBezTo>
                  <a:cubicBezTo>
                    <a:pt x="15765" y="8611"/>
                    <a:pt x="15765" y="8509"/>
                    <a:pt x="15543" y="8431"/>
                  </a:cubicBezTo>
                  <a:cubicBezTo>
                    <a:pt x="15376" y="8377"/>
                    <a:pt x="15095" y="8431"/>
                    <a:pt x="14986" y="8303"/>
                  </a:cubicBezTo>
                  <a:cubicBezTo>
                    <a:pt x="14819" y="8171"/>
                    <a:pt x="14735" y="8198"/>
                    <a:pt x="14542" y="8171"/>
                  </a:cubicBezTo>
                  <a:cubicBezTo>
                    <a:pt x="14400" y="8147"/>
                    <a:pt x="13985" y="8015"/>
                    <a:pt x="13985" y="7860"/>
                  </a:cubicBezTo>
                  <a:cubicBezTo>
                    <a:pt x="14040" y="7992"/>
                    <a:pt x="15041" y="8147"/>
                    <a:pt x="15237" y="8171"/>
                  </a:cubicBezTo>
                  <a:cubicBezTo>
                    <a:pt x="15401" y="8225"/>
                    <a:pt x="15485" y="8147"/>
                    <a:pt x="15627" y="8093"/>
                  </a:cubicBezTo>
                  <a:cubicBezTo>
                    <a:pt x="15903" y="8015"/>
                    <a:pt x="15932" y="8276"/>
                    <a:pt x="15932" y="7860"/>
                  </a:cubicBezTo>
                  <a:cubicBezTo>
                    <a:pt x="15932" y="7474"/>
                    <a:pt x="16180" y="7603"/>
                    <a:pt x="15765" y="7373"/>
                  </a:cubicBezTo>
                  <a:cubicBezTo>
                    <a:pt x="15514" y="7217"/>
                    <a:pt x="15903" y="7318"/>
                    <a:pt x="15932" y="7346"/>
                  </a:cubicBezTo>
                  <a:cubicBezTo>
                    <a:pt x="16042" y="7447"/>
                    <a:pt x="16071" y="7190"/>
                    <a:pt x="16125" y="7085"/>
                  </a:cubicBezTo>
                  <a:cubicBezTo>
                    <a:pt x="16515" y="6855"/>
                    <a:pt x="16766" y="6957"/>
                    <a:pt x="16904" y="6493"/>
                  </a:cubicBezTo>
                  <a:cubicBezTo>
                    <a:pt x="16959" y="6311"/>
                    <a:pt x="17793" y="5769"/>
                    <a:pt x="17989" y="5692"/>
                  </a:cubicBezTo>
                  <a:cubicBezTo>
                    <a:pt x="18182" y="5590"/>
                    <a:pt x="18462" y="5201"/>
                    <a:pt x="18626" y="5174"/>
                  </a:cubicBezTo>
                  <a:cubicBezTo>
                    <a:pt x="18655" y="5123"/>
                    <a:pt x="18906" y="4995"/>
                    <a:pt x="18961" y="4866"/>
                  </a:cubicBezTo>
                  <a:cubicBezTo>
                    <a:pt x="19158" y="4504"/>
                    <a:pt x="19158" y="4504"/>
                    <a:pt x="19158" y="4504"/>
                  </a:cubicBezTo>
                  <a:cubicBezTo>
                    <a:pt x="19212" y="4372"/>
                    <a:pt x="19711" y="4010"/>
                    <a:pt x="19711" y="3987"/>
                  </a:cubicBezTo>
                  <a:cubicBezTo>
                    <a:pt x="19769" y="3987"/>
                    <a:pt x="19878" y="3936"/>
                    <a:pt x="19937" y="3909"/>
                  </a:cubicBezTo>
                  <a:cubicBezTo>
                    <a:pt x="20075" y="3882"/>
                    <a:pt x="20268" y="3703"/>
                    <a:pt x="20435" y="3676"/>
                  </a:cubicBezTo>
                  <a:cubicBezTo>
                    <a:pt x="20541" y="3676"/>
                    <a:pt x="20599" y="3496"/>
                    <a:pt x="20654" y="3419"/>
                  </a:cubicBezTo>
                  <a:cubicBezTo>
                    <a:pt x="20792" y="3314"/>
                    <a:pt x="21127" y="3080"/>
                    <a:pt x="21181" y="2928"/>
                  </a:cubicBezTo>
                  <a:cubicBezTo>
                    <a:pt x="21211" y="2773"/>
                    <a:pt x="21265" y="2590"/>
                    <a:pt x="21320" y="2438"/>
                  </a:cubicBezTo>
                  <a:cubicBezTo>
                    <a:pt x="21403" y="2204"/>
                    <a:pt x="21294" y="2177"/>
                    <a:pt x="21211" y="2022"/>
                  </a:cubicBezTo>
                  <a:cubicBezTo>
                    <a:pt x="21043" y="1792"/>
                    <a:pt x="20905" y="1687"/>
                    <a:pt x="20959" y="1352"/>
                  </a:cubicBezTo>
                  <a:cubicBezTo>
                    <a:pt x="21320" y="1169"/>
                    <a:pt x="21600" y="577"/>
                    <a:pt x="21600" y="188"/>
                  </a:cubicBezTo>
                  <a:cubicBezTo>
                    <a:pt x="21127" y="138"/>
                    <a:pt x="21127" y="138"/>
                    <a:pt x="21127" y="138"/>
                  </a:cubicBezTo>
                  <a:cubicBezTo>
                    <a:pt x="21043" y="111"/>
                    <a:pt x="20959" y="188"/>
                    <a:pt x="20905" y="344"/>
                  </a:cubicBezTo>
                  <a:cubicBezTo>
                    <a:pt x="20737" y="344"/>
                    <a:pt x="20737" y="84"/>
                    <a:pt x="20464" y="138"/>
                  </a:cubicBezTo>
                  <a:cubicBezTo>
                    <a:pt x="20242" y="161"/>
                    <a:pt x="19991" y="239"/>
                    <a:pt x="19769" y="188"/>
                  </a:cubicBezTo>
                  <a:cubicBezTo>
                    <a:pt x="19685" y="161"/>
                    <a:pt x="19518" y="-45"/>
                    <a:pt x="19489" y="9"/>
                  </a:cubicBezTo>
                  <a:cubicBezTo>
                    <a:pt x="19405" y="111"/>
                    <a:pt x="19296" y="317"/>
                    <a:pt x="19463" y="368"/>
                  </a:cubicBezTo>
                  <a:cubicBezTo>
                    <a:pt x="19711" y="473"/>
                    <a:pt x="19656" y="628"/>
                    <a:pt x="19602" y="807"/>
                  </a:cubicBezTo>
                  <a:cubicBezTo>
                    <a:pt x="19434" y="784"/>
                    <a:pt x="19183" y="473"/>
                    <a:pt x="18877" y="550"/>
                  </a:cubicBezTo>
                  <a:cubicBezTo>
                    <a:pt x="18379" y="733"/>
                    <a:pt x="18877" y="368"/>
                    <a:pt x="18379" y="473"/>
                  </a:cubicBezTo>
                  <a:cubicBezTo>
                    <a:pt x="18211" y="523"/>
                    <a:pt x="17960" y="500"/>
                    <a:pt x="17822" y="601"/>
                  </a:cubicBezTo>
                  <a:cubicBezTo>
                    <a:pt x="17629" y="784"/>
                    <a:pt x="17319" y="990"/>
                    <a:pt x="17043" y="1014"/>
                  </a:cubicBezTo>
                  <a:cubicBezTo>
                    <a:pt x="16875" y="1014"/>
                    <a:pt x="15932" y="1068"/>
                    <a:pt x="15874" y="834"/>
                  </a:cubicBezTo>
                  <a:cubicBezTo>
                    <a:pt x="15820" y="422"/>
                    <a:pt x="15627" y="1220"/>
                    <a:pt x="15401" y="1119"/>
                  </a:cubicBezTo>
                  <a:cubicBezTo>
                    <a:pt x="15153" y="990"/>
                    <a:pt x="15124" y="1247"/>
                    <a:pt x="14873" y="1247"/>
                  </a:cubicBezTo>
                  <a:cubicBezTo>
                    <a:pt x="14680" y="1247"/>
                    <a:pt x="14764" y="1325"/>
                    <a:pt x="14651" y="1430"/>
                  </a:cubicBezTo>
                  <a:cubicBezTo>
                    <a:pt x="14542" y="1508"/>
                    <a:pt x="14320" y="1352"/>
                    <a:pt x="14236" y="1325"/>
                  </a:cubicBezTo>
                  <a:cubicBezTo>
                    <a:pt x="13956" y="1169"/>
                    <a:pt x="13374" y="2022"/>
                    <a:pt x="13319" y="2228"/>
                  </a:cubicBezTo>
                  <a:cubicBezTo>
                    <a:pt x="13319" y="2150"/>
                    <a:pt x="13374" y="1714"/>
                    <a:pt x="13403" y="1663"/>
                  </a:cubicBezTo>
                  <a:cubicBezTo>
                    <a:pt x="13566" y="1480"/>
                    <a:pt x="13596" y="1430"/>
                    <a:pt x="13512" y="1196"/>
                  </a:cubicBezTo>
                  <a:cubicBezTo>
                    <a:pt x="13428" y="990"/>
                    <a:pt x="13206" y="963"/>
                    <a:pt x="12984" y="939"/>
                  </a:cubicBezTo>
                  <a:cubicBezTo>
                    <a:pt x="12150" y="807"/>
                    <a:pt x="12846" y="1403"/>
                    <a:pt x="12372" y="1558"/>
                  </a:cubicBezTo>
                  <a:cubicBezTo>
                    <a:pt x="12092" y="1636"/>
                    <a:pt x="12012" y="2099"/>
                    <a:pt x="11706" y="2204"/>
                  </a:cubicBezTo>
                  <a:cubicBezTo>
                    <a:pt x="11623" y="2228"/>
                    <a:pt x="11706" y="2049"/>
                    <a:pt x="11732" y="2022"/>
                  </a:cubicBezTo>
                  <a:cubicBezTo>
                    <a:pt x="11845" y="1869"/>
                    <a:pt x="12092" y="1585"/>
                    <a:pt x="12150" y="1403"/>
                  </a:cubicBezTo>
                  <a:cubicBezTo>
                    <a:pt x="12289" y="1068"/>
                    <a:pt x="11648" y="1014"/>
                    <a:pt x="11539" y="706"/>
                  </a:cubicBezTo>
                  <a:cubicBezTo>
                    <a:pt x="11510" y="706"/>
                    <a:pt x="11510" y="939"/>
                    <a:pt x="11484" y="990"/>
                  </a:cubicBezTo>
                  <a:cubicBezTo>
                    <a:pt x="11288" y="1480"/>
                    <a:pt x="11288" y="1480"/>
                    <a:pt x="11288" y="1480"/>
                  </a:cubicBezTo>
                  <a:cubicBezTo>
                    <a:pt x="11317" y="1376"/>
                    <a:pt x="11342" y="1247"/>
                    <a:pt x="11342" y="1146"/>
                  </a:cubicBezTo>
                  <a:cubicBezTo>
                    <a:pt x="11342" y="1091"/>
                    <a:pt x="11233" y="1014"/>
                    <a:pt x="11204" y="912"/>
                  </a:cubicBezTo>
                  <a:cubicBezTo>
                    <a:pt x="11175" y="601"/>
                    <a:pt x="10982" y="500"/>
                    <a:pt x="10647" y="500"/>
                  </a:cubicBezTo>
                  <a:cubicBezTo>
                    <a:pt x="10483" y="500"/>
                    <a:pt x="10232" y="317"/>
                    <a:pt x="10232" y="523"/>
                  </a:cubicBezTo>
                  <a:cubicBezTo>
                    <a:pt x="10232" y="733"/>
                    <a:pt x="10203" y="1041"/>
                    <a:pt x="10065" y="1196"/>
                  </a:cubicBezTo>
                  <a:cubicBezTo>
                    <a:pt x="9981" y="1325"/>
                    <a:pt x="9814" y="1274"/>
                    <a:pt x="9730" y="1376"/>
                  </a:cubicBezTo>
                  <a:cubicBezTo>
                    <a:pt x="9621" y="1508"/>
                    <a:pt x="9646" y="1663"/>
                    <a:pt x="9566" y="1815"/>
                  </a:cubicBezTo>
                  <a:cubicBezTo>
                    <a:pt x="9508" y="1893"/>
                    <a:pt x="9759" y="1998"/>
                    <a:pt x="9843" y="2049"/>
                  </a:cubicBezTo>
                  <a:cubicBezTo>
                    <a:pt x="10148" y="2204"/>
                    <a:pt x="9788" y="2228"/>
                    <a:pt x="9646" y="2333"/>
                  </a:cubicBezTo>
                  <a:cubicBezTo>
                    <a:pt x="9399" y="2617"/>
                    <a:pt x="9843" y="2644"/>
                    <a:pt x="9897" y="2773"/>
                  </a:cubicBezTo>
                  <a:cubicBezTo>
                    <a:pt x="9646" y="2773"/>
                    <a:pt x="9621" y="2617"/>
                    <a:pt x="9482" y="2617"/>
                  </a:cubicBezTo>
                  <a:cubicBezTo>
                    <a:pt x="9340" y="2590"/>
                    <a:pt x="9508" y="2901"/>
                    <a:pt x="9202" y="2874"/>
                  </a:cubicBezTo>
                  <a:cubicBezTo>
                    <a:pt x="9035" y="2874"/>
                    <a:pt x="9064" y="3006"/>
                    <a:pt x="9202" y="3006"/>
                  </a:cubicBezTo>
                  <a:cubicBezTo>
                    <a:pt x="9369" y="3006"/>
                    <a:pt x="9257" y="3107"/>
                    <a:pt x="9257" y="3212"/>
                  </a:cubicBezTo>
                  <a:cubicBezTo>
                    <a:pt x="9257" y="3419"/>
                    <a:pt x="9399" y="3469"/>
                    <a:pt x="9399" y="3652"/>
                  </a:cubicBezTo>
                  <a:cubicBezTo>
                    <a:pt x="9399" y="3987"/>
                    <a:pt x="9730" y="4010"/>
                    <a:pt x="9814" y="4193"/>
                  </a:cubicBezTo>
                  <a:cubicBezTo>
                    <a:pt x="9621" y="4193"/>
                    <a:pt x="9592" y="4038"/>
                    <a:pt x="9399" y="4115"/>
                  </a:cubicBezTo>
                  <a:cubicBezTo>
                    <a:pt x="9257" y="4193"/>
                    <a:pt x="9064" y="4244"/>
                    <a:pt x="8896" y="4166"/>
                  </a:cubicBezTo>
                  <a:cubicBezTo>
                    <a:pt x="8758" y="4115"/>
                    <a:pt x="8645" y="4038"/>
                    <a:pt x="8787" y="4220"/>
                  </a:cubicBezTo>
                  <a:cubicBezTo>
                    <a:pt x="8842" y="4295"/>
                    <a:pt x="8536" y="4399"/>
                    <a:pt x="8452" y="4372"/>
                  </a:cubicBezTo>
                  <a:cubicBezTo>
                    <a:pt x="8201" y="4271"/>
                    <a:pt x="8201" y="4038"/>
                    <a:pt x="8008" y="4271"/>
                  </a:cubicBezTo>
                  <a:cubicBezTo>
                    <a:pt x="7895" y="4427"/>
                    <a:pt x="7979" y="4372"/>
                    <a:pt x="8092" y="4450"/>
                  </a:cubicBezTo>
                  <a:cubicBezTo>
                    <a:pt x="8368" y="4582"/>
                    <a:pt x="8314" y="5150"/>
                    <a:pt x="8536" y="5252"/>
                  </a:cubicBezTo>
                  <a:cubicBezTo>
                    <a:pt x="8867" y="5380"/>
                    <a:pt x="8481" y="5279"/>
                    <a:pt x="8620" y="5536"/>
                  </a:cubicBezTo>
                  <a:cubicBezTo>
                    <a:pt x="8674" y="5614"/>
                    <a:pt x="8729" y="6026"/>
                    <a:pt x="8590" y="6077"/>
                  </a:cubicBezTo>
                  <a:cubicBezTo>
                    <a:pt x="8536" y="6104"/>
                    <a:pt x="8146" y="6026"/>
                    <a:pt x="8092" y="5976"/>
                  </a:cubicBezTo>
                  <a:cubicBezTo>
                    <a:pt x="8008" y="5925"/>
                    <a:pt x="7866" y="5719"/>
                    <a:pt x="7786" y="5692"/>
                  </a:cubicBezTo>
                  <a:cubicBezTo>
                    <a:pt x="7786" y="5820"/>
                    <a:pt x="7564" y="5976"/>
                    <a:pt x="7702" y="6053"/>
                  </a:cubicBezTo>
                  <a:cubicBezTo>
                    <a:pt x="7895" y="6182"/>
                    <a:pt x="7786" y="6233"/>
                    <a:pt x="7786" y="6388"/>
                  </a:cubicBezTo>
                  <a:cubicBezTo>
                    <a:pt x="8092" y="6388"/>
                    <a:pt x="8285" y="6544"/>
                    <a:pt x="8398" y="6777"/>
                  </a:cubicBezTo>
                  <a:cubicBezTo>
                    <a:pt x="8565" y="7139"/>
                    <a:pt x="8813" y="7007"/>
                    <a:pt x="9118" y="7190"/>
                  </a:cubicBezTo>
                  <a:cubicBezTo>
                    <a:pt x="9340" y="7295"/>
                    <a:pt x="8980" y="7525"/>
                    <a:pt x="9009" y="7552"/>
                  </a:cubicBezTo>
                  <a:cubicBezTo>
                    <a:pt x="9257" y="7731"/>
                    <a:pt x="9257" y="7731"/>
                    <a:pt x="9257" y="7731"/>
                  </a:cubicBezTo>
                  <a:cubicBezTo>
                    <a:pt x="9424" y="7887"/>
                    <a:pt x="9814" y="8326"/>
                    <a:pt x="9814" y="8560"/>
                  </a:cubicBezTo>
                  <a:cubicBezTo>
                    <a:pt x="9704" y="8560"/>
                    <a:pt x="9566" y="8069"/>
                    <a:pt x="9424" y="7992"/>
                  </a:cubicBezTo>
                  <a:cubicBezTo>
                    <a:pt x="8787" y="7630"/>
                    <a:pt x="8787" y="7630"/>
                    <a:pt x="8787" y="7630"/>
                  </a:cubicBezTo>
                  <a:cubicBezTo>
                    <a:pt x="8590" y="7525"/>
                    <a:pt x="8398" y="7707"/>
                    <a:pt x="8230" y="7501"/>
                  </a:cubicBezTo>
                  <a:cubicBezTo>
                    <a:pt x="8146" y="7396"/>
                    <a:pt x="8117" y="7447"/>
                    <a:pt x="7979" y="7447"/>
                  </a:cubicBezTo>
                  <a:cubicBezTo>
                    <a:pt x="7979" y="7707"/>
                    <a:pt x="8259" y="7680"/>
                    <a:pt x="8398" y="7860"/>
                  </a:cubicBezTo>
                  <a:cubicBezTo>
                    <a:pt x="8452" y="7937"/>
                    <a:pt x="9064" y="8353"/>
                    <a:pt x="8867" y="8303"/>
                  </a:cubicBezTo>
                  <a:cubicBezTo>
                    <a:pt x="8703" y="8276"/>
                    <a:pt x="8620" y="8147"/>
                    <a:pt x="8452" y="8147"/>
                  </a:cubicBezTo>
                  <a:cubicBezTo>
                    <a:pt x="8339" y="8120"/>
                    <a:pt x="8201" y="7887"/>
                    <a:pt x="8034" y="7809"/>
                  </a:cubicBezTo>
                  <a:cubicBezTo>
                    <a:pt x="7564" y="7630"/>
                    <a:pt x="7924" y="8042"/>
                    <a:pt x="7564" y="8198"/>
                  </a:cubicBezTo>
                  <a:cubicBezTo>
                    <a:pt x="7116" y="8249"/>
                    <a:pt x="7033" y="7937"/>
                    <a:pt x="7033" y="7603"/>
                  </a:cubicBezTo>
                  <a:cubicBezTo>
                    <a:pt x="6894" y="7579"/>
                    <a:pt x="6643" y="7423"/>
                    <a:pt x="6618" y="7630"/>
                  </a:cubicBezTo>
                  <a:cubicBezTo>
                    <a:pt x="6618" y="7758"/>
                    <a:pt x="6479" y="7965"/>
                    <a:pt x="6588" y="8069"/>
                  </a:cubicBezTo>
                  <a:cubicBezTo>
                    <a:pt x="6894" y="8303"/>
                    <a:pt x="6894" y="8455"/>
                    <a:pt x="6785" y="8766"/>
                  </a:cubicBezTo>
                  <a:cubicBezTo>
                    <a:pt x="6756" y="8844"/>
                    <a:pt x="6785" y="8945"/>
                    <a:pt x="6811" y="9000"/>
                  </a:cubicBezTo>
                  <a:cubicBezTo>
                    <a:pt x="6894" y="9179"/>
                    <a:pt x="6505" y="9050"/>
                    <a:pt x="6450" y="8844"/>
                  </a:cubicBezTo>
                  <a:cubicBezTo>
                    <a:pt x="6421" y="8688"/>
                    <a:pt x="6421" y="8611"/>
                    <a:pt x="6366" y="8482"/>
                  </a:cubicBezTo>
                  <a:cubicBezTo>
                    <a:pt x="6312" y="8353"/>
                    <a:pt x="6366" y="8042"/>
                    <a:pt x="6174" y="8093"/>
                  </a:cubicBezTo>
                  <a:cubicBezTo>
                    <a:pt x="5948" y="8147"/>
                    <a:pt x="5839" y="8198"/>
                    <a:pt x="5617" y="8198"/>
                  </a:cubicBezTo>
                  <a:cubicBezTo>
                    <a:pt x="5617" y="8326"/>
                    <a:pt x="5642" y="9230"/>
                    <a:pt x="5700" y="9257"/>
                  </a:cubicBezTo>
                  <a:cubicBezTo>
                    <a:pt x="5977" y="9490"/>
                    <a:pt x="6341" y="9385"/>
                    <a:pt x="6341" y="9798"/>
                  </a:cubicBezTo>
                  <a:cubicBezTo>
                    <a:pt x="6283" y="9798"/>
                    <a:pt x="6199" y="9696"/>
                    <a:pt x="6090" y="9696"/>
                  </a:cubicBezTo>
                  <a:cubicBezTo>
                    <a:pt x="5671" y="9696"/>
                    <a:pt x="5784" y="9930"/>
                    <a:pt x="5587" y="10187"/>
                  </a:cubicBezTo>
                  <a:cubicBezTo>
                    <a:pt x="5420" y="10471"/>
                    <a:pt x="5839" y="10342"/>
                    <a:pt x="5922" y="10576"/>
                  </a:cubicBezTo>
                  <a:cubicBezTo>
                    <a:pt x="5948" y="10650"/>
                    <a:pt x="6032" y="10860"/>
                    <a:pt x="6115" y="10911"/>
                  </a:cubicBezTo>
                  <a:cubicBezTo>
                    <a:pt x="6341" y="11090"/>
                    <a:pt x="6228" y="11245"/>
                    <a:pt x="6563" y="11245"/>
                  </a:cubicBezTo>
                  <a:cubicBezTo>
                    <a:pt x="6894" y="11245"/>
                    <a:pt x="6923" y="11222"/>
                    <a:pt x="7200" y="11350"/>
                  </a:cubicBezTo>
                  <a:cubicBezTo>
                    <a:pt x="7200" y="11401"/>
                    <a:pt x="7200" y="11401"/>
                    <a:pt x="7200" y="11401"/>
                  </a:cubicBezTo>
                  <a:cubicBezTo>
                    <a:pt x="7062" y="11428"/>
                    <a:pt x="6949" y="11377"/>
                    <a:pt x="6785" y="11401"/>
                  </a:cubicBezTo>
                  <a:cubicBezTo>
                    <a:pt x="6727" y="11401"/>
                    <a:pt x="6727" y="11479"/>
                    <a:pt x="6643" y="11428"/>
                  </a:cubicBezTo>
                  <a:cubicBezTo>
                    <a:pt x="6588" y="11377"/>
                    <a:pt x="6505" y="11377"/>
                    <a:pt x="6450" y="11401"/>
                  </a:cubicBezTo>
                  <a:cubicBezTo>
                    <a:pt x="6450" y="11479"/>
                    <a:pt x="6505" y="11506"/>
                    <a:pt x="6505" y="11584"/>
                  </a:cubicBezTo>
                  <a:cubicBezTo>
                    <a:pt x="6505" y="11712"/>
                    <a:pt x="6283" y="11479"/>
                    <a:pt x="6283" y="11452"/>
                  </a:cubicBezTo>
                  <a:cubicBezTo>
                    <a:pt x="6174" y="11377"/>
                    <a:pt x="6257" y="11323"/>
                    <a:pt x="6174" y="11245"/>
                  </a:cubicBezTo>
                  <a:cubicBezTo>
                    <a:pt x="6115" y="11479"/>
                    <a:pt x="5617" y="10961"/>
                    <a:pt x="5504" y="10934"/>
                  </a:cubicBezTo>
                  <a:lnTo>
                    <a:pt x="5449" y="10934"/>
                  </a:lnTo>
                  <a:cubicBezTo>
                    <a:pt x="5449" y="10934"/>
                    <a:pt x="5449" y="10934"/>
                    <a:pt x="5420" y="10934"/>
                  </a:cubicBezTo>
                  <a:cubicBezTo>
                    <a:pt x="5311" y="11350"/>
                    <a:pt x="5256" y="11942"/>
                    <a:pt x="5340" y="12358"/>
                  </a:cubicBezTo>
                  <a:cubicBezTo>
                    <a:pt x="5395" y="12382"/>
                    <a:pt x="5504" y="12358"/>
                    <a:pt x="5533" y="12382"/>
                  </a:cubicBezTo>
                  <a:cubicBezTo>
                    <a:pt x="5562" y="12460"/>
                    <a:pt x="5504" y="12615"/>
                    <a:pt x="5533" y="12720"/>
                  </a:cubicBezTo>
                  <a:cubicBezTo>
                    <a:pt x="5533" y="12744"/>
                    <a:pt x="5671" y="13184"/>
                    <a:pt x="5700" y="13211"/>
                  </a:cubicBezTo>
                  <a:cubicBezTo>
                    <a:pt x="5810" y="13366"/>
                    <a:pt x="6061" y="13160"/>
                    <a:pt x="6174" y="13082"/>
                  </a:cubicBezTo>
                  <a:cubicBezTo>
                    <a:pt x="6283" y="13028"/>
                    <a:pt x="6534" y="12795"/>
                    <a:pt x="6643" y="12795"/>
                  </a:cubicBezTo>
                  <a:cubicBezTo>
                    <a:pt x="6672" y="12795"/>
                    <a:pt x="6618" y="12950"/>
                    <a:pt x="6727" y="13028"/>
                  </a:cubicBezTo>
                  <a:cubicBezTo>
                    <a:pt x="7175" y="13390"/>
                    <a:pt x="7258" y="12771"/>
                    <a:pt x="7564" y="12666"/>
                  </a:cubicBezTo>
                  <a:cubicBezTo>
                    <a:pt x="7422" y="12849"/>
                    <a:pt x="7422" y="13055"/>
                    <a:pt x="7200" y="13184"/>
                  </a:cubicBezTo>
                  <a:cubicBezTo>
                    <a:pt x="7091" y="13261"/>
                    <a:pt x="6756" y="13468"/>
                    <a:pt x="6618" y="13366"/>
                  </a:cubicBezTo>
                  <a:cubicBezTo>
                    <a:pt x="6396" y="13211"/>
                    <a:pt x="6312" y="13495"/>
                    <a:pt x="6199" y="13650"/>
                  </a:cubicBezTo>
                  <a:cubicBezTo>
                    <a:pt x="5977" y="13907"/>
                    <a:pt x="6257" y="13934"/>
                    <a:pt x="6479" y="13907"/>
                  </a:cubicBezTo>
                  <a:cubicBezTo>
                    <a:pt x="6865" y="13857"/>
                    <a:pt x="7200" y="13985"/>
                    <a:pt x="7480" y="14164"/>
                  </a:cubicBezTo>
                  <a:cubicBezTo>
                    <a:pt x="7589" y="14242"/>
                    <a:pt x="7673" y="14347"/>
                    <a:pt x="7786" y="14425"/>
                  </a:cubicBezTo>
                  <a:cubicBezTo>
                    <a:pt x="7950" y="14526"/>
                    <a:pt x="7673" y="14449"/>
                    <a:pt x="7589" y="14398"/>
                  </a:cubicBezTo>
                  <a:cubicBezTo>
                    <a:pt x="7422" y="14320"/>
                    <a:pt x="7258" y="13985"/>
                    <a:pt x="7062" y="14063"/>
                  </a:cubicBezTo>
                  <a:cubicBezTo>
                    <a:pt x="6894" y="14114"/>
                    <a:pt x="6643" y="14141"/>
                    <a:pt x="6563" y="14269"/>
                  </a:cubicBezTo>
                  <a:cubicBezTo>
                    <a:pt x="6450" y="14503"/>
                    <a:pt x="6785" y="14398"/>
                    <a:pt x="6643" y="14631"/>
                  </a:cubicBezTo>
                  <a:cubicBezTo>
                    <a:pt x="6421" y="14993"/>
                    <a:pt x="6032" y="15199"/>
                    <a:pt x="6785" y="15250"/>
                  </a:cubicBezTo>
                  <a:cubicBezTo>
                    <a:pt x="7033" y="15277"/>
                    <a:pt x="6923" y="15639"/>
                    <a:pt x="7367" y="15639"/>
                  </a:cubicBezTo>
                  <a:cubicBezTo>
                    <a:pt x="7619" y="15639"/>
                    <a:pt x="7313" y="15768"/>
                    <a:pt x="7175" y="15741"/>
                  </a:cubicBezTo>
                  <a:cubicBezTo>
                    <a:pt x="6978" y="15717"/>
                    <a:pt x="6923" y="15511"/>
                    <a:pt x="6701" y="15534"/>
                  </a:cubicBezTo>
                  <a:cubicBezTo>
                    <a:pt x="6672" y="15534"/>
                    <a:pt x="6144" y="15406"/>
                    <a:pt x="6115" y="15534"/>
                  </a:cubicBezTo>
                  <a:cubicBezTo>
                    <a:pt x="6115" y="15663"/>
                    <a:pt x="5810" y="15947"/>
                    <a:pt x="5726" y="16025"/>
                  </a:cubicBezTo>
                  <a:cubicBezTo>
                    <a:pt x="5726" y="16207"/>
                    <a:pt x="5977" y="16387"/>
                    <a:pt x="6144" y="16309"/>
                  </a:cubicBezTo>
                  <a:cubicBezTo>
                    <a:pt x="6366" y="16234"/>
                    <a:pt x="6312" y="16414"/>
                    <a:pt x="6366" y="16542"/>
                  </a:cubicBezTo>
                  <a:cubicBezTo>
                    <a:pt x="6396" y="16620"/>
                    <a:pt x="6811" y="16904"/>
                    <a:pt x="6701" y="16904"/>
                  </a:cubicBezTo>
                  <a:cubicBezTo>
                    <a:pt x="6421" y="16931"/>
                    <a:pt x="6174" y="16853"/>
                    <a:pt x="6090" y="16569"/>
                  </a:cubicBezTo>
                  <a:cubicBezTo>
                    <a:pt x="5977" y="16569"/>
                    <a:pt x="5755" y="16593"/>
                    <a:pt x="5642" y="16569"/>
                  </a:cubicBezTo>
                  <a:cubicBezTo>
                    <a:pt x="5449" y="16515"/>
                    <a:pt x="5478" y="17009"/>
                    <a:pt x="5395" y="17165"/>
                  </a:cubicBezTo>
                  <a:cubicBezTo>
                    <a:pt x="5340" y="17239"/>
                    <a:pt x="5282" y="17293"/>
                    <a:pt x="5227" y="17371"/>
                  </a:cubicBezTo>
                  <a:cubicBezTo>
                    <a:pt x="5143" y="17500"/>
                    <a:pt x="5504" y="17550"/>
                    <a:pt x="5198" y="17628"/>
                  </a:cubicBezTo>
                  <a:cubicBezTo>
                    <a:pt x="5060" y="17679"/>
                    <a:pt x="4867" y="17939"/>
                    <a:pt x="5172" y="17885"/>
                  </a:cubicBezTo>
                  <a:cubicBezTo>
                    <a:pt x="5478" y="17834"/>
                    <a:pt x="5700" y="17730"/>
                    <a:pt x="6006" y="17730"/>
                  </a:cubicBezTo>
                  <a:cubicBezTo>
                    <a:pt x="6006" y="17807"/>
                    <a:pt x="5671" y="17939"/>
                    <a:pt x="5755" y="18017"/>
                  </a:cubicBezTo>
                  <a:cubicBezTo>
                    <a:pt x="5784" y="18041"/>
                    <a:pt x="6174" y="18091"/>
                    <a:pt x="6032" y="18146"/>
                  </a:cubicBezTo>
                  <a:cubicBezTo>
                    <a:pt x="5893" y="18196"/>
                    <a:pt x="5365" y="18301"/>
                    <a:pt x="5340" y="18403"/>
                  </a:cubicBezTo>
                  <a:cubicBezTo>
                    <a:pt x="5311" y="18531"/>
                    <a:pt x="5143" y="18714"/>
                    <a:pt x="5172" y="18842"/>
                  </a:cubicBezTo>
                  <a:cubicBezTo>
                    <a:pt x="5172" y="18893"/>
                    <a:pt x="5172" y="19153"/>
                    <a:pt x="5114" y="19153"/>
                  </a:cubicBezTo>
                  <a:cubicBezTo>
                    <a:pt x="4921" y="19153"/>
                    <a:pt x="4921" y="18737"/>
                    <a:pt x="4699" y="18893"/>
                  </a:cubicBezTo>
                  <a:cubicBezTo>
                    <a:pt x="4477" y="19049"/>
                    <a:pt x="4142" y="18998"/>
                    <a:pt x="3866" y="18998"/>
                  </a:cubicBezTo>
                  <a:cubicBezTo>
                    <a:pt x="3502" y="19099"/>
                    <a:pt x="3058" y="19177"/>
                    <a:pt x="3393" y="19644"/>
                  </a:cubicBezTo>
                  <a:cubicBezTo>
                    <a:pt x="3531" y="19901"/>
                    <a:pt x="4113" y="19668"/>
                    <a:pt x="4419" y="19772"/>
                  </a:cubicBezTo>
                  <a:cubicBezTo>
                    <a:pt x="4670" y="19850"/>
                    <a:pt x="4892" y="19772"/>
                    <a:pt x="5143" y="19823"/>
                  </a:cubicBezTo>
                  <a:cubicBezTo>
                    <a:pt x="5504" y="19901"/>
                    <a:pt x="5671" y="19512"/>
                    <a:pt x="6090" y="19512"/>
                  </a:cubicBezTo>
                  <a:cubicBezTo>
                    <a:pt x="6341" y="19512"/>
                    <a:pt x="6618" y="19745"/>
                    <a:pt x="6949" y="19745"/>
                  </a:cubicBezTo>
                  <a:cubicBezTo>
                    <a:pt x="6643" y="19823"/>
                    <a:pt x="6505" y="19823"/>
                    <a:pt x="6199" y="19695"/>
                  </a:cubicBezTo>
                  <a:cubicBezTo>
                    <a:pt x="5810" y="19512"/>
                    <a:pt x="5587" y="20134"/>
                    <a:pt x="5256" y="19952"/>
                  </a:cubicBezTo>
                  <a:cubicBezTo>
                    <a:pt x="5031" y="19823"/>
                    <a:pt x="4699" y="20107"/>
                    <a:pt x="4477" y="20107"/>
                  </a:cubicBezTo>
                  <a:cubicBezTo>
                    <a:pt x="4477" y="20134"/>
                    <a:pt x="4477" y="20134"/>
                    <a:pt x="4477" y="20134"/>
                  </a:cubicBezTo>
                  <a:cubicBezTo>
                    <a:pt x="4670" y="20212"/>
                    <a:pt x="4921" y="20858"/>
                    <a:pt x="5172" y="21014"/>
                  </a:cubicBezTo>
                  <a:cubicBezTo>
                    <a:pt x="5395" y="21166"/>
                    <a:pt x="5700" y="21220"/>
                    <a:pt x="5977" y="21298"/>
                  </a:cubicBezTo>
                  <a:cubicBezTo>
                    <a:pt x="6090" y="21322"/>
                    <a:pt x="6283" y="21528"/>
                    <a:pt x="6312" y="21528"/>
                  </a:cubicBezTo>
                  <a:cubicBezTo>
                    <a:pt x="6865" y="21555"/>
                    <a:pt x="7342" y="20676"/>
                    <a:pt x="7619" y="20341"/>
                  </a:cubicBezTo>
                  <a:cubicBezTo>
                    <a:pt x="7812" y="20290"/>
                    <a:pt x="8034" y="20006"/>
                    <a:pt x="8201" y="19874"/>
                  </a:cubicBezTo>
                  <a:cubicBezTo>
                    <a:pt x="8314" y="19772"/>
                    <a:pt x="8339" y="19644"/>
                    <a:pt x="8452" y="19566"/>
                  </a:cubicBezTo>
                  <a:cubicBezTo>
                    <a:pt x="8507" y="19488"/>
                    <a:pt x="8565" y="19644"/>
                    <a:pt x="8703" y="19539"/>
                  </a:cubicBezTo>
                  <a:cubicBezTo>
                    <a:pt x="8758" y="19488"/>
                    <a:pt x="8787" y="19333"/>
                    <a:pt x="8842" y="19255"/>
                  </a:cubicBezTo>
                  <a:cubicBezTo>
                    <a:pt x="8925" y="19099"/>
                    <a:pt x="9675" y="18376"/>
                    <a:pt x="9453" y="18274"/>
                  </a:cubicBezTo>
                  <a:cubicBezTo>
                    <a:pt x="9147" y="18169"/>
                    <a:pt x="8729" y="18223"/>
                    <a:pt x="8368" y="18146"/>
                  </a:cubicBezTo>
                  <a:cubicBezTo>
                    <a:pt x="8536" y="18041"/>
                    <a:pt x="9730" y="18169"/>
                    <a:pt x="9646" y="18325"/>
                  </a:cubicBezTo>
                  <a:cubicBezTo>
                    <a:pt x="9508" y="18636"/>
                    <a:pt x="9286" y="18944"/>
                    <a:pt x="9093" y="19231"/>
                  </a:cubicBezTo>
                  <a:cubicBezTo>
                    <a:pt x="8951" y="19411"/>
                    <a:pt x="8703" y="19566"/>
                    <a:pt x="9035" y="19590"/>
                  </a:cubicBezTo>
                  <a:cubicBezTo>
                    <a:pt x="9177" y="19617"/>
                    <a:pt x="8813" y="19874"/>
                    <a:pt x="8787" y="19901"/>
                  </a:cubicBezTo>
                  <a:cubicBezTo>
                    <a:pt x="8452" y="20084"/>
                    <a:pt x="8452" y="20084"/>
                    <a:pt x="8452" y="20084"/>
                  </a:cubicBezTo>
                  <a:cubicBezTo>
                    <a:pt x="8285" y="20161"/>
                    <a:pt x="8507" y="20107"/>
                    <a:pt x="8536" y="20185"/>
                  </a:cubicBezTo>
                  <a:cubicBezTo>
                    <a:pt x="8536" y="20236"/>
                    <a:pt x="8481" y="20290"/>
                    <a:pt x="8452" y="20341"/>
                  </a:cubicBezTo>
                  <a:cubicBezTo>
                    <a:pt x="8507" y="20419"/>
                    <a:pt x="8536" y="20520"/>
                    <a:pt x="8620" y="20598"/>
                  </a:cubicBezTo>
                  <a:cubicBezTo>
                    <a:pt x="8674" y="20625"/>
                    <a:pt x="8729" y="20574"/>
                    <a:pt x="8758" y="20574"/>
                  </a:cubicBezTo>
                  <a:cubicBezTo>
                    <a:pt x="8867" y="20574"/>
                    <a:pt x="8951" y="20625"/>
                    <a:pt x="9035" y="20625"/>
                  </a:cubicBezTo>
                  <a:cubicBezTo>
                    <a:pt x="9093" y="20625"/>
                    <a:pt x="9093" y="20547"/>
                    <a:pt x="9093" y="20520"/>
                  </a:cubicBezTo>
                  <a:cubicBezTo>
                    <a:pt x="9118" y="20442"/>
                    <a:pt x="9035" y="20341"/>
                    <a:pt x="9093" y="20290"/>
                  </a:cubicBezTo>
                  <a:cubicBezTo>
                    <a:pt x="9202" y="20236"/>
                    <a:pt x="9340" y="20290"/>
                    <a:pt x="9424" y="20341"/>
                  </a:cubicBezTo>
                  <a:cubicBezTo>
                    <a:pt x="9482" y="20341"/>
                    <a:pt x="9399" y="20419"/>
                    <a:pt x="9424" y="20442"/>
                  </a:cubicBezTo>
                  <a:cubicBezTo>
                    <a:pt x="9508" y="20496"/>
                    <a:pt x="9592" y="20442"/>
                    <a:pt x="9675" y="20469"/>
                  </a:cubicBezTo>
                  <a:cubicBezTo>
                    <a:pt x="9730" y="20469"/>
                    <a:pt x="9814" y="20469"/>
                    <a:pt x="9814" y="20520"/>
                  </a:cubicBezTo>
                  <a:cubicBezTo>
                    <a:pt x="9814" y="20625"/>
                    <a:pt x="9675" y="20676"/>
                    <a:pt x="9646" y="20780"/>
                  </a:cubicBezTo>
                  <a:cubicBezTo>
                    <a:pt x="9646" y="20858"/>
                    <a:pt x="9759" y="20909"/>
                    <a:pt x="9730" y="20987"/>
                  </a:cubicBezTo>
                  <a:cubicBezTo>
                    <a:pt x="9730" y="21037"/>
                    <a:pt x="9646" y="21037"/>
                    <a:pt x="9646" y="21092"/>
                  </a:cubicBezTo>
                  <a:cubicBezTo>
                    <a:pt x="9646" y="21142"/>
                    <a:pt x="9675" y="21220"/>
                    <a:pt x="9730" y="21244"/>
                  </a:cubicBezTo>
                  <a:cubicBezTo>
                    <a:pt x="9788" y="21271"/>
                    <a:pt x="9843" y="21271"/>
                    <a:pt x="9897" y="21271"/>
                  </a:cubicBezTo>
                  <a:cubicBezTo>
                    <a:pt x="10010" y="21271"/>
                    <a:pt x="10119" y="21244"/>
                    <a:pt x="10232" y="21193"/>
                  </a:cubicBezTo>
                  <a:cubicBezTo>
                    <a:pt x="10316" y="21166"/>
                    <a:pt x="10400" y="21065"/>
                    <a:pt x="10483" y="20987"/>
                  </a:cubicBezTo>
                  <a:cubicBezTo>
                    <a:pt x="10538" y="20936"/>
                    <a:pt x="10538" y="20858"/>
                    <a:pt x="10622" y="20831"/>
                  </a:cubicBezTo>
                  <a:cubicBezTo>
                    <a:pt x="10760" y="20804"/>
                    <a:pt x="10898" y="20909"/>
                    <a:pt x="11011" y="20909"/>
                  </a:cubicBezTo>
                  <a:cubicBezTo>
                    <a:pt x="11120" y="20936"/>
                    <a:pt x="11259" y="20936"/>
                    <a:pt x="11371" y="20882"/>
                  </a:cubicBezTo>
                  <a:cubicBezTo>
                    <a:pt x="11455" y="20858"/>
                    <a:pt x="11484" y="20780"/>
                    <a:pt x="11568" y="20753"/>
                  </a:cubicBezTo>
                  <a:cubicBezTo>
                    <a:pt x="11648" y="20726"/>
                    <a:pt x="11761" y="20780"/>
                    <a:pt x="11816" y="20753"/>
                  </a:cubicBezTo>
                  <a:cubicBezTo>
                    <a:pt x="11899" y="20726"/>
                    <a:pt x="11928" y="20598"/>
                    <a:pt x="12012" y="20574"/>
                  </a:cubicBezTo>
                  <a:cubicBezTo>
                    <a:pt x="12121" y="20520"/>
                    <a:pt x="12289" y="20520"/>
                    <a:pt x="12427" y="20496"/>
                  </a:cubicBezTo>
                  <a:cubicBezTo>
                    <a:pt x="12427" y="20391"/>
                    <a:pt x="12511" y="20236"/>
                    <a:pt x="12427" y="20134"/>
                  </a:cubicBezTo>
                  <a:cubicBezTo>
                    <a:pt x="12372" y="20084"/>
                    <a:pt x="12260" y="20236"/>
                    <a:pt x="12176" y="20263"/>
                  </a:cubicBezTo>
                  <a:cubicBezTo>
                    <a:pt x="12092" y="20263"/>
                    <a:pt x="11954" y="20290"/>
                    <a:pt x="11870" y="20212"/>
                  </a:cubicBezTo>
                  <a:cubicBezTo>
                    <a:pt x="11816" y="20134"/>
                    <a:pt x="11790" y="19979"/>
                    <a:pt x="11870" y="19928"/>
                  </a:cubicBezTo>
                  <a:cubicBezTo>
                    <a:pt x="11983" y="19850"/>
                    <a:pt x="12150" y="19928"/>
                    <a:pt x="12289" y="19901"/>
                  </a:cubicBezTo>
                  <a:cubicBezTo>
                    <a:pt x="12427" y="19874"/>
                    <a:pt x="12540" y="19850"/>
                    <a:pt x="12649" y="19796"/>
                  </a:cubicBezTo>
                  <a:cubicBezTo>
                    <a:pt x="12678" y="19772"/>
                    <a:pt x="12649" y="19722"/>
                    <a:pt x="12649" y="19668"/>
                  </a:cubicBezTo>
                  <a:cubicBezTo>
                    <a:pt x="12624" y="19644"/>
                    <a:pt x="12540" y="19644"/>
                    <a:pt x="12565" y="19617"/>
                  </a:cubicBezTo>
                  <a:cubicBezTo>
                    <a:pt x="12565" y="19512"/>
                    <a:pt x="12649" y="19461"/>
                    <a:pt x="12678" y="19360"/>
                  </a:cubicBezTo>
                  <a:cubicBezTo>
                    <a:pt x="12707" y="19282"/>
                    <a:pt x="12649" y="19204"/>
                    <a:pt x="12678" y="19126"/>
                  </a:cubicBezTo>
                  <a:cubicBezTo>
                    <a:pt x="12733" y="19049"/>
                    <a:pt x="12846" y="19076"/>
                    <a:pt x="12900" y="19022"/>
                  </a:cubicBezTo>
                  <a:cubicBezTo>
                    <a:pt x="12984" y="18944"/>
                    <a:pt x="12955" y="18765"/>
                    <a:pt x="13068" y="18714"/>
                  </a:cubicBezTo>
                  <a:cubicBezTo>
                    <a:pt x="13151" y="18687"/>
                    <a:pt x="13206" y="18815"/>
                    <a:pt x="13261" y="18869"/>
                  </a:cubicBezTo>
                  <a:cubicBezTo>
                    <a:pt x="13344" y="18920"/>
                    <a:pt x="13403" y="19076"/>
                    <a:pt x="13483" y="19022"/>
                  </a:cubicBezTo>
                  <a:cubicBezTo>
                    <a:pt x="13708" y="18893"/>
                    <a:pt x="13734" y="18609"/>
                    <a:pt x="13930" y="18480"/>
                  </a:cubicBezTo>
                  <a:cubicBezTo>
                    <a:pt x="13985" y="18430"/>
                    <a:pt x="14069" y="18582"/>
                    <a:pt x="14123" y="18558"/>
                  </a:cubicBezTo>
                  <a:cubicBezTo>
                    <a:pt x="14207" y="18507"/>
                    <a:pt x="14207" y="18376"/>
                    <a:pt x="14291" y="18301"/>
                  </a:cubicBezTo>
                  <a:cubicBezTo>
                    <a:pt x="14345" y="18247"/>
                    <a:pt x="14458" y="18247"/>
                    <a:pt x="14513" y="18247"/>
                  </a:cubicBezTo>
                  <a:cubicBezTo>
                    <a:pt x="14597" y="18247"/>
                    <a:pt x="14651" y="18274"/>
                    <a:pt x="14709" y="18247"/>
                  </a:cubicBezTo>
                  <a:cubicBezTo>
                    <a:pt x="14764" y="18223"/>
                    <a:pt x="14793" y="18169"/>
                    <a:pt x="14848" y="18118"/>
                  </a:cubicBezTo>
                  <a:cubicBezTo>
                    <a:pt x="14873" y="18091"/>
                    <a:pt x="14931" y="18091"/>
                    <a:pt x="14957" y="18041"/>
                  </a:cubicBezTo>
                  <a:cubicBezTo>
                    <a:pt x="14957" y="17990"/>
                    <a:pt x="14873" y="17963"/>
                    <a:pt x="14873" y="17912"/>
                  </a:cubicBezTo>
                  <a:cubicBezTo>
                    <a:pt x="14902" y="17861"/>
                    <a:pt x="14931" y="17784"/>
                    <a:pt x="14986" y="17784"/>
                  </a:cubicBezTo>
                  <a:cubicBezTo>
                    <a:pt x="15179" y="17784"/>
                    <a:pt x="15317" y="17912"/>
                    <a:pt x="15485" y="17912"/>
                  </a:cubicBezTo>
                  <a:cubicBezTo>
                    <a:pt x="15598" y="17939"/>
                    <a:pt x="15710" y="17861"/>
                    <a:pt x="15820" y="17861"/>
                  </a:cubicBezTo>
                  <a:cubicBezTo>
                    <a:pt x="15874" y="17861"/>
                    <a:pt x="15874" y="17963"/>
                    <a:pt x="15903" y="17963"/>
                  </a:cubicBezTo>
                  <a:cubicBezTo>
                    <a:pt x="15958" y="17963"/>
                    <a:pt x="15987" y="17885"/>
                    <a:pt x="16042" y="17861"/>
                  </a:cubicBezTo>
                  <a:cubicBezTo>
                    <a:pt x="16071" y="17861"/>
                    <a:pt x="16096" y="17939"/>
                    <a:pt x="16154" y="17912"/>
                  </a:cubicBezTo>
                  <a:cubicBezTo>
                    <a:pt x="16209" y="17885"/>
                    <a:pt x="16209" y="17807"/>
                    <a:pt x="16238" y="17730"/>
                  </a:cubicBezTo>
                  <a:cubicBezTo>
                    <a:pt x="16238" y="17652"/>
                    <a:pt x="16180" y="17577"/>
                    <a:pt x="16209" y="17500"/>
                  </a:cubicBezTo>
                  <a:cubicBezTo>
                    <a:pt x="16238" y="17445"/>
                    <a:pt x="16293" y="17395"/>
                    <a:pt x="16347" y="17395"/>
                  </a:cubicBezTo>
                  <a:cubicBezTo>
                    <a:pt x="16431" y="17422"/>
                    <a:pt x="16486" y="17500"/>
                    <a:pt x="16544" y="17550"/>
                  </a:cubicBezTo>
                  <a:cubicBezTo>
                    <a:pt x="16599" y="17577"/>
                    <a:pt x="16628" y="17628"/>
                    <a:pt x="16682" y="17652"/>
                  </a:cubicBezTo>
                  <a:cubicBezTo>
                    <a:pt x="16737" y="17652"/>
                    <a:pt x="16792" y="17652"/>
                    <a:pt x="16850" y="17628"/>
                  </a:cubicBezTo>
                  <a:cubicBezTo>
                    <a:pt x="16904" y="17601"/>
                    <a:pt x="16904" y="17500"/>
                    <a:pt x="16959" y="17500"/>
                  </a:cubicBezTo>
                  <a:cubicBezTo>
                    <a:pt x="17017" y="17472"/>
                    <a:pt x="17072" y="17523"/>
                    <a:pt x="17126" y="17550"/>
                  </a:cubicBezTo>
                  <a:cubicBezTo>
                    <a:pt x="17210" y="17395"/>
                    <a:pt x="17319" y="17293"/>
                    <a:pt x="17378" y="17138"/>
                  </a:cubicBezTo>
                  <a:cubicBezTo>
                    <a:pt x="17432" y="17009"/>
                    <a:pt x="17432" y="16853"/>
                    <a:pt x="17461" y="16722"/>
                  </a:cubicBezTo>
                  <a:cubicBezTo>
                    <a:pt x="17461" y="16671"/>
                    <a:pt x="17432" y="16620"/>
                    <a:pt x="17432" y="16569"/>
                  </a:cubicBezTo>
                  <a:cubicBezTo>
                    <a:pt x="17461" y="16515"/>
                    <a:pt x="17516" y="16464"/>
                    <a:pt x="17487" y="16441"/>
                  </a:cubicBezTo>
                  <a:cubicBezTo>
                    <a:pt x="17487" y="16363"/>
                    <a:pt x="17378" y="16285"/>
                    <a:pt x="17432" y="16207"/>
                  </a:cubicBezTo>
                  <a:cubicBezTo>
                    <a:pt x="17461" y="16130"/>
                    <a:pt x="17600" y="16130"/>
                    <a:pt x="17683" y="16103"/>
                  </a:cubicBezTo>
                  <a:cubicBezTo>
                    <a:pt x="17709" y="16079"/>
                    <a:pt x="17738" y="16052"/>
                    <a:pt x="17767" y="16025"/>
                  </a:cubicBezTo>
                  <a:cubicBezTo>
                    <a:pt x="17905" y="15869"/>
                    <a:pt x="18044" y="15690"/>
                    <a:pt x="18211" y="15585"/>
                  </a:cubicBezTo>
                  <a:cubicBezTo>
                    <a:pt x="18295" y="15534"/>
                    <a:pt x="18404" y="15612"/>
                    <a:pt x="18517" y="15561"/>
                  </a:cubicBezTo>
                  <a:cubicBezTo>
                    <a:pt x="18626" y="15534"/>
                    <a:pt x="18739" y="15457"/>
                    <a:pt x="18852" y="15355"/>
                  </a:cubicBezTo>
                  <a:cubicBezTo>
                    <a:pt x="18906" y="15277"/>
                    <a:pt x="18852" y="15149"/>
                    <a:pt x="18935" y="15095"/>
                  </a:cubicBezTo>
                  <a:cubicBezTo>
                    <a:pt x="19074" y="14993"/>
                    <a:pt x="19267" y="15095"/>
                    <a:pt x="19380" y="15017"/>
                  </a:cubicBezTo>
                  <a:cubicBezTo>
                    <a:pt x="19463" y="14966"/>
                    <a:pt x="19434" y="14838"/>
                    <a:pt x="19463" y="14760"/>
                  </a:cubicBezTo>
                  <a:cubicBezTo>
                    <a:pt x="19489" y="14655"/>
                    <a:pt x="19543" y="14553"/>
                    <a:pt x="19518" y="14449"/>
                  </a:cubicBezTo>
                  <a:cubicBezTo>
                    <a:pt x="19518" y="14398"/>
                    <a:pt x="19380" y="14449"/>
                    <a:pt x="19350" y="14374"/>
                  </a:cubicBezTo>
                  <a:cubicBezTo>
                    <a:pt x="19321" y="14242"/>
                    <a:pt x="19463" y="14063"/>
                    <a:pt x="19405" y="13907"/>
                  </a:cubicBezTo>
                  <a:cubicBezTo>
                    <a:pt x="19380" y="13830"/>
                    <a:pt x="19158" y="13880"/>
                    <a:pt x="19158" y="13779"/>
                  </a:cubicBezTo>
                  <a:cubicBezTo>
                    <a:pt x="19158" y="13650"/>
                    <a:pt x="19321" y="13573"/>
                    <a:pt x="19405" y="13444"/>
                  </a:cubicBezTo>
                  <a:cubicBezTo>
                    <a:pt x="19518" y="13288"/>
                    <a:pt x="19711" y="13160"/>
                    <a:pt x="19740" y="12977"/>
                  </a:cubicBezTo>
                  <a:cubicBezTo>
                    <a:pt x="19769" y="12822"/>
                    <a:pt x="19685" y="12693"/>
                    <a:pt x="19572" y="12565"/>
                  </a:cubicBezTo>
                  <a:cubicBezTo>
                    <a:pt x="19518" y="12487"/>
                    <a:pt x="19380" y="12514"/>
                    <a:pt x="19296" y="12460"/>
                  </a:cubicBezTo>
                  <a:cubicBezTo>
                    <a:pt x="19212" y="12382"/>
                    <a:pt x="19183" y="12230"/>
                    <a:pt x="19099" y="12203"/>
                  </a:cubicBezTo>
                  <a:cubicBezTo>
                    <a:pt x="19019" y="12176"/>
                    <a:pt x="18990" y="12280"/>
                    <a:pt x="18906" y="12308"/>
                  </a:cubicBezTo>
                  <a:cubicBezTo>
                    <a:pt x="18768" y="12331"/>
                    <a:pt x="18601" y="12280"/>
                    <a:pt x="18462" y="12331"/>
                  </a:cubicBezTo>
                  <a:cubicBezTo>
                    <a:pt x="18379" y="12358"/>
                    <a:pt x="18404" y="12514"/>
                    <a:pt x="18320" y="12514"/>
                  </a:cubicBezTo>
                  <a:cubicBezTo>
                    <a:pt x="18211" y="12538"/>
                    <a:pt x="18044" y="12514"/>
                    <a:pt x="17989" y="12436"/>
                  </a:cubicBezTo>
                  <a:cubicBezTo>
                    <a:pt x="17905" y="12358"/>
                    <a:pt x="17989" y="12253"/>
                    <a:pt x="17989" y="12176"/>
                  </a:cubicBezTo>
                  <a:cubicBezTo>
                    <a:pt x="17989" y="11969"/>
                    <a:pt x="17989" y="11763"/>
                    <a:pt x="17934" y="11584"/>
                  </a:cubicBezTo>
                  <a:cubicBezTo>
                    <a:pt x="17934" y="11530"/>
                    <a:pt x="17851" y="11506"/>
                    <a:pt x="17851" y="11452"/>
                  </a:cubicBezTo>
                  <a:cubicBezTo>
                    <a:pt x="17851" y="11350"/>
                    <a:pt x="17905" y="11222"/>
                    <a:pt x="17876" y="11117"/>
                  </a:cubicBezTo>
                  <a:cubicBezTo>
                    <a:pt x="17851" y="11012"/>
                    <a:pt x="17709" y="10961"/>
                    <a:pt x="17683" y="10884"/>
                  </a:cubicBezTo>
                  <a:cubicBezTo>
                    <a:pt x="17600" y="10704"/>
                    <a:pt x="17570" y="10498"/>
                    <a:pt x="17516" y="10292"/>
                  </a:cubicBezTo>
                  <a:close/>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215" name="Shape">
              <a:extLst>
                <a:ext uri="{FF2B5EF4-FFF2-40B4-BE49-F238E27FC236}">
                  <a16:creationId xmlns:a16="http://schemas.microsoft.com/office/drawing/2014/main" id="{63C7570A-37B9-CD4A-A664-0C299D54B0A9}"/>
                </a:ext>
              </a:extLst>
            </p:cNvPr>
            <p:cNvSpPr/>
            <p:nvPr/>
          </p:nvSpPr>
          <p:spPr>
            <a:xfrm>
              <a:off x="314573" y="1057169"/>
              <a:ext cx="953813" cy="2007939"/>
            </a:xfrm>
            <a:custGeom>
              <a:avLst/>
              <a:gdLst/>
              <a:ahLst/>
              <a:cxnLst>
                <a:cxn ang="0">
                  <a:pos x="wd2" y="hd2"/>
                </a:cxn>
                <a:cxn ang="5400000">
                  <a:pos x="wd2" y="hd2"/>
                </a:cxn>
                <a:cxn ang="10800000">
                  <a:pos x="wd2" y="hd2"/>
                </a:cxn>
                <a:cxn ang="16200000">
                  <a:pos x="wd2" y="hd2"/>
                </a:cxn>
              </a:cxnLst>
              <a:rect l="0" t="0" r="r" b="b"/>
              <a:pathLst>
                <a:path w="21600" h="21342" extrusionOk="0">
                  <a:moveTo>
                    <a:pt x="6374" y="9951"/>
                  </a:moveTo>
                  <a:cubicBezTo>
                    <a:pt x="6446" y="9922"/>
                    <a:pt x="6724" y="9757"/>
                    <a:pt x="6859" y="9757"/>
                  </a:cubicBezTo>
                  <a:cubicBezTo>
                    <a:pt x="6994" y="9757"/>
                    <a:pt x="7272" y="9757"/>
                    <a:pt x="7272" y="9825"/>
                  </a:cubicBezTo>
                  <a:cubicBezTo>
                    <a:pt x="7272" y="9888"/>
                    <a:pt x="7335" y="9922"/>
                    <a:pt x="7200" y="9951"/>
                  </a:cubicBezTo>
                  <a:cubicBezTo>
                    <a:pt x="7137" y="9951"/>
                    <a:pt x="6994" y="9985"/>
                    <a:pt x="6931" y="10014"/>
                  </a:cubicBezTo>
                  <a:cubicBezTo>
                    <a:pt x="6859" y="10048"/>
                    <a:pt x="6859" y="10082"/>
                    <a:pt x="6724" y="10111"/>
                  </a:cubicBezTo>
                  <a:cubicBezTo>
                    <a:pt x="6581" y="10145"/>
                    <a:pt x="6374" y="10208"/>
                    <a:pt x="6239" y="10111"/>
                  </a:cubicBezTo>
                  <a:cubicBezTo>
                    <a:pt x="6374" y="9951"/>
                    <a:pt x="6374" y="9951"/>
                    <a:pt x="6374" y="9951"/>
                  </a:cubicBezTo>
                  <a:close/>
                  <a:moveTo>
                    <a:pt x="1715" y="19833"/>
                  </a:moveTo>
                  <a:cubicBezTo>
                    <a:pt x="1652" y="19672"/>
                    <a:pt x="1374" y="19449"/>
                    <a:pt x="1715" y="19352"/>
                  </a:cubicBezTo>
                  <a:cubicBezTo>
                    <a:pt x="2200" y="19188"/>
                    <a:pt x="2397" y="18834"/>
                    <a:pt x="2810" y="18640"/>
                  </a:cubicBezTo>
                  <a:cubicBezTo>
                    <a:pt x="2945" y="18577"/>
                    <a:pt x="3016" y="18417"/>
                    <a:pt x="3016" y="18290"/>
                  </a:cubicBezTo>
                  <a:cubicBezTo>
                    <a:pt x="3016" y="18160"/>
                    <a:pt x="3151" y="18160"/>
                    <a:pt x="3501" y="18126"/>
                  </a:cubicBezTo>
                  <a:cubicBezTo>
                    <a:pt x="3501" y="18320"/>
                    <a:pt x="3016" y="18514"/>
                    <a:pt x="3429" y="18674"/>
                  </a:cubicBezTo>
                  <a:cubicBezTo>
                    <a:pt x="4318" y="18994"/>
                    <a:pt x="3223" y="19091"/>
                    <a:pt x="2945" y="19382"/>
                  </a:cubicBezTo>
                  <a:cubicBezTo>
                    <a:pt x="2882" y="19512"/>
                    <a:pt x="2603" y="19479"/>
                    <a:pt x="2469" y="19575"/>
                  </a:cubicBezTo>
                  <a:cubicBezTo>
                    <a:pt x="2397" y="19672"/>
                    <a:pt x="2334" y="19769"/>
                    <a:pt x="2128" y="19866"/>
                  </a:cubicBezTo>
                  <a:cubicBezTo>
                    <a:pt x="1715" y="19833"/>
                    <a:pt x="1715" y="19833"/>
                    <a:pt x="1715" y="19833"/>
                  </a:cubicBezTo>
                  <a:close/>
                  <a:moveTo>
                    <a:pt x="548" y="21151"/>
                  </a:moveTo>
                  <a:cubicBezTo>
                    <a:pt x="619" y="21088"/>
                    <a:pt x="619" y="20991"/>
                    <a:pt x="548" y="20894"/>
                  </a:cubicBezTo>
                  <a:cubicBezTo>
                    <a:pt x="548" y="20894"/>
                    <a:pt x="476" y="20928"/>
                    <a:pt x="413" y="20928"/>
                  </a:cubicBezTo>
                  <a:cubicBezTo>
                    <a:pt x="341" y="20928"/>
                    <a:pt x="341" y="20928"/>
                    <a:pt x="278" y="20958"/>
                  </a:cubicBezTo>
                  <a:cubicBezTo>
                    <a:pt x="135" y="20958"/>
                    <a:pt x="0" y="20991"/>
                    <a:pt x="0" y="21025"/>
                  </a:cubicBezTo>
                  <a:cubicBezTo>
                    <a:pt x="0" y="21055"/>
                    <a:pt x="0" y="21088"/>
                    <a:pt x="0" y="21122"/>
                  </a:cubicBezTo>
                  <a:cubicBezTo>
                    <a:pt x="0" y="21151"/>
                    <a:pt x="0" y="21151"/>
                    <a:pt x="72" y="21185"/>
                  </a:cubicBezTo>
                  <a:cubicBezTo>
                    <a:pt x="72" y="21215"/>
                    <a:pt x="72" y="21282"/>
                    <a:pt x="72" y="21312"/>
                  </a:cubicBezTo>
                  <a:cubicBezTo>
                    <a:pt x="135" y="21379"/>
                    <a:pt x="341" y="21312"/>
                    <a:pt x="476" y="21312"/>
                  </a:cubicBezTo>
                  <a:cubicBezTo>
                    <a:pt x="548" y="21151"/>
                    <a:pt x="548" y="21151"/>
                    <a:pt x="548" y="21151"/>
                  </a:cubicBezTo>
                  <a:close/>
                  <a:moveTo>
                    <a:pt x="5485" y="17738"/>
                  </a:moveTo>
                  <a:cubicBezTo>
                    <a:pt x="5413" y="17738"/>
                    <a:pt x="5351" y="17738"/>
                    <a:pt x="5279" y="17738"/>
                  </a:cubicBezTo>
                  <a:cubicBezTo>
                    <a:pt x="5216" y="17738"/>
                    <a:pt x="5072" y="17738"/>
                    <a:pt x="5009" y="17738"/>
                  </a:cubicBezTo>
                  <a:cubicBezTo>
                    <a:pt x="5009" y="17772"/>
                    <a:pt x="5009" y="17772"/>
                    <a:pt x="5009" y="17835"/>
                  </a:cubicBezTo>
                  <a:cubicBezTo>
                    <a:pt x="5009" y="17869"/>
                    <a:pt x="4938" y="17869"/>
                    <a:pt x="5009" y="17903"/>
                  </a:cubicBezTo>
                  <a:cubicBezTo>
                    <a:pt x="5009" y="17966"/>
                    <a:pt x="5072" y="18000"/>
                    <a:pt x="5072" y="18063"/>
                  </a:cubicBezTo>
                  <a:cubicBezTo>
                    <a:pt x="5072" y="18096"/>
                    <a:pt x="5072" y="18223"/>
                    <a:pt x="5216" y="18193"/>
                  </a:cubicBezTo>
                  <a:cubicBezTo>
                    <a:pt x="5351" y="18193"/>
                    <a:pt x="5351" y="18126"/>
                    <a:pt x="5351" y="18096"/>
                  </a:cubicBezTo>
                  <a:cubicBezTo>
                    <a:pt x="5413" y="18029"/>
                    <a:pt x="5413" y="17966"/>
                    <a:pt x="5485" y="17869"/>
                  </a:cubicBezTo>
                  <a:cubicBezTo>
                    <a:pt x="5485" y="17738"/>
                    <a:pt x="5485" y="17738"/>
                    <a:pt x="5485" y="17738"/>
                  </a:cubicBezTo>
                  <a:close/>
                  <a:moveTo>
                    <a:pt x="7478" y="10465"/>
                  </a:moveTo>
                  <a:cubicBezTo>
                    <a:pt x="8295" y="10659"/>
                    <a:pt x="9049" y="10436"/>
                    <a:pt x="8502" y="10950"/>
                  </a:cubicBezTo>
                  <a:cubicBezTo>
                    <a:pt x="8026" y="11333"/>
                    <a:pt x="8295" y="11270"/>
                    <a:pt x="7406" y="11401"/>
                  </a:cubicBezTo>
                  <a:cubicBezTo>
                    <a:pt x="7478" y="11527"/>
                    <a:pt x="7882" y="11527"/>
                    <a:pt x="7819" y="11687"/>
                  </a:cubicBezTo>
                  <a:cubicBezTo>
                    <a:pt x="7748" y="11818"/>
                    <a:pt x="7685" y="11978"/>
                    <a:pt x="7478" y="12109"/>
                  </a:cubicBezTo>
                  <a:cubicBezTo>
                    <a:pt x="7272" y="12269"/>
                    <a:pt x="7137" y="12817"/>
                    <a:pt x="7065" y="13040"/>
                  </a:cubicBezTo>
                  <a:cubicBezTo>
                    <a:pt x="6931" y="13331"/>
                    <a:pt x="6374" y="13010"/>
                    <a:pt x="6518" y="13301"/>
                  </a:cubicBezTo>
                  <a:cubicBezTo>
                    <a:pt x="6581" y="13398"/>
                    <a:pt x="6311" y="13491"/>
                    <a:pt x="6374" y="13524"/>
                  </a:cubicBezTo>
                  <a:cubicBezTo>
                    <a:pt x="6581" y="13748"/>
                    <a:pt x="6994" y="14039"/>
                    <a:pt x="6374" y="14232"/>
                  </a:cubicBezTo>
                  <a:cubicBezTo>
                    <a:pt x="6239" y="14296"/>
                    <a:pt x="5557" y="14232"/>
                    <a:pt x="5692" y="14363"/>
                  </a:cubicBezTo>
                  <a:cubicBezTo>
                    <a:pt x="5898" y="14489"/>
                    <a:pt x="6311" y="14650"/>
                    <a:pt x="6374" y="14814"/>
                  </a:cubicBezTo>
                  <a:cubicBezTo>
                    <a:pt x="6168" y="15004"/>
                    <a:pt x="6724" y="15100"/>
                    <a:pt x="6652" y="15231"/>
                  </a:cubicBezTo>
                  <a:cubicBezTo>
                    <a:pt x="6652" y="15328"/>
                    <a:pt x="6105" y="15425"/>
                    <a:pt x="5970" y="15551"/>
                  </a:cubicBezTo>
                  <a:cubicBezTo>
                    <a:pt x="5826" y="15711"/>
                    <a:pt x="5764" y="15876"/>
                    <a:pt x="5557" y="16002"/>
                  </a:cubicBezTo>
                  <a:cubicBezTo>
                    <a:pt x="5279" y="16196"/>
                    <a:pt x="5216" y="16099"/>
                    <a:pt x="5557" y="16259"/>
                  </a:cubicBezTo>
                  <a:cubicBezTo>
                    <a:pt x="5898" y="16390"/>
                    <a:pt x="5970" y="16841"/>
                    <a:pt x="5764" y="17035"/>
                  </a:cubicBezTo>
                  <a:cubicBezTo>
                    <a:pt x="5620" y="17098"/>
                    <a:pt x="6239" y="17355"/>
                    <a:pt x="6311" y="17452"/>
                  </a:cubicBezTo>
                  <a:cubicBezTo>
                    <a:pt x="6518" y="17835"/>
                    <a:pt x="5764" y="17549"/>
                    <a:pt x="5485" y="17515"/>
                  </a:cubicBezTo>
                  <a:cubicBezTo>
                    <a:pt x="4938" y="17452"/>
                    <a:pt x="3977" y="17772"/>
                    <a:pt x="3771" y="17321"/>
                  </a:cubicBezTo>
                  <a:cubicBezTo>
                    <a:pt x="3636" y="17035"/>
                    <a:pt x="3636" y="16676"/>
                    <a:pt x="3429" y="16390"/>
                  </a:cubicBezTo>
                  <a:cubicBezTo>
                    <a:pt x="3358" y="16293"/>
                    <a:pt x="3295" y="16162"/>
                    <a:pt x="3151" y="16099"/>
                  </a:cubicBezTo>
                  <a:cubicBezTo>
                    <a:pt x="3088" y="16065"/>
                    <a:pt x="3771" y="15071"/>
                    <a:pt x="3842" y="14907"/>
                  </a:cubicBezTo>
                  <a:cubicBezTo>
                    <a:pt x="3842" y="14746"/>
                    <a:pt x="3708" y="14553"/>
                    <a:pt x="3501" y="14426"/>
                  </a:cubicBezTo>
                  <a:cubicBezTo>
                    <a:pt x="3016" y="14135"/>
                    <a:pt x="3636" y="14266"/>
                    <a:pt x="3842" y="13975"/>
                  </a:cubicBezTo>
                  <a:cubicBezTo>
                    <a:pt x="4049" y="13878"/>
                    <a:pt x="4112" y="13781"/>
                    <a:pt x="4049" y="13685"/>
                  </a:cubicBezTo>
                  <a:cubicBezTo>
                    <a:pt x="3771" y="13685"/>
                    <a:pt x="3501" y="13234"/>
                    <a:pt x="3708" y="13137"/>
                  </a:cubicBezTo>
                  <a:cubicBezTo>
                    <a:pt x="4525" y="12817"/>
                    <a:pt x="4049" y="12269"/>
                    <a:pt x="3223" y="12045"/>
                  </a:cubicBezTo>
                  <a:cubicBezTo>
                    <a:pt x="3016" y="11978"/>
                    <a:pt x="1849" y="11595"/>
                    <a:pt x="1921" y="11561"/>
                  </a:cubicBezTo>
                  <a:cubicBezTo>
                    <a:pt x="2262" y="11367"/>
                    <a:pt x="2334" y="10984"/>
                    <a:pt x="2675" y="10722"/>
                  </a:cubicBezTo>
                  <a:cubicBezTo>
                    <a:pt x="3088" y="10465"/>
                    <a:pt x="3223" y="10693"/>
                    <a:pt x="3708" y="10722"/>
                  </a:cubicBezTo>
                  <a:cubicBezTo>
                    <a:pt x="4049" y="10756"/>
                    <a:pt x="4255" y="10562"/>
                    <a:pt x="4462" y="10465"/>
                  </a:cubicBezTo>
                  <a:cubicBezTo>
                    <a:pt x="4866" y="10305"/>
                    <a:pt x="5072" y="10790"/>
                    <a:pt x="5485" y="10562"/>
                  </a:cubicBezTo>
                  <a:cubicBezTo>
                    <a:pt x="5764" y="10465"/>
                    <a:pt x="6518" y="10242"/>
                    <a:pt x="6931" y="10402"/>
                  </a:cubicBezTo>
                  <a:cubicBezTo>
                    <a:pt x="7478" y="10465"/>
                    <a:pt x="7478" y="10465"/>
                    <a:pt x="7478" y="10465"/>
                  </a:cubicBezTo>
                  <a:close/>
                  <a:moveTo>
                    <a:pt x="5898" y="9471"/>
                  </a:moveTo>
                  <a:cubicBezTo>
                    <a:pt x="5826" y="9471"/>
                    <a:pt x="5692" y="9374"/>
                    <a:pt x="5692" y="9340"/>
                  </a:cubicBezTo>
                  <a:cubicBezTo>
                    <a:pt x="5692" y="9243"/>
                    <a:pt x="5764" y="9243"/>
                    <a:pt x="5970" y="9210"/>
                  </a:cubicBezTo>
                  <a:cubicBezTo>
                    <a:pt x="6033" y="9180"/>
                    <a:pt x="6239" y="9146"/>
                    <a:pt x="6311" y="9146"/>
                  </a:cubicBezTo>
                  <a:cubicBezTo>
                    <a:pt x="6518" y="9180"/>
                    <a:pt x="6581" y="9306"/>
                    <a:pt x="6581" y="9374"/>
                  </a:cubicBezTo>
                  <a:cubicBezTo>
                    <a:pt x="6581" y="9437"/>
                    <a:pt x="6581" y="9437"/>
                    <a:pt x="6446" y="9471"/>
                  </a:cubicBezTo>
                  <a:cubicBezTo>
                    <a:pt x="6374" y="9471"/>
                    <a:pt x="6168" y="9471"/>
                    <a:pt x="6033" y="9471"/>
                  </a:cubicBezTo>
                  <a:cubicBezTo>
                    <a:pt x="5898" y="9471"/>
                    <a:pt x="5898" y="9471"/>
                    <a:pt x="5898" y="9471"/>
                  </a:cubicBezTo>
                  <a:close/>
                  <a:moveTo>
                    <a:pt x="9256" y="7507"/>
                  </a:moveTo>
                  <a:cubicBezTo>
                    <a:pt x="9121" y="7537"/>
                    <a:pt x="8915" y="7537"/>
                    <a:pt x="8843" y="7634"/>
                  </a:cubicBezTo>
                  <a:cubicBezTo>
                    <a:pt x="8780" y="7697"/>
                    <a:pt x="8636" y="7730"/>
                    <a:pt x="8502" y="7764"/>
                  </a:cubicBezTo>
                  <a:cubicBezTo>
                    <a:pt x="8430" y="7794"/>
                    <a:pt x="8295" y="7730"/>
                    <a:pt x="8295" y="7827"/>
                  </a:cubicBezTo>
                  <a:cubicBezTo>
                    <a:pt x="8232" y="7857"/>
                    <a:pt x="8161" y="8118"/>
                    <a:pt x="8367" y="8021"/>
                  </a:cubicBezTo>
                  <a:cubicBezTo>
                    <a:pt x="8430" y="7954"/>
                    <a:pt x="8574" y="7857"/>
                    <a:pt x="8780" y="7857"/>
                  </a:cubicBezTo>
                  <a:cubicBezTo>
                    <a:pt x="8915" y="7857"/>
                    <a:pt x="8915" y="7857"/>
                    <a:pt x="9049" y="7924"/>
                  </a:cubicBezTo>
                  <a:cubicBezTo>
                    <a:pt x="9193" y="8021"/>
                    <a:pt x="9400" y="7954"/>
                    <a:pt x="9400" y="7857"/>
                  </a:cubicBezTo>
                  <a:cubicBezTo>
                    <a:pt x="9462" y="7764"/>
                    <a:pt x="9462" y="7697"/>
                    <a:pt x="9462" y="7570"/>
                  </a:cubicBezTo>
                  <a:cubicBezTo>
                    <a:pt x="9256" y="7507"/>
                    <a:pt x="9256" y="7507"/>
                    <a:pt x="9256" y="7507"/>
                  </a:cubicBezTo>
                  <a:close/>
                  <a:moveTo>
                    <a:pt x="18377" y="6281"/>
                  </a:moveTo>
                  <a:cubicBezTo>
                    <a:pt x="18377" y="6121"/>
                    <a:pt x="18377" y="6121"/>
                    <a:pt x="18377" y="6121"/>
                  </a:cubicBezTo>
                  <a:cubicBezTo>
                    <a:pt x="18584" y="5961"/>
                    <a:pt x="18171" y="5059"/>
                    <a:pt x="17829" y="4962"/>
                  </a:cubicBezTo>
                  <a:cubicBezTo>
                    <a:pt x="17758" y="4932"/>
                    <a:pt x="18242" y="4768"/>
                    <a:pt x="18305" y="4739"/>
                  </a:cubicBezTo>
                  <a:cubicBezTo>
                    <a:pt x="18512" y="4608"/>
                    <a:pt x="18305" y="4254"/>
                    <a:pt x="18242" y="4128"/>
                  </a:cubicBezTo>
                  <a:cubicBezTo>
                    <a:pt x="18108" y="3837"/>
                    <a:pt x="19059" y="4414"/>
                    <a:pt x="19059" y="4031"/>
                  </a:cubicBezTo>
                  <a:cubicBezTo>
                    <a:pt x="19059" y="3871"/>
                    <a:pt x="19203" y="3934"/>
                    <a:pt x="19472" y="3934"/>
                  </a:cubicBezTo>
                  <a:cubicBezTo>
                    <a:pt x="19822" y="4574"/>
                    <a:pt x="21052" y="3963"/>
                    <a:pt x="21259" y="3609"/>
                  </a:cubicBezTo>
                  <a:cubicBezTo>
                    <a:pt x="21322" y="3512"/>
                    <a:pt x="21600" y="3255"/>
                    <a:pt x="21600" y="3192"/>
                  </a:cubicBezTo>
                  <a:cubicBezTo>
                    <a:pt x="21600" y="3158"/>
                    <a:pt x="21322" y="3226"/>
                    <a:pt x="21259" y="3192"/>
                  </a:cubicBezTo>
                  <a:cubicBezTo>
                    <a:pt x="21124" y="3323"/>
                    <a:pt x="20711" y="3323"/>
                    <a:pt x="20577" y="3483"/>
                  </a:cubicBezTo>
                  <a:cubicBezTo>
                    <a:pt x="20433" y="3643"/>
                    <a:pt x="20164" y="3774"/>
                    <a:pt x="19822" y="3803"/>
                  </a:cubicBezTo>
                  <a:cubicBezTo>
                    <a:pt x="18997" y="3963"/>
                    <a:pt x="18718" y="3609"/>
                    <a:pt x="18925" y="3323"/>
                  </a:cubicBezTo>
                  <a:cubicBezTo>
                    <a:pt x="18925" y="3062"/>
                    <a:pt x="19409" y="3255"/>
                    <a:pt x="19472" y="3062"/>
                  </a:cubicBezTo>
                  <a:cubicBezTo>
                    <a:pt x="19616" y="2872"/>
                    <a:pt x="19544" y="2872"/>
                    <a:pt x="20029" y="2805"/>
                  </a:cubicBezTo>
                  <a:cubicBezTo>
                    <a:pt x="20226" y="2805"/>
                    <a:pt x="20639" y="2227"/>
                    <a:pt x="21124" y="2164"/>
                  </a:cubicBezTo>
                  <a:cubicBezTo>
                    <a:pt x="21124" y="2130"/>
                    <a:pt x="21124" y="2130"/>
                    <a:pt x="21124" y="2130"/>
                  </a:cubicBezTo>
                  <a:cubicBezTo>
                    <a:pt x="19616" y="1970"/>
                    <a:pt x="21187" y="1325"/>
                    <a:pt x="20981" y="1005"/>
                  </a:cubicBezTo>
                  <a:cubicBezTo>
                    <a:pt x="20774" y="811"/>
                    <a:pt x="20981" y="841"/>
                    <a:pt x="20981" y="651"/>
                  </a:cubicBezTo>
                  <a:cubicBezTo>
                    <a:pt x="20918" y="521"/>
                    <a:pt x="20298" y="327"/>
                    <a:pt x="20164" y="167"/>
                  </a:cubicBezTo>
                  <a:cubicBezTo>
                    <a:pt x="19751" y="-221"/>
                    <a:pt x="19679" y="167"/>
                    <a:pt x="19409" y="327"/>
                  </a:cubicBezTo>
                  <a:cubicBezTo>
                    <a:pt x="18853" y="651"/>
                    <a:pt x="17758" y="778"/>
                    <a:pt x="17147" y="1068"/>
                  </a:cubicBezTo>
                  <a:cubicBezTo>
                    <a:pt x="16797" y="1229"/>
                    <a:pt x="16187" y="1713"/>
                    <a:pt x="15836" y="1810"/>
                  </a:cubicBezTo>
                  <a:cubicBezTo>
                    <a:pt x="15639" y="1936"/>
                    <a:pt x="14948" y="2194"/>
                    <a:pt x="14535" y="2164"/>
                  </a:cubicBezTo>
                  <a:cubicBezTo>
                    <a:pt x="13852" y="2164"/>
                    <a:pt x="14059" y="2194"/>
                    <a:pt x="13439" y="2354"/>
                  </a:cubicBezTo>
                  <a:cubicBezTo>
                    <a:pt x="12551" y="2581"/>
                    <a:pt x="11662" y="2644"/>
                    <a:pt x="12075" y="3226"/>
                  </a:cubicBezTo>
                  <a:cubicBezTo>
                    <a:pt x="12209" y="3352"/>
                    <a:pt x="12964" y="3803"/>
                    <a:pt x="12964" y="3837"/>
                  </a:cubicBezTo>
                  <a:cubicBezTo>
                    <a:pt x="12820" y="3837"/>
                    <a:pt x="12622" y="3837"/>
                    <a:pt x="12479" y="3837"/>
                  </a:cubicBezTo>
                  <a:cubicBezTo>
                    <a:pt x="12479" y="3837"/>
                    <a:pt x="12479" y="3837"/>
                    <a:pt x="12416" y="3837"/>
                  </a:cubicBezTo>
                  <a:cubicBezTo>
                    <a:pt x="12416" y="3740"/>
                    <a:pt x="11931" y="3512"/>
                    <a:pt x="11797" y="3449"/>
                  </a:cubicBezTo>
                  <a:cubicBezTo>
                    <a:pt x="11662" y="3386"/>
                    <a:pt x="11177" y="2998"/>
                    <a:pt x="11042" y="3062"/>
                  </a:cubicBezTo>
                  <a:cubicBezTo>
                    <a:pt x="10971" y="3095"/>
                    <a:pt x="10836" y="3289"/>
                    <a:pt x="10899" y="3352"/>
                  </a:cubicBezTo>
                  <a:cubicBezTo>
                    <a:pt x="11105" y="3483"/>
                    <a:pt x="11312" y="3677"/>
                    <a:pt x="11312" y="3837"/>
                  </a:cubicBezTo>
                  <a:cubicBezTo>
                    <a:pt x="11105" y="3837"/>
                    <a:pt x="10764" y="3934"/>
                    <a:pt x="10701" y="3934"/>
                  </a:cubicBezTo>
                  <a:cubicBezTo>
                    <a:pt x="10558" y="3740"/>
                    <a:pt x="10351" y="3580"/>
                    <a:pt x="9875" y="3609"/>
                  </a:cubicBezTo>
                  <a:cubicBezTo>
                    <a:pt x="9193" y="3677"/>
                    <a:pt x="9049" y="3289"/>
                    <a:pt x="8780" y="3609"/>
                  </a:cubicBezTo>
                  <a:cubicBezTo>
                    <a:pt x="8708" y="3706"/>
                    <a:pt x="8430" y="3871"/>
                    <a:pt x="8574" y="3997"/>
                  </a:cubicBezTo>
                  <a:cubicBezTo>
                    <a:pt x="8915" y="4288"/>
                    <a:pt x="8161" y="4094"/>
                    <a:pt x="8026" y="4191"/>
                  </a:cubicBezTo>
                  <a:cubicBezTo>
                    <a:pt x="7954" y="4288"/>
                    <a:pt x="8026" y="4482"/>
                    <a:pt x="7954" y="4574"/>
                  </a:cubicBezTo>
                  <a:cubicBezTo>
                    <a:pt x="7882" y="4671"/>
                    <a:pt x="7613" y="4802"/>
                    <a:pt x="7613" y="4899"/>
                  </a:cubicBezTo>
                  <a:cubicBezTo>
                    <a:pt x="7613" y="5029"/>
                    <a:pt x="7954" y="5122"/>
                    <a:pt x="7748" y="5286"/>
                  </a:cubicBezTo>
                  <a:cubicBezTo>
                    <a:pt x="7478" y="5573"/>
                    <a:pt x="8295" y="5670"/>
                    <a:pt x="8430" y="5801"/>
                  </a:cubicBezTo>
                  <a:cubicBezTo>
                    <a:pt x="8430" y="5801"/>
                    <a:pt x="8780" y="6154"/>
                    <a:pt x="8780" y="6251"/>
                  </a:cubicBezTo>
                  <a:cubicBezTo>
                    <a:pt x="8780" y="6378"/>
                    <a:pt x="8232" y="6218"/>
                    <a:pt x="8089" y="6218"/>
                  </a:cubicBezTo>
                  <a:cubicBezTo>
                    <a:pt x="7335" y="6058"/>
                    <a:pt x="6581" y="6218"/>
                    <a:pt x="7541" y="6412"/>
                  </a:cubicBezTo>
                  <a:cubicBezTo>
                    <a:pt x="8089" y="6508"/>
                    <a:pt x="7954" y="6475"/>
                    <a:pt x="8232" y="6702"/>
                  </a:cubicBezTo>
                  <a:cubicBezTo>
                    <a:pt x="8502" y="6989"/>
                    <a:pt x="9049" y="7086"/>
                    <a:pt x="9669" y="7153"/>
                  </a:cubicBezTo>
                  <a:cubicBezTo>
                    <a:pt x="10216" y="7183"/>
                    <a:pt x="11518" y="7216"/>
                    <a:pt x="11518" y="7570"/>
                  </a:cubicBezTo>
                  <a:cubicBezTo>
                    <a:pt x="11455" y="7857"/>
                    <a:pt x="10288" y="7313"/>
                    <a:pt x="10010" y="7988"/>
                  </a:cubicBezTo>
                  <a:cubicBezTo>
                    <a:pt x="9947" y="8148"/>
                    <a:pt x="9462" y="8312"/>
                    <a:pt x="9256" y="8438"/>
                  </a:cubicBezTo>
                  <a:cubicBezTo>
                    <a:pt x="8915" y="8666"/>
                    <a:pt x="8430" y="8826"/>
                    <a:pt x="7954" y="8599"/>
                  </a:cubicBezTo>
                  <a:cubicBezTo>
                    <a:pt x="7406" y="8341"/>
                    <a:pt x="7748" y="8759"/>
                    <a:pt x="8026" y="8923"/>
                  </a:cubicBezTo>
                  <a:cubicBezTo>
                    <a:pt x="9256" y="9597"/>
                    <a:pt x="9256" y="9597"/>
                    <a:pt x="9256" y="9597"/>
                  </a:cubicBezTo>
                  <a:cubicBezTo>
                    <a:pt x="9400" y="9660"/>
                    <a:pt x="9669" y="9791"/>
                    <a:pt x="9741" y="9854"/>
                  </a:cubicBezTo>
                  <a:cubicBezTo>
                    <a:pt x="9741" y="9854"/>
                    <a:pt x="9741" y="9888"/>
                    <a:pt x="9803" y="9888"/>
                  </a:cubicBezTo>
                  <a:cubicBezTo>
                    <a:pt x="10423" y="9888"/>
                    <a:pt x="11249" y="8986"/>
                    <a:pt x="11662" y="8826"/>
                  </a:cubicBezTo>
                  <a:cubicBezTo>
                    <a:pt x="11868" y="8759"/>
                    <a:pt x="12075" y="8923"/>
                    <a:pt x="12209" y="8889"/>
                  </a:cubicBezTo>
                  <a:cubicBezTo>
                    <a:pt x="12272" y="8826"/>
                    <a:pt x="12344" y="8759"/>
                    <a:pt x="12551" y="8695"/>
                  </a:cubicBezTo>
                  <a:cubicBezTo>
                    <a:pt x="12757" y="8632"/>
                    <a:pt x="13305" y="8729"/>
                    <a:pt x="12964" y="8535"/>
                  </a:cubicBezTo>
                  <a:cubicBezTo>
                    <a:pt x="12820" y="8472"/>
                    <a:pt x="12551" y="8215"/>
                    <a:pt x="12551" y="8118"/>
                  </a:cubicBezTo>
                  <a:cubicBezTo>
                    <a:pt x="12003" y="8084"/>
                    <a:pt x="12479" y="7891"/>
                    <a:pt x="12551" y="7794"/>
                  </a:cubicBezTo>
                  <a:cubicBezTo>
                    <a:pt x="12892" y="7794"/>
                    <a:pt x="13305" y="7954"/>
                    <a:pt x="13646" y="7954"/>
                  </a:cubicBezTo>
                  <a:cubicBezTo>
                    <a:pt x="13718" y="8084"/>
                    <a:pt x="13574" y="8215"/>
                    <a:pt x="13924" y="8278"/>
                  </a:cubicBezTo>
                  <a:cubicBezTo>
                    <a:pt x="14678" y="8438"/>
                    <a:pt x="14328" y="8021"/>
                    <a:pt x="14131" y="7794"/>
                  </a:cubicBezTo>
                  <a:cubicBezTo>
                    <a:pt x="13781" y="7343"/>
                    <a:pt x="14678" y="7730"/>
                    <a:pt x="14885" y="7410"/>
                  </a:cubicBezTo>
                  <a:cubicBezTo>
                    <a:pt x="14948" y="7440"/>
                    <a:pt x="15154" y="7507"/>
                    <a:pt x="15154" y="7570"/>
                  </a:cubicBezTo>
                  <a:cubicBezTo>
                    <a:pt x="15639" y="7570"/>
                    <a:pt x="15908" y="7764"/>
                    <a:pt x="16115" y="7410"/>
                  </a:cubicBezTo>
                  <a:cubicBezTo>
                    <a:pt x="17354" y="7313"/>
                    <a:pt x="16941" y="6926"/>
                    <a:pt x="17075" y="6572"/>
                  </a:cubicBezTo>
                  <a:cubicBezTo>
                    <a:pt x="17901" y="6475"/>
                    <a:pt x="17560" y="6766"/>
                    <a:pt x="18377" y="6281"/>
                  </a:cubicBezTo>
                  <a:close/>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216" name="Shape">
              <a:extLst>
                <a:ext uri="{FF2B5EF4-FFF2-40B4-BE49-F238E27FC236}">
                  <a16:creationId xmlns:a16="http://schemas.microsoft.com/office/drawing/2014/main" id="{2281232F-66B2-CD4E-84D7-658A21E72A94}"/>
                </a:ext>
              </a:extLst>
            </p:cNvPr>
            <p:cNvSpPr/>
            <p:nvPr/>
          </p:nvSpPr>
          <p:spPr>
            <a:xfrm>
              <a:off x="2956996" y="0"/>
              <a:ext cx="653220" cy="795646"/>
            </a:xfrm>
            <a:custGeom>
              <a:avLst/>
              <a:gdLst/>
              <a:ahLst/>
              <a:cxnLst>
                <a:cxn ang="0">
                  <a:pos x="wd2" y="hd2"/>
                </a:cxn>
                <a:cxn ang="5400000">
                  <a:pos x="wd2" y="hd2"/>
                </a:cxn>
                <a:cxn ang="10800000">
                  <a:pos x="wd2" y="hd2"/>
                </a:cxn>
                <a:cxn ang="16200000">
                  <a:pos x="wd2" y="hd2"/>
                </a:cxn>
              </a:cxnLst>
              <a:rect l="0" t="0" r="r" b="b"/>
              <a:pathLst>
                <a:path w="21600" h="21481" extrusionOk="0">
                  <a:moveTo>
                    <a:pt x="4689" y="17376"/>
                  </a:moveTo>
                  <a:cubicBezTo>
                    <a:pt x="4008" y="17054"/>
                    <a:pt x="4506" y="16240"/>
                    <a:pt x="3510" y="15994"/>
                  </a:cubicBezTo>
                  <a:cubicBezTo>
                    <a:pt x="3301" y="15994"/>
                    <a:pt x="2803" y="15994"/>
                    <a:pt x="2711" y="15823"/>
                  </a:cubicBezTo>
                  <a:cubicBezTo>
                    <a:pt x="2305" y="15662"/>
                    <a:pt x="2201" y="14923"/>
                    <a:pt x="1703" y="15084"/>
                  </a:cubicBezTo>
                  <a:cubicBezTo>
                    <a:pt x="1297" y="15255"/>
                    <a:pt x="603" y="15416"/>
                    <a:pt x="406" y="15662"/>
                  </a:cubicBezTo>
                  <a:cubicBezTo>
                    <a:pt x="196" y="15908"/>
                    <a:pt x="0" y="16476"/>
                    <a:pt x="0" y="16808"/>
                  </a:cubicBezTo>
                  <a:cubicBezTo>
                    <a:pt x="0" y="17054"/>
                    <a:pt x="799" y="16969"/>
                    <a:pt x="1100" y="17215"/>
                  </a:cubicBezTo>
                  <a:cubicBezTo>
                    <a:pt x="1205" y="17376"/>
                    <a:pt x="1205" y="17868"/>
                    <a:pt x="1297" y="18114"/>
                  </a:cubicBezTo>
                  <a:cubicBezTo>
                    <a:pt x="1402" y="18521"/>
                    <a:pt x="2201" y="18853"/>
                    <a:pt x="2502" y="19260"/>
                  </a:cubicBezTo>
                  <a:cubicBezTo>
                    <a:pt x="2711" y="19507"/>
                    <a:pt x="2803" y="19999"/>
                    <a:pt x="3209" y="19999"/>
                  </a:cubicBezTo>
                  <a:cubicBezTo>
                    <a:pt x="3406" y="19914"/>
                    <a:pt x="4100" y="20246"/>
                    <a:pt x="4205" y="20160"/>
                  </a:cubicBezTo>
                  <a:cubicBezTo>
                    <a:pt x="4205" y="19839"/>
                    <a:pt x="3799" y="19753"/>
                    <a:pt x="4100" y="19346"/>
                  </a:cubicBezTo>
                  <a:cubicBezTo>
                    <a:pt x="4310" y="19175"/>
                    <a:pt x="4794" y="19100"/>
                    <a:pt x="4991" y="18853"/>
                  </a:cubicBezTo>
                  <a:cubicBezTo>
                    <a:pt x="5095" y="18521"/>
                    <a:pt x="4794" y="18114"/>
                    <a:pt x="4794" y="17793"/>
                  </a:cubicBezTo>
                  <a:cubicBezTo>
                    <a:pt x="4689" y="17376"/>
                    <a:pt x="4689" y="17376"/>
                    <a:pt x="4689" y="17376"/>
                  </a:cubicBezTo>
                  <a:close/>
                  <a:moveTo>
                    <a:pt x="5999" y="19175"/>
                  </a:moveTo>
                  <a:cubicBezTo>
                    <a:pt x="6091" y="19421"/>
                    <a:pt x="6091" y="19421"/>
                    <a:pt x="6091" y="19421"/>
                  </a:cubicBezTo>
                  <a:cubicBezTo>
                    <a:pt x="6091" y="19592"/>
                    <a:pt x="5999" y="19753"/>
                    <a:pt x="5790" y="19839"/>
                  </a:cubicBezTo>
                  <a:cubicBezTo>
                    <a:pt x="5593" y="19914"/>
                    <a:pt x="5292" y="19839"/>
                    <a:pt x="5187" y="19914"/>
                  </a:cubicBezTo>
                  <a:cubicBezTo>
                    <a:pt x="4991" y="19999"/>
                    <a:pt x="4886" y="20160"/>
                    <a:pt x="4794" y="19999"/>
                  </a:cubicBezTo>
                  <a:cubicBezTo>
                    <a:pt x="4689" y="19999"/>
                    <a:pt x="4401" y="19753"/>
                    <a:pt x="4401" y="19667"/>
                  </a:cubicBezTo>
                  <a:cubicBezTo>
                    <a:pt x="4401" y="19592"/>
                    <a:pt x="4506" y="19421"/>
                    <a:pt x="4506" y="19421"/>
                  </a:cubicBezTo>
                  <a:cubicBezTo>
                    <a:pt x="4689" y="19260"/>
                    <a:pt x="4991" y="19346"/>
                    <a:pt x="5292" y="19346"/>
                  </a:cubicBezTo>
                  <a:cubicBezTo>
                    <a:pt x="5488" y="19346"/>
                    <a:pt x="5593" y="19260"/>
                    <a:pt x="5790" y="19260"/>
                  </a:cubicBezTo>
                  <a:cubicBezTo>
                    <a:pt x="5894" y="19260"/>
                    <a:pt x="5894" y="19260"/>
                    <a:pt x="5999" y="19175"/>
                  </a:cubicBezTo>
                  <a:close/>
                  <a:moveTo>
                    <a:pt x="6995" y="17793"/>
                  </a:moveTo>
                  <a:cubicBezTo>
                    <a:pt x="6798" y="17793"/>
                    <a:pt x="6694" y="17868"/>
                    <a:pt x="6589" y="17868"/>
                  </a:cubicBezTo>
                  <a:cubicBezTo>
                    <a:pt x="6287" y="17954"/>
                    <a:pt x="6091" y="18114"/>
                    <a:pt x="5999" y="18361"/>
                  </a:cubicBezTo>
                  <a:cubicBezTo>
                    <a:pt x="5894" y="18521"/>
                    <a:pt x="6091" y="18693"/>
                    <a:pt x="6196" y="18853"/>
                  </a:cubicBezTo>
                  <a:cubicBezTo>
                    <a:pt x="6287" y="18939"/>
                    <a:pt x="6589" y="18853"/>
                    <a:pt x="6694" y="18939"/>
                  </a:cubicBezTo>
                  <a:cubicBezTo>
                    <a:pt x="6798" y="18939"/>
                    <a:pt x="6995" y="18939"/>
                    <a:pt x="7100" y="18853"/>
                  </a:cubicBezTo>
                  <a:cubicBezTo>
                    <a:pt x="7191" y="18853"/>
                    <a:pt x="7191" y="18768"/>
                    <a:pt x="7191" y="18693"/>
                  </a:cubicBezTo>
                  <a:cubicBezTo>
                    <a:pt x="7296" y="18607"/>
                    <a:pt x="7100" y="18521"/>
                    <a:pt x="6995" y="18521"/>
                  </a:cubicBezTo>
                  <a:cubicBezTo>
                    <a:pt x="6890" y="18521"/>
                    <a:pt x="6798" y="18361"/>
                    <a:pt x="6694" y="18361"/>
                  </a:cubicBezTo>
                  <a:cubicBezTo>
                    <a:pt x="6694" y="18275"/>
                    <a:pt x="6589" y="18275"/>
                    <a:pt x="6694" y="18200"/>
                  </a:cubicBezTo>
                  <a:cubicBezTo>
                    <a:pt x="6798" y="18114"/>
                    <a:pt x="6890" y="18029"/>
                    <a:pt x="6995" y="17954"/>
                  </a:cubicBezTo>
                  <a:cubicBezTo>
                    <a:pt x="6995" y="17793"/>
                    <a:pt x="6995" y="17793"/>
                    <a:pt x="6995" y="17793"/>
                  </a:cubicBezTo>
                  <a:close/>
                  <a:moveTo>
                    <a:pt x="11200" y="18275"/>
                  </a:moveTo>
                  <a:cubicBezTo>
                    <a:pt x="10990" y="18361"/>
                    <a:pt x="10990" y="18200"/>
                    <a:pt x="10793" y="18200"/>
                  </a:cubicBezTo>
                  <a:cubicBezTo>
                    <a:pt x="10492" y="18275"/>
                    <a:pt x="10400" y="18607"/>
                    <a:pt x="9994" y="18607"/>
                  </a:cubicBezTo>
                  <a:cubicBezTo>
                    <a:pt x="9890" y="18607"/>
                    <a:pt x="9693" y="18446"/>
                    <a:pt x="9588" y="18361"/>
                  </a:cubicBezTo>
                  <a:cubicBezTo>
                    <a:pt x="9497" y="18361"/>
                    <a:pt x="8894" y="18446"/>
                    <a:pt x="8698" y="18446"/>
                  </a:cubicBezTo>
                  <a:cubicBezTo>
                    <a:pt x="8488" y="18446"/>
                    <a:pt x="9091" y="18853"/>
                    <a:pt x="9091" y="19014"/>
                  </a:cubicBezTo>
                  <a:cubicBezTo>
                    <a:pt x="8095" y="19260"/>
                    <a:pt x="9195" y="19592"/>
                    <a:pt x="9195" y="20160"/>
                  </a:cubicBezTo>
                  <a:cubicBezTo>
                    <a:pt x="9195" y="20320"/>
                    <a:pt x="9091" y="20406"/>
                    <a:pt x="9195" y="20652"/>
                  </a:cubicBezTo>
                  <a:cubicBezTo>
                    <a:pt x="9195" y="20813"/>
                    <a:pt x="9392" y="20899"/>
                    <a:pt x="9588" y="20974"/>
                  </a:cubicBezTo>
                  <a:cubicBezTo>
                    <a:pt x="9890" y="21220"/>
                    <a:pt x="9693" y="21552"/>
                    <a:pt x="10296" y="21466"/>
                  </a:cubicBezTo>
                  <a:cubicBezTo>
                    <a:pt x="10702" y="21466"/>
                    <a:pt x="10597" y="20899"/>
                    <a:pt x="10597" y="20738"/>
                  </a:cubicBezTo>
                  <a:cubicBezTo>
                    <a:pt x="10597" y="20406"/>
                    <a:pt x="10492" y="20320"/>
                    <a:pt x="10400" y="20085"/>
                  </a:cubicBezTo>
                  <a:cubicBezTo>
                    <a:pt x="10296" y="19839"/>
                    <a:pt x="10597" y="19592"/>
                    <a:pt x="10793" y="19346"/>
                  </a:cubicBezTo>
                  <a:cubicBezTo>
                    <a:pt x="10990" y="19175"/>
                    <a:pt x="11095" y="18939"/>
                    <a:pt x="11200" y="18607"/>
                  </a:cubicBezTo>
                  <a:cubicBezTo>
                    <a:pt x="11200" y="18275"/>
                    <a:pt x="11200" y="18275"/>
                    <a:pt x="11200" y="18275"/>
                  </a:cubicBezTo>
                  <a:close/>
                  <a:moveTo>
                    <a:pt x="11200" y="16969"/>
                  </a:moveTo>
                  <a:cubicBezTo>
                    <a:pt x="11095" y="17054"/>
                    <a:pt x="10990" y="17054"/>
                    <a:pt x="10793" y="17140"/>
                  </a:cubicBezTo>
                  <a:cubicBezTo>
                    <a:pt x="10702" y="17140"/>
                    <a:pt x="10597" y="17140"/>
                    <a:pt x="10492" y="17215"/>
                  </a:cubicBezTo>
                  <a:cubicBezTo>
                    <a:pt x="10296" y="17376"/>
                    <a:pt x="9994" y="17376"/>
                    <a:pt x="9798" y="17547"/>
                  </a:cubicBezTo>
                  <a:cubicBezTo>
                    <a:pt x="9798" y="17547"/>
                    <a:pt x="9798" y="17622"/>
                    <a:pt x="9798" y="17707"/>
                  </a:cubicBezTo>
                  <a:cubicBezTo>
                    <a:pt x="9994" y="17793"/>
                    <a:pt x="10191" y="17868"/>
                    <a:pt x="10400" y="17868"/>
                  </a:cubicBezTo>
                  <a:cubicBezTo>
                    <a:pt x="10492" y="17793"/>
                    <a:pt x="10702" y="17793"/>
                    <a:pt x="10793" y="17793"/>
                  </a:cubicBezTo>
                  <a:cubicBezTo>
                    <a:pt x="10990" y="17793"/>
                    <a:pt x="11095" y="17954"/>
                    <a:pt x="11291" y="17868"/>
                  </a:cubicBezTo>
                  <a:cubicBezTo>
                    <a:pt x="11396" y="17793"/>
                    <a:pt x="11291" y="17707"/>
                    <a:pt x="11291" y="17622"/>
                  </a:cubicBezTo>
                  <a:cubicBezTo>
                    <a:pt x="11291" y="17461"/>
                    <a:pt x="11291" y="17376"/>
                    <a:pt x="11396" y="17376"/>
                  </a:cubicBezTo>
                  <a:cubicBezTo>
                    <a:pt x="11200" y="16969"/>
                    <a:pt x="11200" y="16969"/>
                    <a:pt x="11200" y="16969"/>
                  </a:cubicBezTo>
                  <a:close/>
                  <a:moveTo>
                    <a:pt x="8095" y="9526"/>
                  </a:moveTo>
                  <a:cubicBezTo>
                    <a:pt x="8396" y="10104"/>
                    <a:pt x="8894" y="10350"/>
                    <a:pt x="8698" y="11079"/>
                  </a:cubicBezTo>
                  <a:cubicBezTo>
                    <a:pt x="8488" y="12064"/>
                    <a:pt x="7689" y="10672"/>
                    <a:pt x="7794" y="11571"/>
                  </a:cubicBezTo>
                  <a:cubicBezTo>
                    <a:pt x="7794" y="11978"/>
                    <a:pt x="7191" y="12139"/>
                    <a:pt x="6798" y="12224"/>
                  </a:cubicBezTo>
                  <a:cubicBezTo>
                    <a:pt x="6798" y="12631"/>
                    <a:pt x="8396" y="12803"/>
                    <a:pt x="8789" y="12717"/>
                  </a:cubicBezTo>
                  <a:cubicBezTo>
                    <a:pt x="9588" y="12471"/>
                    <a:pt x="10099" y="12385"/>
                    <a:pt x="10898" y="12963"/>
                  </a:cubicBezTo>
                  <a:cubicBezTo>
                    <a:pt x="11200" y="13210"/>
                    <a:pt x="10702" y="13370"/>
                    <a:pt x="10793" y="13777"/>
                  </a:cubicBezTo>
                  <a:cubicBezTo>
                    <a:pt x="10793" y="14763"/>
                    <a:pt x="12090" y="13456"/>
                    <a:pt x="12300" y="13456"/>
                  </a:cubicBezTo>
                  <a:cubicBezTo>
                    <a:pt x="12601" y="13456"/>
                    <a:pt x="13099" y="13210"/>
                    <a:pt x="12994" y="13617"/>
                  </a:cubicBezTo>
                  <a:cubicBezTo>
                    <a:pt x="12889" y="14024"/>
                    <a:pt x="12392" y="13863"/>
                    <a:pt x="12392" y="14356"/>
                  </a:cubicBezTo>
                  <a:cubicBezTo>
                    <a:pt x="12392" y="14848"/>
                    <a:pt x="12300" y="15084"/>
                    <a:pt x="12889" y="15255"/>
                  </a:cubicBezTo>
                  <a:cubicBezTo>
                    <a:pt x="13492" y="15416"/>
                    <a:pt x="12889" y="17707"/>
                    <a:pt x="11999" y="16476"/>
                  </a:cubicBezTo>
                  <a:cubicBezTo>
                    <a:pt x="11501" y="15748"/>
                    <a:pt x="10702" y="16240"/>
                    <a:pt x="10296" y="15908"/>
                  </a:cubicBezTo>
                  <a:cubicBezTo>
                    <a:pt x="9588" y="15255"/>
                    <a:pt x="9693" y="14677"/>
                    <a:pt x="9497" y="13949"/>
                  </a:cubicBezTo>
                  <a:cubicBezTo>
                    <a:pt x="9300" y="14024"/>
                    <a:pt x="8789" y="14848"/>
                    <a:pt x="8396" y="15009"/>
                  </a:cubicBezTo>
                  <a:cubicBezTo>
                    <a:pt x="7794" y="15169"/>
                    <a:pt x="7388" y="15009"/>
                    <a:pt x="6798" y="15330"/>
                  </a:cubicBezTo>
                  <a:cubicBezTo>
                    <a:pt x="6392" y="15576"/>
                    <a:pt x="5999" y="15416"/>
                    <a:pt x="5488" y="15416"/>
                  </a:cubicBezTo>
                  <a:cubicBezTo>
                    <a:pt x="4493" y="15501"/>
                    <a:pt x="4886" y="15501"/>
                    <a:pt x="4401" y="14848"/>
                  </a:cubicBezTo>
                  <a:cubicBezTo>
                    <a:pt x="4008" y="14431"/>
                    <a:pt x="3903" y="13863"/>
                    <a:pt x="4310" y="13370"/>
                  </a:cubicBezTo>
                  <a:cubicBezTo>
                    <a:pt x="4585" y="13049"/>
                    <a:pt x="4506" y="12803"/>
                    <a:pt x="4689" y="12385"/>
                  </a:cubicBezTo>
                  <a:cubicBezTo>
                    <a:pt x="4689" y="12224"/>
                    <a:pt x="4205" y="11079"/>
                    <a:pt x="3903" y="11250"/>
                  </a:cubicBezTo>
                  <a:cubicBezTo>
                    <a:pt x="3602" y="11325"/>
                    <a:pt x="4100" y="12471"/>
                    <a:pt x="4100" y="12631"/>
                  </a:cubicBezTo>
                  <a:cubicBezTo>
                    <a:pt x="3799" y="12631"/>
                    <a:pt x="3209" y="11978"/>
                    <a:pt x="3000" y="12224"/>
                  </a:cubicBezTo>
                  <a:cubicBezTo>
                    <a:pt x="2908" y="12471"/>
                    <a:pt x="3799" y="13456"/>
                    <a:pt x="3510" y="13777"/>
                  </a:cubicBezTo>
                  <a:cubicBezTo>
                    <a:pt x="3301" y="14109"/>
                    <a:pt x="2711" y="14270"/>
                    <a:pt x="2305" y="14270"/>
                  </a:cubicBezTo>
                  <a:cubicBezTo>
                    <a:pt x="1506" y="14270"/>
                    <a:pt x="1703" y="14024"/>
                    <a:pt x="1598" y="13542"/>
                  </a:cubicBezTo>
                  <a:cubicBezTo>
                    <a:pt x="1402" y="12878"/>
                    <a:pt x="1598" y="12556"/>
                    <a:pt x="1703" y="11903"/>
                  </a:cubicBezTo>
                  <a:cubicBezTo>
                    <a:pt x="1808" y="11657"/>
                    <a:pt x="1899" y="11411"/>
                    <a:pt x="1899" y="11079"/>
                  </a:cubicBezTo>
                  <a:cubicBezTo>
                    <a:pt x="2004" y="10597"/>
                    <a:pt x="1808" y="10104"/>
                    <a:pt x="1808" y="9611"/>
                  </a:cubicBezTo>
                  <a:cubicBezTo>
                    <a:pt x="2109" y="9033"/>
                    <a:pt x="1899" y="8787"/>
                    <a:pt x="2803" y="8380"/>
                  </a:cubicBezTo>
                  <a:cubicBezTo>
                    <a:pt x="3209" y="8219"/>
                    <a:pt x="3799" y="8059"/>
                    <a:pt x="4205" y="7973"/>
                  </a:cubicBezTo>
                  <a:cubicBezTo>
                    <a:pt x="5095" y="7727"/>
                    <a:pt x="5292" y="8219"/>
                    <a:pt x="5999" y="8466"/>
                  </a:cubicBezTo>
                  <a:cubicBezTo>
                    <a:pt x="6287" y="8626"/>
                    <a:pt x="6589" y="8626"/>
                    <a:pt x="6890" y="8712"/>
                  </a:cubicBezTo>
                  <a:cubicBezTo>
                    <a:pt x="7191" y="8873"/>
                    <a:pt x="7493" y="9033"/>
                    <a:pt x="7794" y="9194"/>
                  </a:cubicBezTo>
                  <a:cubicBezTo>
                    <a:pt x="8095" y="9526"/>
                    <a:pt x="8095" y="9526"/>
                    <a:pt x="8095" y="9526"/>
                  </a:cubicBezTo>
                  <a:close/>
                  <a:moveTo>
                    <a:pt x="14697" y="13863"/>
                  </a:moveTo>
                  <a:cubicBezTo>
                    <a:pt x="14500" y="14024"/>
                    <a:pt x="14199" y="14109"/>
                    <a:pt x="14003" y="14270"/>
                  </a:cubicBezTo>
                  <a:cubicBezTo>
                    <a:pt x="13793" y="14356"/>
                    <a:pt x="12889" y="14270"/>
                    <a:pt x="13099" y="14602"/>
                  </a:cubicBezTo>
                  <a:cubicBezTo>
                    <a:pt x="13400" y="14848"/>
                    <a:pt x="13492" y="15169"/>
                    <a:pt x="13597" y="15576"/>
                  </a:cubicBezTo>
                  <a:cubicBezTo>
                    <a:pt x="13701" y="15576"/>
                    <a:pt x="13793" y="15501"/>
                    <a:pt x="13898" y="15416"/>
                  </a:cubicBezTo>
                  <a:cubicBezTo>
                    <a:pt x="14199" y="15330"/>
                    <a:pt x="14592" y="15416"/>
                    <a:pt x="14893" y="15416"/>
                  </a:cubicBezTo>
                  <a:cubicBezTo>
                    <a:pt x="14893" y="15330"/>
                    <a:pt x="14893" y="15255"/>
                    <a:pt x="14893" y="15255"/>
                  </a:cubicBezTo>
                  <a:cubicBezTo>
                    <a:pt x="14998" y="15009"/>
                    <a:pt x="14802" y="14763"/>
                    <a:pt x="14802" y="14516"/>
                  </a:cubicBezTo>
                  <a:cubicBezTo>
                    <a:pt x="14802" y="14431"/>
                    <a:pt x="14893" y="14270"/>
                    <a:pt x="14893" y="14195"/>
                  </a:cubicBezTo>
                  <a:cubicBezTo>
                    <a:pt x="14998" y="14024"/>
                    <a:pt x="14893" y="14024"/>
                    <a:pt x="14893" y="13863"/>
                  </a:cubicBezTo>
                  <a:cubicBezTo>
                    <a:pt x="14697" y="13863"/>
                    <a:pt x="14697" y="13863"/>
                    <a:pt x="14697" y="13863"/>
                  </a:cubicBezTo>
                  <a:close/>
                  <a:moveTo>
                    <a:pt x="12994" y="10018"/>
                  </a:moveTo>
                  <a:cubicBezTo>
                    <a:pt x="12693" y="10018"/>
                    <a:pt x="12693" y="10265"/>
                    <a:pt x="12496" y="10425"/>
                  </a:cubicBezTo>
                  <a:cubicBezTo>
                    <a:pt x="12392" y="10672"/>
                    <a:pt x="12195" y="10918"/>
                    <a:pt x="11789" y="10918"/>
                  </a:cubicBezTo>
                  <a:cubicBezTo>
                    <a:pt x="11501" y="10918"/>
                    <a:pt x="10990" y="10672"/>
                    <a:pt x="10898" y="10425"/>
                  </a:cubicBezTo>
                  <a:cubicBezTo>
                    <a:pt x="10898" y="10672"/>
                    <a:pt x="10793" y="10757"/>
                    <a:pt x="10702" y="11004"/>
                  </a:cubicBezTo>
                  <a:cubicBezTo>
                    <a:pt x="10597" y="11079"/>
                    <a:pt x="10400" y="11325"/>
                    <a:pt x="10597" y="11486"/>
                  </a:cubicBezTo>
                  <a:cubicBezTo>
                    <a:pt x="10793" y="11571"/>
                    <a:pt x="10990" y="11571"/>
                    <a:pt x="11200" y="11657"/>
                  </a:cubicBezTo>
                  <a:cubicBezTo>
                    <a:pt x="11592" y="11732"/>
                    <a:pt x="11789" y="11818"/>
                    <a:pt x="12090" y="12064"/>
                  </a:cubicBezTo>
                  <a:cubicBezTo>
                    <a:pt x="12392" y="12224"/>
                    <a:pt x="12601" y="12139"/>
                    <a:pt x="12798" y="11903"/>
                  </a:cubicBezTo>
                  <a:cubicBezTo>
                    <a:pt x="12994" y="11657"/>
                    <a:pt x="12693" y="11325"/>
                    <a:pt x="12693" y="11079"/>
                  </a:cubicBezTo>
                  <a:cubicBezTo>
                    <a:pt x="12693" y="10918"/>
                    <a:pt x="12798" y="10832"/>
                    <a:pt x="12798" y="10757"/>
                  </a:cubicBezTo>
                  <a:cubicBezTo>
                    <a:pt x="12889" y="10672"/>
                    <a:pt x="12994" y="10511"/>
                    <a:pt x="13099" y="10350"/>
                  </a:cubicBezTo>
                  <a:cubicBezTo>
                    <a:pt x="12994" y="10018"/>
                    <a:pt x="12994" y="10018"/>
                    <a:pt x="12994" y="10018"/>
                  </a:cubicBezTo>
                  <a:close/>
                  <a:moveTo>
                    <a:pt x="18194" y="8958"/>
                  </a:moveTo>
                  <a:cubicBezTo>
                    <a:pt x="17906" y="9119"/>
                    <a:pt x="16793" y="9119"/>
                    <a:pt x="17002" y="8712"/>
                  </a:cubicBezTo>
                  <a:cubicBezTo>
                    <a:pt x="17094" y="8466"/>
                    <a:pt x="17094" y="8541"/>
                    <a:pt x="17395" y="8380"/>
                  </a:cubicBezTo>
                  <a:cubicBezTo>
                    <a:pt x="17500" y="8305"/>
                    <a:pt x="17395" y="8134"/>
                    <a:pt x="17304" y="8134"/>
                  </a:cubicBezTo>
                  <a:cubicBezTo>
                    <a:pt x="17094" y="8134"/>
                    <a:pt x="16793" y="8219"/>
                    <a:pt x="16793" y="8059"/>
                  </a:cubicBezTo>
                  <a:cubicBezTo>
                    <a:pt x="16793" y="7812"/>
                    <a:pt x="16400" y="7320"/>
                    <a:pt x="16295" y="7812"/>
                  </a:cubicBezTo>
                  <a:cubicBezTo>
                    <a:pt x="16295" y="8059"/>
                    <a:pt x="16400" y="8466"/>
                    <a:pt x="16491" y="8712"/>
                  </a:cubicBezTo>
                  <a:cubicBezTo>
                    <a:pt x="16701" y="9365"/>
                    <a:pt x="16190" y="8873"/>
                    <a:pt x="15797" y="9280"/>
                  </a:cubicBezTo>
                  <a:cubicBezTo>
                    <a:pt x="15692" y="9365"/>
                    <a:pt x="15391" y="9933"/>
                    <a:pt x="15299" y="10104"/>
                  </a:cubicBezTo>
                  <a:cubicBezTo>
                    <a:pt x="15299" y="10350"/>
                    <a:pt x="15692" y="10350"/>
                    <a:pt x="15797" y="10104"/>
                  </a:cubicBezTo>
                  <a:cubicBezTo>
                    <a:pt x="15902" y="9772"/>
                    <a:pt x="16190" y="9440"/>
                    <a:pt x="16701" y="9526"/>
                  </a:cubicBezTo>
                  <a:cubicBezTo>
                    <a:pt x="17304" y="9526"/>
                    <a:pt x="17304" y="10018"/>
                    <a:pt x="17199" y="10350"/>
                  </a:cubicBezTo>
                  <a:cubicBezTo>
                    <a:pt x="17395" y="10350"/>
                    <a:pt x="17500" y="10179"/>
                    <a:pt x="17801" y="10104"/>
                  </a:cubicBezTo>
                  <a:cubicBezTo>
                    <a:pt x="17906" y="10104"/>
                    <a:pt x="18705" y="10104"/>
                    <a:pt x="18404" y="9933"/>
                  </a:cubicBezTo>
                  <a:cubicBezTo>
                    <a:pt x="18299" y="9772"/>
                    <a:pt x="17906" y="9365"/>
                    <a:pt x="18194" y="9194"/>
                  </a:cubicBezTo>
                  <a:cubicBezTo>
                    <a:pt x="18194" y="8958"/>
                    <a:pt x="18194" y="8958"/>
                    <a:pt x="18194" y="8958"/>
                  </a:cubicBezTo>
                  <a:close/>
                  <a:moveTo>
                    <a:pt x="9300" y="6827"/>
                  </a:moveTo>
                  <a:cubicBezTo>
                    <a:pt x="8894" y="7073"/>
                    <a:pt x="8396" y="7159"/>
                    <a:pt x="7990" y="6827"/>
                  </a:cubicBezTo>
                  <a:cubicBezTo>
                    <a:pt x="7689" y="6495"/>
                    <a:pt x="8095" y="6335"/>
                    <a:pt x="7493" y="6174"/>
                  </a:cubicBezTo>
                  <a:cubicBezTo>
                    <a:pt x="6995" y="6088"/>
                    <a:pt x="7100" y="6260"/>
                    <a:pt x="6995" y="6581"/>
                  </a:cubicBezTo>
                  <a:cubicBezTo>
                    <a:pt x="6798" y="6827"/>
                    <a:pt x="6497" y="6913"/>
                    <a:pt x="6497" y="7320"/>
                  </a:cubicBezTo>
                  <a:cubicBezTo>
                    <a:pt x="6589" y="7652"/>
                    <a:pt x="7296" y="8219"/>
                    <a:pt x="7597" y="8466"/>
                  </a:cubicBezTo>
                  <a:cubicBezTo>
                    <a:pt x="7990" y="8712"/>
                    <a:pt x="8292" y="8712"/>
                    <a:pt x="8698" y="8626"/>
                  </a:cubicBezTo>
                  <a:cubicBezTo>
                    <a:pt x="8999" y="8626"/>
                    <a:pt x="9392" y="8626"/>
                    <a:pt x="9392" y="8466"/>
                  </a:cubicBezTo>
                  <a:cubicBezTo>
                    <a:pt x="9588" y="8134"/>
                    <a:pt x="9300" y="7727"/>
                    <a:pt x="9497" y="7480"/>
                  </a:cubicBezTo>
                  <a:cubicBezTo>
                    <a:pt x="9588" y="7320"/>
                    <a:pt x="9994" y="6988"/>
                    <a:pt x="9693" y="6741"/>
                  </a:cubicBezTo>
                  <a:cubicBezTo>
                    <a:pt x="9300" y="6827"/>
                    <a:pt x="9300" y="6827"/>
                    <a:pt x="9300" y="6827"/>
                  </a:cubicBezTo>
                  <a:close/>
                  <a:moveTo>
                    <a:pt x="10898" y="7887"/>
                  </a:moveTo>
                  <a:cubicBezTo>
                    <a:pt x="10898" y="7812"/>
                    <a:pt x="10793" y="7652"/>
                    <a:pt x="10793" y="7566"/>
                  </a:cubicBezTo>
                  <a:cubicBezTo>
                    <a:pt x="10702" y="7480"/>
                    <a:pt x="10793" y="7405"/>
                    <a:pt x="10702" y="7320"/>
                  </a:cubicBezTo>
                  <a:cubicBezTo>
                    <a:pt x="10597" y="7234"/>
                    <a:pt x="10400" y="7159"/>
                    <a:pt x="10191" y="7234"/>
                  </a:cubicBezTo>
                  <a:cubicBezTo>
                    <a:pt x="10099" y="7320"/>
                    <a:pt x="9994" y="7566"/>
                    <a:pt x="10099" y="7652"/>
                  </a:cubicBezTo>
                  <a:cubicBezTo>
                    <a:pt x="10099" y="7812"/>
                    <a:pt x="10191" y="7887"/>
                    <a:pt x="10296" y="7973"/>
                  </a:cubicBezTo>
                  <a:cubicBezTo>
                    <a:pt x="10296" y="8134"/>
                    <a:pt x="10400" y="8305"/>
                    <a:pt x="10400" y="8380"/>
                  </a:cubicBezTo>
                  <a:cubicBezTo>
                    <a:pt x="10400" y="8466"/>
                    <a:pt x="10400" y="8541"/>
                    <a:pt x="10492" y="8541"/>
                  </a:cubicBezTo>
                  <a:cubicBezTo>
                    <a:pt x="10597" y="8541"/>
                    <a:pt x="10793" y="8380"/>
                    <a:pt x="10793" y="8305"/>
                  </a:cubicBezTo>
                  <a:cubicBezTo>
                    <a:pt x="10898" y="7887"/>
                    <a:pt x="10898" y="7887"/>
                    <a:pt x="10898" y="7887"/>
                  </a:cubicBezTo>
                  <a:close/>
                  <a:moveTo>
                    <a:pt x="14003" y="6988"/>
                  </a:moveTo>
                  <a:cubicBezTo>
                    <a:pt x="13793" y="6495"/>
                    <a:pt x="14094" y="6174"/>
                    <a:pt x="14199" y="5767"/>
                  </a:cubicBezTo>
                  <a:cubicBezTo>
                    <a:pt x="14304" y="5521"/>
                    <a:pt x="14500" y="5521"/>
                    <a:pt x="14199" y="5360"/>
                  </a:cubicBezTo>
                  <a:cubicBezTo>
                    <a:pt x="14094" y="5189"/>
                    <a:pt x="13898" y="4942"/>
                    <a:pt x="13898" y="4782"/>
                  </a:cubicBezTo>
                  <a:cubicBezTo>
                    <a:pt x="13400" y="4782"/>
                    <a:pt x="13597" y="5681"/>
                    <a:pt x="13597" y="5928"/>
                  </a:cubicBezTo>
                  <a:cubicBezTo>
                    <a:pt x="13492" y="6088"/>
                    <a:pt x="13400" y="6667"/>
                    <a:pt x="13400" y="6741"/>
                  </a:cubicBezTo>
                  <a:cubicBezTo>
                    <a:pt x="13191" y="6913"/>
                    <a:pt x="12798" y="6741"/>
                    <a:pt x="12693" y="6581"/>
                  </a:cubicBezTo>
                  <a:cubicBezTo>
                    <a:pt x="12496" y="6335"/>
                    <a:pt x="12601" y="6741"/>
                    <a:pt x="12601" y="6827"/>
                  </a:cubicBezTo>
                  <a:cubicBezTo>
                    <a:pt x="12693" y="7073"/>
                    <a:pt x="12889" y="7234"/>
                    <a:pt x="12994" y="7405"/>
                  </a:cubicBezTo>
                  <a:cubicBezTo>
                    <a:pt x="13099" y="7566"/>
                    <a:pt x="13099" y="7887"/>
                    <a:pt x="13099" y="8059"/>
                  </a:cubicBezTo>
                  <a:cubicBezTo>
                    <a:pt x="13400" y="8059"/>
                    <a:pt x="13701" y="8134"/>
                    <a:pt x="14003" y="8134"/>
                  </a:cubicBezTo>
                  <a:cubicBezTo>
                    <a:pt x="14003" y="7812"/>
                    <a:pt x="13898" y="7566"/>
                    <a:pt x="13898" y="7234"/>
                  </a:cubicBezTo>
                  <a:cubicBezTo>
                    <a:pt x="14003" y="6988"/>
                    <a:pt x="14003" y="6988"/>
                    <a:pt x="14003" y="6988"/>
                  </a:cubicBezTo>
                  <a:close/>
                  <a:moveTo>
                    <a:pt x="10597" y="2897"/>
                  </a:moveTo>
                  <a:cubicBezTo>
                    <a:pt x="10296" y="2736"/>
                    <a:pt x="9588" y="2490"/>
                    <a:pt x="9392" y="2244"/>
                  </a:cubicBezTo>
                  <a:cubicBezTo>
                    <a:pt x="9300" y="2169"/>
                    <a:pt x="9588" y="2083"/>
                    <a:pt x="9693" y="1922"/>
                  </a:cubicBezTo>
                  <a:cubicBezTo>
                    <a:pt x="9693" y="1762"/>
                    <a:pt x="9693" y="1516"/>
                    <a:pt x="9693" y="1344"/>
                  </a:cubicBezTo>
                  <a:cubicBezTo>
                    <a:pt x="9497" y="1344"/>
                    <a:pt x="9091" y="1922"/>
                    <a:pt x="8894" y="1997"/>
                  </a:cubicBezTo>
                  <a:cubicBezTo>
                    <a:pt x="8396" y="2169"/>
                    <a:pt x="8095" y="1922"/>
                    <a:pt x="7597" y="1922"/>
                  </a:cubicBezTo>
                  <a:cubicBezTo>
                    <a:pt x="7597" y="2083"/>
                    <a:pt x="8187" y="2415"/>
                    <a:pt x="8187" y="2651"/>
                  </a:cubicBezTo>
                  <a:cubicBezTo>
                    <a:pt x="8396" y="3143"/>
                    <a:pt x="7990" y="3390"/>
                    <a:pt x="8593" y="3722"/>
                  </a:cubicBezTo>
                  <a:cubicBezTo>
                    <a:pt x="8999" y="3882"/>
                    <a:pt x="9300" y="4535"/>
                    <a:pt x="9392" y="3968"/>
                  </a:cubicBezTo>
                  <a:cubicBezTo>
                    <a:pt x="9588" y="3229"/>
                    <a:pt x="10296" y="3475"/>
                    <a:pt x="10793" y="3797"/>
                  </a:cubicBezTo>
                  <a:cubicBezTo>
                    <a:pt x="11291" y="4129"/>
                    <a:pt x="11200" y="4535"/>
                    <a:pt x="11396" y="5028"/>
                  </a:cubicBezTo>
                  <a:cubicBezTo>
                    <a:pt x="11501" y="5028"/>
                    <a:pt x="11592" y="4621"/>
                    <a:pt x="11697" y="4535"/>
                  </a:cubicBezTo>
                  <a:cubicBezTo>
                    <a:pt x="11894" y="4375"/>
                    <a:pt x="12300" y="4129"/>
                    <a:pt x="11789" y="3882"/>
                  </a:cubicBezTo>
                  <a:cubicBezTo>
                    <a:pt x="11501" y="3722"/>
                    <a:pt x="11200" y="3390"/>
                    <a:pt x="11095" y="3068"/>
                  </a:cubicBezTo>
                  <a:cubicBezTo>
                    <a:pt x="10597" y="2897"/>
                    <a:pt x="10597" y="2897"/>
                    <a:pt x="10597" y="2897"/>
                  </a:cubicBezTo>
                  <a:close/>
                  <a:moveTo>
                    <a:pt x="11501" y="1590"/>
                  </a:moveTo>
                  <a:cubicBezTo>
                    <a:pt x="11396" y="1922"/>
                    <a:pt x="11396" y="1922"/>
                    <a:pt x="11396" y="1922"/>
                  </a:cubicBezTo>
                  <a:cubicBezTo>
                    <a:pt x="10990" y="2415"/>
                    <a:pt x="11095" y="1430"/>
                    <a:pt x="10702" y="1344"/>
                  </a:cubicBezTo>
                  <a:cubicBezTo>
                    <a:pt x="10702" y="1269"/>
                    <a:pt x="10597" y="1184"/>
                    <a:pt x="10702" y="1098"/>
                  </a:cubicBezTo>
                  <a:cubicBezTo>
                    <a:pt x="10793" y="937"/>
                    <a:pt x="10898" y="862"/>
                    <a:pt x="10990" y="777"/>
                  </a:cubicBezTo>
                  <a:cubicBezTo>
                    <a:pt x="11095" y="616"/>
                    <a:pt x="11200" y="284"/>
                    <a:pt x="11501" y="284"/>
                  </a:cubicBezTo>
                  <a:cubicBezTo>
                    <a:pt x="11592" y="530"/>
                    <a:pt x="11592" y="691"/>
                    <a:pt x="11396" y="862"/>
                  </a:cubicBezTo>
                  <a:cubicBezTo>
                    <a:pt x="11291" y="1023"/>
                    <a:pt x="11291" y="1430"/>
                    <a:pt x="11501" y="1590"/>
                  </a:cubicBezTo>
                  <a:close/>
                  <a:moveTo>
                    <a:pt x="20696" y="2736"/>
                  </a:moveTo>
                  <a:cubicBezTo>
                    <a:pt x="20002" y="2897"/>
                    <a:pt x="18993" y="4289"/>
                    <a:pt x="18299" y="4289"/>
                  </a:cubicBezTo>
                  <a:cubicBezTo>
                    <a:pt x="16898" y="4289"/>
                    <a:pt x="18299" y="3636"/>
                    <a:pt x="18299" y="2983"/>
                  </a:cubicBezTo>
                  <a:cubicBezTo>
                    <a:pt x="17998" y="3068"/>
                    <a:pt x="17906" y="3315"/>
                    <a:pt x="17395" y="3315"/>
                  </a:cubicBezTo>
                  <a:cubicBezTo>
                    <a:pt x="17199" y="3315"/>
                    <a:pt x="17395" y="3636"/>
                    <a:pt x="17395" y="3797"/>
                  </a:cubicBezTo>
                  <a:cubicBezTo>
                    <a:pt x="17304" y="4129"/>
                    <a:pt x="17094" y="4129"/>
                    <a:pt x="16793" y="4214"/>
                  </a:cubicBezTo>
                  <a:cubicBezTo>
                    <a:pt x="16190" y="4460"/>
                    <a:pt x="16098" y="4782"/>
                    <a:pt x="15902" y="5114"/>
                  </a:cubicBezTo>
                  <a:cubicBezTo>
                    <a:pt x="15797" y="5435"/>
                    <a:pt x="15195" y="5521"/>
                    <a:pt x="15195" y="5681"/>
                  </a:cubicBezTo>
                  <a:cubicBezTo>
                    <a:pt x="15195" y="5842"/>
                    <a:pt x="15195" y="6667"/>
                    <a:pt x="15391" y="6420"/>
                  </a:cubicBezTo>
                  <a:cubicBezTo>
                    <a:pt x="15601" y="6013"/>
                    <a:pt x="16295" y="4942"/>
                    <a:pt x="17002" y="5114"/>
                  </a:cubicBezTo>
                  <a:cubicBezTo>
                    <a:pt x="17304" y="5189"/>
                    <a:pt x="17395" y="5028"/>
                    <a:pt x="17605" y="4942"/>
                  </a:cubicBezTo>
                  <a:cubicBezTo>
                    <a:pt x="18103" y="4707"/>
                    <a:pt x="18194" y="5274"/>
                    <a:pt x="18600" y="4707"/>
                  </a:cubicBezTo>
                  <a:cubicBezTo>
                    <a:pt x="18902" y="4375"/>
                    <a:pt x="18993" y="4375"/>
                    <a:pt x="19399" y="4214"/>
                  </a:cubicBezTo>
                  <a:cubicBezTo>
                    <a:pt x="19897" y="3968"/>
                    <a:pt x="19897" y="3636"/>
                    <a:pt x="20500" y="3636"/>
                  </a:cubicBezTo>
                  <a:cubicBezTo>
                    <a:pt x="21495" y="3636"/>
                    <a:pt x="20997" y="3561"/>
                    <a:pt x="20801" y="3068"/>
                  </a:cubicBezTo>
                  <a:cubicBezTo>
                    <a:pt x="20696" y="2736"/>
                    <a:pt x="20696" y="2736"/>
                    <a:pt x="20696" y="2736"/>
                  </a:cubicBezTo>
                  <a:close/>
                  <a:moveTo>
                    <a:pt x="20395" y="777"/>
                  </a:moveTo>
                  <a:cubicBezTo>
                    <a:pt x="20500" y="777"/>
                    <a:pt x="20500" y="691"/>
                    <a:pt x="20500" y="616"/>
                  </a:cubicBezTo>
                  <a:cubicBezTo>
                    <a:pt x="20604" y="530"/>
                    <a:pt x="20604" y="123"/>
                    <a:pt x="20801" y="123"/>
                  </a:cubicBezTo>
                  <a:cubicBezTo>
                    <a:pt x="20997" y="123"/>
                    <a:pt x="21102" y="123"/>
                    <a:pt x="21299" y="38"/>
                  </a:cubicBezTo>
                  <a:cubicBezTo>
                    <a:pt x="21299" y="38"/>
                    <a:pt x="21600" y="-48"/>
                    <a:pt x="21600" y="38"/>
                  </a:cubicBezTo>
                  <a:cubicBezTo>
                    <a:pt x="21600" y="38"/>
                    <a:pt x="21495" y="123"/>
                    <a:pt x="21404" y="198"/>
                  </a:cubicBezTo>
                  <a:cubicBezTo>
                    <a:pt x="21299" y="284"/>
                    <a:pt x="21102" y="370"/>
                    <a:pt x="21102" y="445"/>
                  </a:cubicBezTo>
                  <a:cubicBezTo>
                    <a:pt x="21102" y="616"/>
                    <a:pt x="21404" y="862"/>
                    <a:pt x="21207" y="1023"/>
                  </a:cubicBezTo>
                  <a:cubicBezTo>
                    <a:pt x="20997" y="1269"/>
                    <a:pt x="20801" y="937"/>
                    <a:pt x="20500" y="1023"/>
                  </a:cubicBezTo>
                  <a:lnTo>
                    <a:pt x="20395" y="777"/>
                  </a:lnTo>
                  <a:close/>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217" name="Shape">
              <a:extLst>
                <a:ext uri="{FF2B5EF4-FFF2-40B4-BE49-F238E27FC236}">
                  <a16:creationId xmlns:a16="http://schemas.microsoft.com/office/drawing/2014/main" id="{63108D11-2AE4-3242-A54C-FDCBA3B9AD00}"/>
                </a:ext>
              </a:extLst>
            </p:cNvPr>
            <p:cNvSpPr/>
            <p:nvPr/>
          </p:nvSpPr>
          <p:spPr>
            <a:xfrm>
              <a:off x="4412955" y="775013"/>
              <a:ext cx="840396" cy="1232738"/>
            </a:xfrm>
            <a:custGeom>
              <a:avLst/>
              <a:gdLst/>
              <a:ahLst/>
              <a:cxnLst>
                <a:cxn ang="0">
                  <a:pos x="wd2" y="hd2"/>
                </a:cxn>
                <a:cxn ang="5400000">
                  <a:pos x="wd2" y="hd2"/>
                </a:cxn>
                <a:cxn ang="10800000">
                  <a:pos x="wd2" y="hd2"/>
                </a:cxn>
                <a:cxn ang="16200000">
                  <a:pos x="wd2" y="hd2"/>
                </a:cxn>
              </a:cxnLst>
              <a:rect l="0" t="0" r="r" b="b"/>
              <a:pathLst>
                <a:path w="21338" h="21556" extrusionOk="0">
                  <a:moveTo>
                    <a:pt x="469" y="16101"/>
                  </a:moveTo>
                  <a:cubicBezTo>
                    <a:pt x="469" y="15997"/>
                    <a:pt x="318" y="15893"/>
                    <a:pt x="248" y="15837"/>
                  </a:cubicBezTo>
                  <a:cubicBezTo>
                    <a:pt x="167" y="15782"/>
                    <a:pt x="-64" y="15733"/>
                    <a:pt x="17" y="15622"/>
                  </a:cubicBezTo>
                  <a:cubicBezTo>
                    <a:pt x="87" y="15574"/>
                    <a:pt x="167" y="15518"/>
                    <a:pt x="248" y="15463"/>
                  </a:cubicBezTo>
                  <a:cubicBezTo>
                    <a:pt x="318" y="15359"/>
                    <a:pt x="318" y="15359"/>
                    <a:pt x="399" y="15303"/>
                  </a:cubicBezTo>
                  <a:cubicBezTo>
                    <a:pt x="550" y="15199"/>
                    <a:pt x="781" y="15255"/>
                    <a:pt x="862" y="15359"/>
                  </a:cubicBezTo>
                  <a:cubicBezTo>
                    <a:pt x="1083" y="15574"/>
                    <a:pt x="1013" y="15733"/>
                    <a:pt x="1013" y="15941"/>
                  </a:cubicBezTo>
                  <a:cubicBezTo>
                    <a:pt x="1013" y="16052"/>
                    <a:pt x="1013" y="16101"/>
                    <a:pt x="1013" y="16156"/>
                  </a:cubicBezTo>
                  <a:cubicBezTo>
                    <a:pt x="1013" y="16315"/>
                    <a:pt x="701" y="16211"/>
                    <a:pt x="631" y="16211"/>
                  </a:cubicBezTo>
                  <a:cubicBezTo>
                    <a:pt x="469" y="16101"/>
                    <a:pt x="469" y="16101"/>
                    <a:pt x="469" y="16101"/>
                  </a:cubicBezTo>
                  <a:close/>
                  <a:moveTo>
                    <a:pt x="19775" y="3020"/>
                  </a:moveTo>
                  <a:cubicBezTo>
                    <a:pt x="19926" y="2708"/>
                    <a:pt x="20389" y="2549"/>
                    <a:pt x="20620" y="2285"/>
                  </a:cubicBezTo>
                  <a:cubicBezTo>
                    <a:pt x="20852" y="1911"/>
                    <a:pt x="19926" y="1966"/>
                    <a:pt x="20006" y="1911"/>
                  </a:cubicBezTo>
                  <a:cubicBezTo>
                    <a:pt x="20077" y="1855"/>
                    <a:pt x="20459" y="1807"/>
                    <a:pt x="20620" y="1751"/>
                  </a:cubicBezTo>
                  <a:cubicBezTo>
                    <a:pt x="20922" y="1703"/>
                    <a:pt x="20540" y="1384"/>
                    <a:pt x="20389" y="1329"/>
                  </a:cubicBezTo>
                  <a:cubicBezTo>
                    <a:pt x="20389" y="1273"/>
                    <a:pt x="21536" y="1488"/>
                    <a:pt x="21073" y="961"/>
                  </a:cubicBezTo>
                  <a:cubicBezTo>
                    <a:pt x="21003" y="802"/>
                    <a:pt x="20459" y="691"/>
                    <a:pt x="21073" y="587"/>
                  </a:cubicBezTo>
                  <a:cubicBezTo>
                    <a:pt x="21466" y="587"/>
                    <a:pt x="21385" y="483"/>
                    <a:pt x="21073" y="379"/>
                  </a:cubicBezTo>
                  <a:cubicBezTo>
                    <a:pt x="20308" y="109"/>
                    <a:pt x="20308" y="109"/>
                    <a:pt x="20308" y="109"/>
                  </a:cubicBezTo>
                  <a:cubicBezTo>
                    <a:pt x="19926" y="5"/>
                    <a:pt x="19926" y="746"/>
                    <a:pt x="19694" y="802"/>
                  </a:cubicBezTo>
                  <a:cubicBezTo>
                    <a:pt x="19694" y="642"/>
                    <a:pt x="19694" y="483"/>
                    <a:pt x="19694" y="379"/>
                  </a:cubicBezTo>
                  <a:cubicBezTo>
                    <a:pt x="19694" y="323"/>
                    <a:pt x="19694" y="-44"/>
                    <a:pt x="19543" y="5"/>
                  </a:cubicBezTo>
                  <a:cubicBezTo>
                    <a:pt x="19312" y="60"/>
                    <a:pt x="19080" y="427"/>
                    <a:pt x="19000" y="587"/>
                  </a:cubicBezTo>
                  <a:cubicBezTo>
                    <a:pt x="18849" y="746"/>
                    <a:pt x="18466" y="1010"/>
                    <a:pt x="18466" y="1114"/>
                  </a:cubicBezTo>
                  <a:cubicBezTo>
                    <a:pt x="18466" y="1169"/>
                    <a:pt x="18617" y="1329"/>
                    <a:pt x="18617" y="1433"/>
                  </a:cubicBezTo>
                  <a:cubicBezTo>
                    <a:pt x="18698" y="1543"/>
                    <a:pt x="18698" y="1703"/>
                    <a:pt x="18617" y="1807"/>
                  </a:cubicBezTo>
                  <a:cubicBezTo>
                    <a:pt x="18617" y="2174"/>
                    <a:pt x="18154" y="2389"/>
                    <a:pt x="18305" y="2757"/>
                  </a:cubicBezTo>
                  <a:cubicBezTo>
                    <a:pt x="18386" y="2916"/>
                    <a:pt x="18084" y="2757"/>
                    <a:pt x="18154" y="2916"/>
                  </a:cubicBezTo>
                  <a:cubicBezTo>
                    <a:pt x="18154" y="3020"/>
                    <a:pt x="18235" y="3131"/>
                    <a:pt x="18154" y="3235"/>
                  </a:cubicBezTo>
                  <a:cubicBezTo>
                    <a:pt x="18084" y="3339"/>
                    <a:pt x="18003" y="3339"/>
                    <a:pt x="18084" y="3450"/>
                  </a:cubicBezTo>
                  <a:cubicBezTo>
                    <a:pt x="18235" y="3713"/>
                    <a:pt x="18305" y="3713"/>
                    <a:pt x="18698" y="3554"/>
                  </a:cubicBezTo>
                  <a:cubicBezTo>
                    <a:pt x="18849" y="3498"/>
                    <a:pt x="19080" y="3498"/>
                    <a:pt x="19312" y="3554"/>
                  </a:cubicBezTo>
                  <a:cubicBezTo>
                    <a:pt x="19382" y="3602"/>
                    <a:pt x="19543" y="3658"/>
                    <a:pt x="19614" y="3658"/>
                  </a:cubicBezTo>
                  <a:cubicBezTo>
                    <a:pt x="19775" y="3658"/>
                    <a:pt x="20157" y="3602"/>
                    <a:pt x="20238" y="3498"/>
                  </a:cubicBezTo>
                  <a:cubicBezTo>
                    <a:pt x="20308" y="3450"/>
                    <a:pt x="19775" y="3290"/>
                    <a:pt x="19775" y="3179"/>
                  </a:cubicBezTo>
                  <a:cubicBezTo>
                    <a:pt x="19775" y="3020"/>
                    <a:pt x="19775" y="3020"/>
                    <a:pt x="19775" y="3020"/>
                  </a:cubicBezTo>
                  <a:close/>
                  <a:moveTo>
                    <a:pt x="17470" y="6257"/>
                  </a:moveTo>
                  <a:cubicBezTo>
                    <a:pt x="17470" y="6361"/>
                    <a:pt x="17470" y="6361"/>
                    <a:pt x="17470" y="6361"/>
                  </a:cubicBezTo>
                  <a:cubicBezTo>
                    <a:pt x="17470" y="6521"/>
                    <a:pt x="17238" y="6625"/>
                    <a:pt x="17007" y="6680"/>
                  </a:cubicBezTo>
                  <a:cubicBezTo>
                    <a:pt x="16846" y="6784"/>
                    <a:pt x="17158" y="7047"/>
                    <a:pt x="17238" y="7151"/>
                  </a:cubicBezTo>
                  <a:cubicBezTo>
                    <a:pt x="17389" y="7366"/>
                    <a:pt x="17158" y="7845"/>
                    <a:pt x="16695" y="7845"/>
                  </a:cubicBezTo>
                  <a:cubicBezTo>
                    <a:pt x="16544" y="7845"/>
                    <a:pt x="16081" y="7685"/>
                    <a:pt x="16000" y="7734"/>
                  </a:cubicBezTo>
                  <a:cubicBezTo>
                    <a:pt x="15849" y="7789"/>
                    <a:pt x="16081" y="7893"/>
                    <a:pt x="16000" y="8004"/>
                  </a:cubicBezTo>
                  <a:cubicBezTo>
                    <a:pt x="15386" y="7734"/>
                    <a:pt x="15004" y="7685"/>
                    <a:pt x="14923" y="7103"/>
                  </a:cubicBezTo>
                  <a:cubicBezTo>
                    <a:pt x="14923" y="6992"/>
                    <a:pt x="14772" y="6888"/>
                    <a:pt x="14772" y="6729"/>
                  </a:cubicBezTo>
                  <a:cubicBezTo>
                    <a:pt x="14702" y="6569"/>
                    <a:pt x="14702" y="6361"/>
                    <a:pt x="14702" y="6146"/>
                  </a:cubicBezTo>
                  <a:cubicBezTo>
                    <a:pt x="14702" y="5723"/>
                    <a:pt x="14309" y="5619"/>
                    <a:pt x="14470" y="5141"/>
                  </a:cubicBezTo>
                  <a:cubicBezTo>
                    <a:pt x="14621" y="4878"/>
                    <a:pt x="14923" y="4559"/>
                    <a:pt x="15004" y="4295"/>
                  </a:cubicBezTo>
                  <a:cubicBezTo>
                    <a:pt x="15084" y="4032"/>
                    <a:pt x="15386" y="4240"/>
                    <a:pt x="15467" y="4081"/>
                  </a:cubicBezTo>
                  <a:cubicBezTo>
                    <a:pt x="15618" y="3817"/>
                    <a:pt x="15537" y="3450"/>
                    <a:pt x="15618" y="3179"/>
                  </a:cubicBezTo>
                  <a:cubicBezTo>
                    <a:pt x="15849" y="2757"/>
                    <a:pt x="15618" y="2493"/>
                    <a:pt x="16393" y="2597"/>
                  </a:cubicBezTo>
                  <a:cubicBezTo>
                    <a:pt x="16624" y="2597"/>
                    <a:pt x="16775" y="2493"/>
                    <a:pt x="16926" y="2493"/>
                  </a:cubicBezTo>
                  <a:cubicBezTo>
                    <a:pt x="17923" y="2653"/>
                    <a:pt x="17389" y="3179"/>
                    <a:pt x="17691" y="3602"/>
                  </a:cubicBezTo>
                  <a:cubicBezTo>
                    <a:pt x="17772" y="3762"/>
                    <a:pt x="17772" y="3921"/>
                    <a:pt x="17772" y="4081"/>
                  </a:cubicBezTo>
                  <a:cubicBezTo>
                    <a:pt x="17772" y="4240"/>
                    <a:pt x="17772" y="4399"/>
                    <a:pt x="17852" y="4503"/>
                  </a:cubicBezTo>
                  <a:cubicBezTo>
                    <a:pt x="18003" y="4774"/>
                    <a:pt x="17389" y="4559"/>
                    <a:pt x="17238" y="4455"/>
                  </a:cubicBezTo>
                  <a:cubicBezTo>
                    <a:pt x="17077" y="4399"/>
                    <a:pt x="16926" y="4081"/>
                    <a:pt x="16775" y="4081"/>
                  </a:cubicBezTo>
                  <a:cubicBezTo>
                    <a:pt x="16695" y="4081"/>
                    <a:pt x="16695" y="4081"/>
                    <a:pt x="16695" y="4081"/>
                  </a:cubicBezTo>
                  <a:cubicBezTo>
                    <a:pt x="16695" y="4191"/>
                    <a:pt x="17077" y="4718"/>
                    <a:pt x="17158" y="4774"/>
                  </a:cubicBezTo>
                  <a:cubicBezTo>
                    <a:pt x="17309" y="4878"/>
                    <a:pt x="17540" y="4982"/>
                    <a:pt x="17309" y="5141"/>
                  </a:cubicBezTo>
                  <a:cubicBezTo>
                    <a:pt x="17238" y="5245"/>
                    <a:pt x="16926" y="5245"/>
                    <a:pt x="16846" y="5301"/>
                  </a:cubicBezTo>
                  <a:cubicBezTo>
                    <a:pt x="16695" y="5405"/>
                    <a:pt x="17238" y="5619"/>
                    <a:pt x="17389" y="5668"/>
                  </a:cubicBezTo>
                  <a:cubicBezTo>
                    <a:pt x="17621" y="5883"/>
                    <a:pt x="17621" y="6042"/>
                    <a:pt x="17470" y="6257"/>
                  </a:cubicBezTo>
                  <a:close/>
                  <a:moveTo>
                    <a:pt x="19080" y="5987"/>
                  </a:moveTo>
                  <a:cubicBezTo>
                    <a:pt x="19000" y="5779"/>
                    <a:pt x="18849" y="5619"/>
                    <a:pt x="18768" y="5405"/>
                  </a:cubicBezTo>
                  <a:cubicBezTo>
                    <a:pt x="18768" y="5301"/>
                    <a:pt x="18537" y="5086"/>
                    <a:pt x="18537" y="5037"/>
                  </a:cubicBezTo>
                  <a:cubicBezTo>
                    <a:pt x="18617" y="4982"/>
                    <a:pt x="18849" y="4822"/>
                    <a:pt x="18929" y="4822"/>
                  </a:cubicBezTo>
                  <a:cubicBezTo>
                    <a:pt x="19231" y="4822"/>
                    <a:pt x="19312" y="5086"/>
                    <a:pt x="19614" y="4774"/>
                  </a:cubicBezTo>
                  <a:cubicBezTo>
                    <a:pt x="19775" y="4663"/>
                    <a:pt x="20238" y="4774"/>
                    <a:pt x="20389" y="4822"/>
                  </a:cubicBezTo>
                  <a:cubicBezTo>
                    <a:pt x="20389" y="4926"/>
                    <a:pt x="20459" y="5037"/>
                    <a:pt x="20459" y="5141"/>
                  </a:cubicBezTo>
                  <a:cubicBezTo>
                    <a:pt x="20540" y="5245"/>
                    <a:pt x="20691" y="5301"/>
                    <a:pt x="20691" y="5405"/>
                  </a:cubicBezTo>
                  <a:cubicBezTo>
                    <a:pt x="20771" y="5405"/>
                    <a:pt x="20852" y="5245"/>
                    <a:pt x="21003" y="5197"/>
                  </a:cubicBezTo>
                  <a:cubicBezTo>
                    <a:pt x="21073" y="5141"/>
                    <a:pt x="21234" y="5086"/>
                    <a:pt x="21304" y="5086"/>
                  </a:cubicBezTo>
                  <a:cubicBezTo>
                    <a:pt x="21304" y="5405"/>
                    <a:pt x="21003" y="5619"/>
                    <a:pt x="21003" y="5883"/>
                  </a:cubicBezTo>
                  <a:cubicBezTo>
                    <a:pt x="21003" y="6306"/>
                    <a:pt x="20459" y="5938"/>
                    <a:pt x="20308" y="5779"/>
                  </a:cubicBezTo>
                  <a:cubicBezTo>
                    <a:pt x="20077" y="5668"/>
                    <a:pt x="20006" y="5723"/>
                    <a:pt x="19775" y="5668"/>
                  </a:cubicBezTo>
                  <a:cubicBezTo>
                    <a:pt x="19543" y="5564"/>
                    <a:pt x="19543" y="5564"/>
                    <a:pt x="19543" y="5564"/>
                  </a:cubicBezTo>
                  <a:cubicBezTo>
                    <a:pt x="19161" y="5509"/>
                    <a:pt x="19845" y="5987"/>
                    <a:pt x="19845" y="6042"/>
                  </a:cubicBezTo>
                  <a:cubicBezTo>
                    <a:pt x="19926" y="6146"/>
                    <a:pt x="19312" y="6361"/>
                    <a:pt x="19161" y="6098"/>
                  </a:cubicBezTo>
                  <a:cubicBezTo>
                    <a:pt x="19080" y="5987"/>
                    <a:pt x="19080" y="5987"/>
                    <a:pt x="19080" y="5987"/>
                  </a:cubicBezTo>
                  <a:close/>
                  <a:moveTo>
                    <a:pt x="9317" y="8053"/>
                  </a:moveTo>
                  <a:cubicBezTo>
                    <a:pt x="10011" y="8053"/>
                    <a:pt x="9699" y="8163"/>
                    <a:pt x="9699" y="8475"/>
                  </a:cubicBezTo>
                  <a:cubicBezTo>
                    <a:pt x="9699" y="8850"/>
                    <a:pt x="10082" y="8427"/>
                    <a:pt x="10162" y="8316"/>
                  </a:cubicBezTo>
                  <a:cubicBezTo>
                    <a:pt x="10162" y="8267"/>
                    <a:pt x="10233" y="7893"/>
                    <a:pt x="10313" y="7949"/>
                  </a:cubicBezTo>
                  <a:cubicBezTo>
                    <a:pt x="10313" y="8053"/>
                    <a:pt x="10464" y="8635"/>
                    <a:pt x="10545" y="8690"/>
                  </a:cubicBezTo>
                  <a:cubicBezTo>
                    <a:pt x="10776" y="8898"/>
                    <a:pt x="10313" y="9162"/>
                    <a:pt x="10625" y="9432"/>
                  </a:cubicBezTo>
                  <a:cubicBezTo>
                    <a:pt x="10857" y="9640"/>
                    <a:pt x="10927" y="9536"/>
                    <a:pt x="11239" y="9591"/>
                  </a:cubicBezTo>
                  <a:cubicBezTo>
                    <a:pt x="11239" y="9695"/>
                    <a:pt x="11088" y="9799"/>
                    <a:pt x="11088" y="9959"/>
                  </a:cubicBezTo>
                  <a:cubicBezTo>
                    <a:pt x="11159" y="10063"/>
                    <a:pt x="11239" y="10222"/>
                    <a:pt x="11008" y="10174"/>
                  </a:cubicBezTo>
                  <a:cubicBezTo>
                    <a:pt x="10545" y="10118"/>
                    <a:pt x="10313" y="10333"/>
                    <a:pt x="10394" y="10645"/>
                  </a:cubicBezTo>
                  <a:cubicBezTo>
                    <a:pt x="10394" y="11123"/>
                    <a:pt x="11622" y="11179"/>
                    <a:pt x="11622" y="10701"/>
                  </a:cubicBezTo>
                  <a:cubicBezTo>
                    <a:pt x="11622" y="10493"/>
                    <a:pt x="11853" y="10063"/>
                    <a:pt x="11622" y="9959"/>
                  </a:cubicBezTo>
                  <a:cubicBezTo>
                    <a:pt x="11622" y="9910"/>
                    <a:pt x="11471" y="9751"/>
                    <a:pt x="11541" y="9695"/>
                  </a:cubicBezTo>
                  <a:cubicBezTo>
                    <a:pt x="11702" y="9640"/>
                    <a:pt x="11853" y="9591"/>
                    <a:pt x="11934" y="9481"/>
                  </a:cubicBezTo>
                  <a:cubicBezTo>
                    <a:pt x="12155" y="9273"/>
                    <a:pt x="12085" y="8898"/>
                    <a:pt x="12316" y="8635"/>
                  </a:cubicBezTo>
                  <a:cubicBezTo>
                    <a:pt x="12467" y="8427"/>
                    <a:pt x="12699" y="8427"/>
                    <a:pt x="12467" y="8163"/>
                  </a:cubicBezTo>
                  <a:cubicBezTo>
                    <a:pt x="12236" y="8053"/>
                    <a:pt x="12316" y="8053"/>
                    <a:pt x="12316" y="7893"/>
                  </a:cubicBezTo>
                  <a:cubicBezTo>
                    <a:pt x="12316" y="7734"/>
                    <a:pt x="12548" y="7311"/>
                    <a:pt x="12387" y="7207"/>
                  </a:cubicBezTo>
                  <a:cubicBezTo>
                    <a:pt x="12316" y="7103"/>
                    <a:pt x="11934" y="6943"/>
                    <a:pt x="12236" y="6833"/>
                  </a:cubicBezTo>
                  <a:cubicBezTo>
                    <a:pt x="12699" y="6625"/>
                    <a:pt x="12699" y="6729"/>
                    <a:pt x="12699" y="6361"/>
                  </a:cubicBezTo>
                  <a:cubicBezTo>
                    <a:pt x="12699" y="5987"/>
                    <a:pt x="12004" y="5827"/>
                    <a:pt x="12548" y="5668"/>
                  </a:cubicBezTo>
                  <a:cubicBezTo>
                    <a:pt x="12850" y="5619"/>
                    <a:pt x="12769" y="5405"/>
                    <a:pt x="12850" y="5245"/>
                  </a:cubicBezTo>
                  <a:cubicBezTo>
                    <a:pt x="12850" y="5086"/>
                    <a:pt x="12930" y="4663"/>
                    <a:pt x="12699" y="4774"/>
                  </a:cubicBezTo>
                  <a:cubicBezTo>
                    <a:pt x="12004" y="4982"/>
                    <a:pt x="12387" y="4926"/>
                    <a:pt x="12316" y="5301"/>
                  </a:cubicBezTo>
                  <a:cubicBezTo>
                    <a:pt x="12004" y="5301"/>
                    <a:pt x="11541" y="5141"/>
                    <a:pt x="11239" y="5141"/>
                  </a:cubicBezTo>
                  <a:cubicBezTo>
                    <a:pt x="11088" y="5086"/>
                    <a:pt x="10625" y="5509"/>
                    <a:pt x="10696" y="5619"/>
                  </a:cubicBezTo>
                  <a:cubicBezTo>
                    <a:pt x="10696" y="5883"/>
                    <a:pt x="10776" y="5883"/>
                    <a:pt x="10545" y="6146"/>
                  </a:cubicBezTo>
                  <a:cubicBezTo>
                    <a:pt x="10313" y="6257"/>
                    <a:pt x="9931" y="6521"/>
                    <a:pt x="9931" y="6680"/>
                  </a:cubicBezTo>
                  <a:cubicBezTo>
                    <a:pt x="9931" y="6943"/>
                    <a:pt x="10464" y="7311"/>
                    <a:pt x="10464" y="7470"/>
                  </a:cubicBezTo>
                  <a:cubicBezTo>
                    <a:pt x="10313" y="7470"/>
                    <a:pt x="9468" y="6833"/>
                    <a:pt x="9387" y="6784"/>
                  </a:cubicBezTo>
                  <a:cubicBezTo>
                    <a:pt x="9387" y="6680"/>
                    <a:pt x="9387" y="6410"/>
                    <a:pt x="9236" y="6410"/>
                  </a:cubicBezTo>
                  <a:cubicBezTo>
                    <a:pt x="9085" y="6410"/>
                    <a:pt x="8773" y="6729"/>
                    <a:pt x="8703" y="6833"/>
                  </a:cubicBezTo>
                  <a:cubicBezTo>
                    <a:pt x="8622" y="6992"/>
                    <a:pt x="8552" y="7311"/>
                    <a:pt x="8552" y="7526"/>
                  </a:cubicBezTo>
                  <a:cubicBezTo>
                    <a:pt x="8320" y="7574"/>
                    <a:pt x="8240" y="7311"/>
                    <a:pt x="8008" y="7470"/>
                  </a:cubicBezTo>
                  <a:cubicBezTo>
                    <a:pt x="7857" y="7574"/>
                    <a:pt x="7857" y="7630"/>
                    <a:pt x="7857" y="7789"/>
                  </a:cubicBezTo>
                  <a:cubicBezTo>
                    <a:pt x="7777" y="7949"/>
                    <a:pt x="7696" y="8004"/>
                    <a:pt x="7928" y="8108"/>
                  </a:cubicBezTo>
                  <a:cubicBezTo>
                    <a:pt x="8159" y="8212"/>
                    <a:pt x="8391" y="8004"/>
                    <a:pt x="8552" y="7949"/>
                  </a:cubicBezTo>
                  <a:cubicBezTo>
                    <a:pt x="8773" y="7893"/>
                    <a:pt x="9005" y="7949"/>
                    <a:pt x="9166" y="8004"/>
                  </a:cubicBezTo>
                  <a:cubicBezTo>
                    <a:pt x="9317" y="8053"/>
                    <a:pt x="9317" y="8053"/>
                    <a:pt x="9317" y="8053"/>
                  </a:cubicBezTo>
                  <a:close/>
                  <a:moveTo>
                    <a:pt x="14390" y="18804"/>
                  </a:moveTo>
                  <a:cubicBezTo>
                    <a:pt x="14621" y="18541"/>
                    <a:pt x="13544" y="18166"/>
                    <a:pt x="14158" y="17799"/>
                  </a:cubicBezTo>
                  <a:cubicBezTo>
                    <a:pt x="14309" y="17743"/>
                    <a:pt x="14541" y="17743"/>
                    <a:pt x="14702" y="17688"/>
                  </a:cubicBezTo>
                  <a:cubicBezTo>
                    <a:pt x="14702" y="17639"/>
                    <a:pt x="14541" y="17480"/>
                    <a:pt x="14470" y="17425"/>
                  </a:cubicBezTo>
                  <a:cubicBezTo>
                    <a:pt x="14390" y="17369"/>
                    <a:pt x="14390" y="17210"/>
                    <a:pt x="14390" y="17161"/>
                  </a:cubicBezTo>
                  <a:cubicBezTo>
                    <a:pt x="14390" y="16898"/>
                    <a:pt x="14239" y="16683"/>
                    <a:pt x="14239" y="16364"/>
                  </a:cubicBezTo>
                  <a:cubicBezTo>
                    <a:pt x="14309" y="16315"/>
                    <a:pt x="14470" y="16156"/>
                    <a:pt x="14470" y="16101"/>
                  </a:cubicBezTo>
                  <a:cubicBezTo>
                    <a:pt x="14541" y="15997"/>
                    <a:pt x="14390" y="15941"/>
                    <a:pt x="14470" y="15837"/>
                  </a:cubicBezTo>
                  <a:cubicBezTo>
                    <a:pt x="14702" y="15622"/>
                    <a:pt x="15084" y="15678"/>
                    <a:pt x="15084" y="15359"/>
                  </a:cubicBezTo>
                  <a:cubicBezTo>
                    <a:pt x="15084" y="15199"/>
                    <a:pt x="15155" y="15040"/>
                    <a:pt x="15084" y="14881"/>
                  </a:cubicBezTo>
                  <a:cubicBezTo>
                    <a:pt x="15084" y="14728"/>
                    <a:pt x="14702" y="14673"/>
                    <a:pt x="14772" y="14513"/>
                  </a:cubicBezTo>
                  <a:cubicBezTo>
                    <a:pt x="14923" y="14250"/>
                    <a:pt x="15084" y="14194"/>
                    <a:pt x="14702" y="13986"/>
                  </a:cubicBezTo>
                  <a:cubicBezTo>
                    <a:pt x="14541" y="13875"/>
                    <a:pt x="14470" y="13875"/>
                    <a:pt x="14309" y="13716"/>
                  </a:cubicBezTo>
                  <a:cubicBezTo>
                    <a:pt x="14309" y="13612"/>
                    <a:pt x="14088" y="13508"/>
                    <a:pt x="14239" y="13404"/>
                  </a:cubicBezTo>
                  <a:cubicBezTo>
                    <a:pt x="14309" y="13293"/>
                    <a:pt x="14470" y="13245"/>
                    <a:pt x="14541" y="13134"/>
                  </a:cubicBezTo>
                  <a:cubicBezTo>
                    <a:pt x="14772" y="12870"/>
                    <a:pt x="14702" y="13245"/>
                    <a:pt x="15004" y="13349"/>
                  </a:cubicBezTo>
                  <a:cubicBezTo>
                    <a:pt x="15155" y="13349"/>
                    <a:pt x="15316" y="13189"/>
                    <a:pt x="15386" y="13134"/>
                  </a:cubicBezTo>
                  <a:cubicBezTo>
                    <a:pt x="15386" y="12870"/>
                    <a:pt x="15849" y="12926"/>
                    <a:pt x="15849" y="12822"/>
                  </a:cubicBezTo>
                  <a:cubicBezTo>
                    <a:pt x="16000" y="12551"/>
                    <a:pt x="15537" y="12662"/>
                    <a:pt x="15316" y="12503"/>
                  </a:cubicBezTo>
                  <a:cubicBezTo>
                    <a:pt x="15084" y="12343"/>
                    <a:pt x="15930" y="11969"/>
                    <a:pt x="16161" y="11969"/>
                  </a:cubicBezTo>
                  <a:cubicBezTo>
                    <a:pt x="16393" y="11969"/>
                    <a:pt x="16232" y="11706"/>
                    <a:pt x="16232" y="11602"/>
                  </a:cubicBezTo>
                  <a:cubicBezTo>
                    <a:pt x="16312" y="11387"/>
                    <a:pt x="15849" y="11546"/>
                    <a:pt x="15618" y="11498"/>
                  </a:cubicBezTo>
                  <a:cubicBezTo>
                    <a:pt x="15235" y="11387"/>
                    <a:pt x="15316" y="11338"/>
                    <a:pt x="14853" y="11338"/>
                  </a:cubicBezTo>
                  <a:cubicBezTo>
                    <a:pt x="14853" y="11227"/>
                    <a:pt x="14923" y="11019"/>
                    <a:pt x="15084" y="10964"/>
                  </a:cubicBezTo>
                  <a:cubicBezTo>
                    <a:pt x="15386" y="10915"/>
                    <a:pt x="16161" y="11123"/>
                    <a:pt x="16312" y="10805"/>
                  </a:cubicBezTo>
                  <a:cubicBezTo>
                    <a:pt x="16393" y="10645"/>
                    <a:pt x="16393" y="10278"/>
                    <a:pt x="16393" y="10118"/>
                  </a:cubicBezTo>
                  <a:cubicBezTo>
                    <a:pt x="16081" y="10118"/>
                    <a:pt x="15930" y="10174"/>
                    <a:pt x="15698" y="10333"/>
                  </a:cubicBezTo>
                  <a:cubicBezTo>
                    <a:pt x="15386" y="10597"/>
                    <a:pt x="15769" y="10063"/>
                    <a:pt x="15769" y="10014"/>
                  </a:cubicBezTo>
                  <a:cubicBezTo>
                    <a:pt x="16000" y="9799"/>
                    <a:pt x="16846" y="8954"/>
                    <a:pt x="16846" y="8794"/>
                  </a:cubicBezTo>
                  <a:cubicBezTo>
                    <a:pt x="16463" y="8794"/>
                    <a:pt x="15930" y="9321"/>
                    <a:pt x="15849" y="9536"/>
                  </a:cubicBezTo>
                  <a:cubicBezTo>
                    <a:pt x="15769" y="9751"/>
                    <a:pt x="14923" y="10437"/>
                    <a:pt x="14923" y="9799"/>
                  </a:cubicBezTo>
                  <a:cubicBezTo>
                    <a:pt x="14923" y="9432"/>
                    <a:pt x="14541" y="9591"/>
                    <a:pt x="14158" y="9481"/>
                  </a:cubicBezTo>
                  <a:cubicBezTo>
                    <a:pt x="14088" y="9481"/>
                    <a:pt x="14309" y="9217"/>
                    <a:pt x="14309" y="9162"/>
                  </a:cubicBezTo>
                  <a:cubicBezTo>
                    <a:pt x="14541" y="9009"/>
                    <a:pt x="14923" y="8586"/>
                    <a:pt x="14621" y="8427"/>
                  </a:cubicBezTo>
                  <a:cubicBezTo>
                    <a:pt x="14239" y="8267"/>
                    <a:pt x="14390" y="8163"/>
                    <a:pt x="14309" y="7949"/>
                  </a:cubicBezTo>
                  <a:cubicBezTo>
                    <a:pt x="14158" y="7526"/>
                    <a:pt x="13856" y="7893"/>
                    <a:pt x="13625" y="8053"/>
                  </a:cubicBezTo>
                  <a:cubicBezTo>
                    <a:pt x="13544" y="8163"/>
                    <a:pt x="13464" y="8053"/>
                    <a:pt x="13313" y="8053"/>
                  </a:cubicBezTo>
                  <a:cubicBezTo>
                    <a:pt x="13162" y="8053"/>
                    <a:pt x="13162" y="8267"/>
                    <a:pt x="13081" y="8316"/>
                  </a:cubicBezTo>
                  <a:cubicBezTo>
                    <a:pt x="12699" y="8635"/>
                    <a:pt x="13625" y="8690"/>
                    <a:pt x="13393" y="8850"/>
                  </a:cubicBezTo>
                  <a:cubicBezTo>
                    <a:pt x="12930" y="9113"/>
                    <a:pt x="12467" y="8794"/>
                    <a:pt x="12387" y="9432"/>
                  </a:cubicBezTo>
                  <a:cubicBezTo>
                    <a:pt x="12236" y="9799"/>
                    <a:pt x="11853" y="10278"/>
                    <a:pt x="12467" y="10541"/>
                  </a:cubicBezTo>
                  <a:cubicBezTo>
                    <a:pt x="12930" y="10756"/>
                    <a:pt x="12699" y="10645"/>
                    <a:pt x="12467" y="10805"/>
                  </a:cubicBezTo>
                  <a:cubicBezTo>
                    <a:pt x="12155" y="11019"/>
                    <a:pt x="12155" y="11338"/>
                    <a:pt x="11702" y="11546"/>
                  </a:cubicBezTo>
                  <a:cubicBezTo>
                    <a:pt x="11159" y="11761"/>
                    <a:pt x="10776" y="11283"/>
                    <a:pt x="10394" y="11283"/>
                  </a:cubicBezTo>
                  <a:cubicBezTo>
                    <a:pt x="10394" y="11387"/>
                    <a:pt x="10545" y="11706"/>
                    <a:pt x="10233" y="11761"/>
                  </a:cubicBezTo>
                  <a:cubicBezTo>
                    <a:pt x="10082" y="11761"/>
                    <a:pt x="9850" y="11657"/>
                    <a:pt x="9619" y="11657"/>
                  </a:cubicBezTo>
                  <a:cubicBezTo>
                    <a:pt x="9468" y="11657"/>
                    <a:pt x="9236" y="11969"/>
                    <a:pt x="9005" y="12025"/>
                  </a:cubicBezTo>
                  <a:cubicBezTo>
                    <a:pt x="8552" y="12288"/>
                    <a:pt x="8320" y="11921"/>
                    <a:pt x="7857" y="11865"/>
                  </a:cubicBezTo>
                  <a:cubicBezTo>
                    <a:pt x="7626" y="11921"/>
                    <a:pt x="6086" y="11969"/>
                    <a:pt x="6700" y="12343"/>
                  </a:cubicBezTo>
                  <a:cubicBezTo>
                    <a:pt x="6931" y="12503"/>
                    <a:pt x="6851" y="12551"/>
                    <a:pt x="6700" y="12766"/>
                  </a:cubicBezTo>
                  <a:cubicBezTo>
                    <a:pt x="6619" y="13030"/>
                    <a:pt x="6700" y="13453"/>
                    <a:pt x="7082" y="13557"/>
                  </a:cubicBezTo>
                  <a:cubicBezTo>
                    <a:pt x="7243" y="13612"/>
                    <a:pt x="7475" y="13612"/>
                    <a:pt x="7545" y="13716"/>
                  </a:cubicBezTo>
                  <a:cubicBezTo>
                    <a:pt x="7928" y="14354"/>
                    <a:pt x="8320" y="13557"/>
                    <a:pt x="8552" y="14090"/>
                  </a:cubicBezTo>
                  <a:cubicBezTo>
                    <a:pt x="8622" y="14305"/>
                    <a:pt x="8854" y="14194"/>
                    <a:pt x="9005" y="14035"/>
                  </a:cubicBezTo>
                  <a:cubicBezTo>
                    <a:pt x="9166" y="13931"/>
                    <a:pt x="9387" y="13827"/>
                    <a:pt x="9548" y="13667"/>
                  </a:cubicBezTo>
                  <a:cubicBezTo>
                    <a:pt x="9548" y="13667"/>
                    <a:pt x="9548" y="13667"/>
                    <a:pt x="9619" y="13667"/>
                  </a:cubicBezTo>
                  <a:cubicBezTo>
                    <a:pt x="9619" y="13986"/>
                    <a:pt x="9317" y="14035"/>
                    <a:pt x="9005" y="14194"/>
                  </a:cubicBezTo>
                  <a:cubicBezTo>
                    <a:pt x="8934" y="14305"/>
                    <a:pt x="8854" y="14458"/>
                    <a:pt x="8934" y="14513"/>
                  </a:cubicBezTo>
                  <a:cubicBezTo>
                    <a:pt x="9005" y="14728"/>
                    <a:pt x="9236" y="14617"/>
                    <a:pt x="9468" y="14673"/>
                  </a:cubicBezTo>
                  <a:cubicBezTo>
                    <a:pt x="9780" y="14881"/>
                    <a:pt x="9548" y="14936"/>
                    <a:pt x="10011" y="15040"/>
                  </a:cubicBezTo>
                  <a:cubicBezTo>
                    <a:pt x="10082" y="15040"/>
                    <a:pt x="10464" y="15303"/>
                    <a:pt x="10464" y="15359"/>
                  </a:cubicBezTo>
                  <a:cubicBezTo>
                    <a:pt x="10464" y="15303"/>
                    <a:pt x="10394" y="14777"/>
                    <a:pt x="10625" y="14777"/>
                  </a:cubicBezTo>
                  <a:cubicBezTo>
                    <a:pt x="10776" y="14832"/>
                    <a:pt x="11088" y="15151"/>
                    <a:pt x="11159" y="14936"/>
                  </a:cubicBezTo>
                  <a:cubicBezTo>
                    <a:pt x="11239" y="14728"/>
                    <a:pt x="11159" y="14513"/>
                    <a:pt x="11390" y="14409"/>
                  </a:cubicBezTo>
                  <a:cubicBezTo>
                    <a:pt x="11541" y="14250"/>
                    <a:pt x="11702" y="14409"/>
                    <a:pt x="11934" y="14354"/>
                  </a:cubicBezTo>
                  <a:cubicBezTo>
                    <a:pt x="12236" y="14250"/>
                    <a:pt x="12548" y="13875"/>
                    <a:pt x="12769" y="13667"/>
                  </a:cubicBezTo>
                  <a:cubicBezTo>
                    <a:pt x="13001" y="13404"/>
                    <a:pt x="12930" y="13771"/>
                    <a:pt x="12930" y="13875"/>
                  </a:cubicBezTo>
                  <a:cubicBezTo>
                    <a:pt x="12930" y="14194"/>
                    <a:pt x="13081" y="14409"/>
                    <a:pt x="13081" y="14673"/>
                  </a:cubicBezTo>
                  <a:cubicBezTo>
                    <a:pt x="13081" y="14991"/>
                    <a:pt x="12930" y="15359"/>
                    <a:pt x="13001" y="15678"/>
                  </a:cubicBezTo>
                  <a:cubicBezTo>
                    <a:pt x="13001" y="15782"/>
                    <a:pt x="12850" y="16052"/>
                    <a:pt x="12850" y="16156"/>
                  </a:cubicBezTo>
                  <a:cubicBezTo>
                    <a:pt x="13313" y="15941"/>
                    <a:pt x="13313" y="15941"/>
                    <a:pt x="13313" y="15941"/>
                  </a:cubicBezTo>
                  <a:cubicBezTo>
                    <a:pt x="13464" y="16101"/>
                    <a:pt x="13162" y="16946"/>
                    <a:pt x="13001" y="17161"/>
                  </a:cubicBezTo>
                  <a:cubicBezTo>
                    <a:pt x="12769" y="17903"/>
                    <a:pt x="12769" y="17903"/>
                    <a:pt x="12769" y="17903"/>
                  </a:cubicBezTo>
                  <a:cubicBezTo>
                    <a:pt x="12618" y="18166"/>
                    <a:pt x="12387" y="18381"/>
                    <a:pt x="12316" y="18645"/>
                  </a:cubicBezTo>
                  <a:cubicBezTo>
                    <a:pt x="12236" y="19012"/>
                    <a:pt x="12467" y="19275"/>
                    <a:pt x="12467" y="19650"/>
                  </a:cubicBezTo>
                  <a:cubicBezTo>
                    <a:pt x="12467" y="19809"/>
                    <a:pt x="12155" y="19754"/>
                    <a:pt x="12004" y="19809"/>
                  </a:cubicBezTo>
                  <a:cubicBezTo>
                    <a:pt x="11773" y="19865"/>
                    <a:pt x="12085" y="20287"/>
                    <a:pt x="11702" y="20391"/>
                  </a:cubicBezTo>
                  <a:cubicBezTo>
                    <a:pt x="11541" y="20447"/>
                    <a:pt x="11390" y="20391"/>
                    <a:pt x="11541" y="20551"/>
                  </a:cubicBezTo>
                  <a:cubicBezTo>
                    <a:pt x="11702" y="20710"/>
                    <a:pt x="11702" y="21182"/>
                    <a:pt x="12004" y="21022"/>
                  </a:cubicBezTo>
                  <a:cubicBezTo>
                    <a:pt x="12548" y="20710"/>
                    <a:pt x="12699" y="21022"/>
                    <a:pt x="12930" y="21341"/>
                  </a:cubicBezTo>
                  <a:cubicBezTo>
                    <a:pt x="12930" y="21397"/>
                    <a:pt x="13081" y="21556"/>
                    <a:pt x="13232" y="21556"/>
                  </a:cubicBezTo>
                  <a:cubicBezTo>
                    <a:pt x="13232" y="21556"/>
                    <a:pt x="13162" y="21293"/>
                    <a:pt x="13162" y="21237"/>
                  </a:cubicBezTo>
                  <a:cubicBezTo>
                    <a:pt x="13162" y="21182"/>
                    <a:pt x="13313" y="21022"/>
                    <a:pt x="13393" y="20918"/>
                  </a:cubicBezTo>
                  <a:cubicBezTo>
                    <a:pt x="13464" y="20655"/>
                    <a:pt x="13232" y="20336"/>
                    <a:pt x="13313" y="20128"/>
                  </a:cubicBezTo>
                  <a:cubicBezTo>
                    <a:pt x="13544" y="19650"/>
                    <a:pt x="13464" y="19490"/>
                    <a:pt x="13464" y="19067"/>
                  </a:cubicBezTo>
                  <a:cubicBezTo>
                    <a:pt x="13464" y="18589"/>
                    <a:pt x="14007" y="18963"/>
                    <a:pt x="14309" y="18908"/>
                  </a:cubicBezTo>
                  <a:cubicBezTo>
                    <a:pt x="14390" y="18804"/>
                    <a:pt x="14390" y="18804"/>
                    <a:pt x="14390" y="18804"/>
                  </a:cubicBezTo>
                  <a:close/>
                  <a:moveTo>
                    <a:pt x="15849" y="15518"/>
                  </a:moveTo>
                  <a:cubicBezTo>
                    <a:pt x="16000" y="15359"/>
                    <a:pt x="15537" y="15040"/>
                    <a:pt x="15537" y="14832"/>
                  </a:cubicBezTo>
                  <a:cubicBezTo>
                    <a:pt x="15537" y="14777"/>
                    <a:pt x="15537" y="14569"/>
                    <a:pt x="15698" y="14617"/>
                  </a:cubicBezTo>
                  <a:cubicBezTo>
                    <a:pt x="15849" y="14728"/>
                    <a:pt x="16000" y="14832"/>
                    <a:pt x="16161" y="14832"/>
                  </a:cubicBezTo>
                  <a:cubicBezTo>
                    <a:pt x="16312" y="14832"/>
                    <a:pt x="16695" y="14513"/>
                    <a:pt x="16624" y="14832"/>
                  </a:cubicBezTo>
                  <a:cubicBezTo>
                    <a:pt x="16624" y="15095"/>
                    <a:pt x="16544" y="15095"/>
                    <a:pt x="16926" y="15151"/>
                  </a:cubicBezTo>
                  <a:cubicBezTo>
                    <a:pt x="17077" y="15199"/>
                    <a:pt x="17077" y="15303"/>
                    <a:pt x="17309" y="15303"/>
                  </a:cubicBezTo>
                  <a:cubicBezTo>
                    <a:pt x="17540" y="15303"/>
                    <a:pt x="17540" y="15303"/>
                    <a:pt x="17540" y="15463"/>
                  </a:cubicBezTo>
                  <a:cubicBezTo>
                    <a:pt x="17540" y="15574"/>
                    <a:pt x="17540" y="15782"/>
                    <a:pt x="17309" y="15678"/>
                  </a:cubicBezTo>
                  <a:cubicBezTo>
                    <a:pt x="17077" y="15518"/>
                    <a:pt x="17007" y="15199"/>
                    <a:pt x="16775" y="15518"/>
                  </a:cubicBezTo>
                  <a:cubicBezTo>
                    <a:pt x="16695" y="15678"/>
                    <a:pt x="16544" y="15782"/>
                    <a:pt x="16624" y="15941"/>
                  </a:cubicBezTo>
                  <a:cubicBezTo>
                    <a:pt x="16624" y="16156"/>
                    <a:pt x="16463" y="16523"/>
                    <a:pt x="16161" y="16211"/>
                  </a:cubicBezTo>
                  <a:cubicBezTo>
                    <a:pt x="16081" y="16101"/>
                    <a:pt x="16081" y="15997"/>
                    <a:pt x="15930" y="15941"/>
                  </a:cubicBezTo>
                  <a:cubicBezTo>
                    <a:pt x="15769" y="15893"/>
                    <a:pt x="15618" y="15782"/>
                    <a:pt x="15769" y="15622"/>
                  </a:cubicBezTo>
                  <a:cubicBezTo>
                    <a:pt x="15849" y="15518"/>
                    <a:pt x="15849" y="15518"/>
                    <a:pt x="15849" y="15518"/>
                  </a:cubicBezTo>
                  <a:close/>
                  <a:moveTo>
                    <a:pt x="17923" y="11387"/>
                  </a:moveTo>
                  <a:cubicBezTo>
                    <a:pt x="17772" y="11498"/>
                    <a:pt x="17470" y="11442"/>
                    <a:pt x="17309" y="11338"/>
                  </a:cubicBezTo>
                  <a:cubicBezTo>
                    <a:pt x="17158" y="11179"/>
                    <a:pt x="17470" y="11123"/>
                    <a:pt x="17470" y="11019"/>
                  </a:cubicBezTo>
                  <a:cubicBezTo>
                    <a:pt x="17540" y="10915"/>
                    <a:pt x="17621" y="10756"/>
                    <a:pt x="17691" y="10645"/>
                  </a:cubicBezTo>
                  <a:cubicBezTo>
                    <a:pt x="17852" y="10597"/>
                    <a:pt x="17923" y="10597"/>
                    <a:pt x="18084" y="10493"/>
                  </a:cubicBezTo>
                  <a:cubicBezTo>
                    <a:pt x="18154" y="10437"/>
                    <a:pt x="18235" y="10333"/>
                    <a:pt x="18305" y="10278"/>
                  </a:cubicBezTo>
                  <a:cubicBezTo>
                    <a:pt x="18386" y="10222"/>
                    <a:pt x="18466" y="10278"/>
                    <a:pt x="18537" y="10278"/>
                  </a:cubicBezTo>
                  <a:cubicBezTo>
                    <a:pt x="18698" y="10278"/>
                    <a:pt x="18768" y="10222"/>
                    <a:pt x="18849" y="10222"/>
                  </a:cubicBezTo>
                  <a:cubicBezTo>
                    <a:pt x="19161" y="10174"/>
                    <a:pt x="19231" y="10174"/>
                    <a:pt x="19000" y="10333"/>
                  </a:cubicBezTo>
                  <a:cubicBezTo>
                    <a:pt x="18849" y="10493"/>
                    <a:pt x="18617" y="10645"/>
                    <a:pt x="18466" y="10805"/>
                  </a:cubicBezTo>
                  <a:cubicBezTo>
                    <a:pt x="18305" y="10964"/>
                    <a:pt x="18154" y="11123"/>
                    <a:pt x="18003" y="11283"/>
                  </a:cubicBezTo>
                  <a:lnTo>
                    <a:pt x="17923" y="11387"/>
                  </a:lnTo>
                  <a:close/>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sp>
          <p:nvSpPr>
            <p:cNvPr id="218" name="Shape">
              <a:extLst>
                <a:ext uri="{FF2B5EF4-FFF2-40B4-BE49-F238E27FC236}">
                  <a16:creationId xmlns:a16="http://schemas.microsoft.com/office/drawing/2014/main" id="{9CC3DDBC-7561-8C4B-A8D9-A5ACAB92D9D9}"/>
                </a:ext>
              </a:extLst>
            </p:cNvPr>
            <p:cNvSpPr/>
            <p:nvPr/>
          </p:nvSpPr>
          <p:spPr>
            <a:xfrm>
              <a:off x="2766503" y="1989966"/>
              <a:ext cx="695163" cy="764072"/>
            </a:xfrm>
            <a:custGeom>
              <a:avLst/>
              <a:gdLst/>
              <a:ahLst/>
              <a:cxnLst>
                <a:cxn ang="0">
                  <a:pos x="wd2" y="hd2"/>
                </a:cxn>
                <a:cxn ang="5400000">
                  <a:pos x="wd2" y="hd2"/>
                </a:cxn>
                <a:cxn ang="10800000">
                  <a:pos x="wd2" y="hd2"/>
                </a:cxn>
                <a:cxn ang="16200000">
                  <a:pos x="wd2" y="hd2"/>
                </a:cxn>
              </a:cxnLst>
              <a:rect l="0" t="0" r="r" b="b"/>
              <a:pathLst>
                <a:path w="21600" h="21375" extrusionOk="0">
                  <a:moveTo>
                    <a:pt x="849" y="21375"/>
                  </a:moveTo>
                  <a:cubicBezTo>
                    <a:pt x="1316" y="21297"/>
                    <a:pt x="1697" y="21042"/>
                    <a:pt x="2165" y="21042"/>
                  </a:cubicBezTo>
                  <a:cubicBezTo>
                    <a:pt x="2251" y="21042"/>
                    <a:pt x="2349" y="21209"/>
                    <a:pt x="2448" y="21209"/>
                  </a:cubicBezTo>
                  <a:cubicBezTo>
                    <a:pt x="3100" y="21120"/>
                    <a:pt x="3567" y="20787"/>
                    <a:pt x="4133" y="20698"/>
                  </a:cubicBezTo>
                  <a:cubicBezTo>
                    <a:pt x="4318" y="20698"/>
                    <a:pt x="4318" y="20953"/>
                    <a:pt x="4514" y="20953"/>
                  </a:cubicBezTo>
                  <a:cubicBezTo>
                    <a:pt x="4982" y="21042"/>
                    <a:pt x="5449" y="20953"/>
                    <a:pt x="5917" y="20865"/>
                  </a:cubicBezTo>
                  <a:cubicBezTo>
                    <a:pt x="6298" y="20787"/>
                    <a:pt x="6667" y="20443"/>
                    <a:pt x="7134" y="20365"/>
                  </a:cubicBezTo>
                  <a:cubicBezTo>
                    <a:pt x="7417" y="20277"/>
                    <a:pt x="7799" y="20443"/>
                    <a:pt x="8082" y="20365"/>
                  </a:cubicBezTo>
                  <a:cubicBezTo>
                    <a:pt x="8364" y="20277"/>
                    <a:pt x="8733" y="20110"/>
                    <a:pt x="8832" y="19855"/>
                  </a:cubicBezTo>
                  <a:cubicBezTo>
                    <a:pt x="9016" y="19434"/>
                    <a:pt x="8647" y="19012"/>
                    <a:pt x="8549" y="18579"/>
                  </a:cubicBezTo>
                  <a:cubicBezTo>
                    <a:pt x="8549" y="18324"/>
                    <a:pt x="8266" y="17991"/>
                    <a:pt x="8463" y="17814"/>
                  </a:cubicBezTo>
                  <a:cubicBezTo>
                    <a:pt x="9016" y="17481"/>
                    <a:pt x="9865" y="17647"/>
                    <a:pt x="10320" y="17137"/>
                  </a:cubicBezTo>
                  <a:cubicBezTo>
                    <a:pt x="10886" y="16638"/>
                    <a:pt x="10505" y="15706"/>
                    <a:pt x="11071" y="15196"/>
                  </a:cubicBezTo>
                  <a:cubicBezTo>
                    <a:pt x="11636" y="14685"/>
                    <a:pt x="12584" y="14597"/>
                    <a:pt x="13334" y="14597"/>
                  </a:cubicBezTo>
                  <a:cubicBezTo>
                    <a:pt x="13801" y="14519"/>
                    <a:pt x="14269" y="15107"/>
                    <a:pt x="14650" y="15018"/>
                  </a:cubicBezTo>
                  <a:cubicBezTo>
                    <a:pt x="15118" y="14940"/>
                    <a:pt x="15302" y="14430"/>
                    <a:pt x="15585" y="14086"/>
                  </a:cubicBezTo>
                  <a:cubicBezTo>
                    <a:pt x="15585" y="14086"/>
                    <a:pt x="15585" y="13332"/>
                    <a:pt x="15585" y="13154"/>
                  </a:cubicBezTo>
                  <a:cubicBezTo>
                    <a:pt x="15585" y="12988"/>
                    <a:pt x="15585" y="11890"/>
                    <a:pt x="15585" y="11890"/>
                  </a:cubicBezTo>
                  <a:cubicBezTo>
                    <a:pt x="15683" y="11634"/>
                    <a:pt x="16052" y="11468"/>
                    <a:pt x="15966" y="11291"/>
                  </a:cubicBezTo>
                  <a:cubicBezTo>
                    <a:pt x="15683" y="10869"/>
                    <a:pt x="14650" y="10869"/>
                    <a:pt x="14650" y="10359"/>
                  </a:cubicBezTo>
                  <a:cubicBezTo>
                    <a:pt x="14552" y="9859"/>
                    <a:pt x="15769" y="9771"/>
                    <a:pt x="15868" y="9260"/>
                  </a:cubicBezTo>
                  <a:cubicBezTo>
                    <a:pt x="15868" y="8928"/>
                    <a:pt x="14835" y="9183"/>
                    <a:pt x="14736" y="8839"/>
                  </a:cubicBezTo>
                  <a:cubicBezTo>
                    <a:pt x="14650" y="8417"/>
                    <a:pt x="15118" y="7985"/>
                    <a:pt x="15487" y="7652"/>
                  </a:cubicBezTo>
                  <a:cubicBezTo>
                    <a:pt x="15769" y="7485"/>
                    <a:pt x="16237" y="7729"/>
                    <a:pt x="16520" y="7563"/>
                  </a:cubicBezTo>
                  <a:cubicBezTo>
                    <a:pt x="16901" y="7308"/>
                    <a:pt x="16901" y="6720"/>
                    <a:pt x="17270" y="6465"/>
                  </a:cubicBezTo>
                  <a:cubicBezTo>
                    <a:pt x="17553" y="6298"/>
                    <a:pt x="17934" y="6132"/>
                    <a:pt x="18217" y="6210"/>
                  </a:cubicBezTo>
                  <a:cubicBezTo>
                    <a:pt x="18586" y="6376"/>
                    <a:pt x="18586" y="6886"/>
                    <a:pt x="18968" y="7053"/>
                  </a:cubicBezTo>
                  <a:cubicBezTo>
                    <a:pt x="19152" y="7141"/>
                    <a:pt x="19152" y="6720"/>
                    <a:pt x="19251" y="6720"/>
                  </a:cubicBezTo>
                  <a:cubicBezTo>
                    <a:pt x="19718" y="6720"/>
                    <a:pt x="20001" y="7230"/>
                    <a:pt x="20370" y="7230"/>
                  </a:cubicBezTo>
                  <a:cubicBezTo>
                    <a:pt x="20751" y="7230"/>
                    <a:pt x="20936" y="6809"/>
                    <a:pt x="21219" y="6631"/>
                  </a:cubicBezTo>
                  <a:cubicBezTo>
                    <a:pt x="21317" y="6553"/>
                    <a:pt x="21600" y="6465"/>
                    <a:pt x="21600" y="6298"/>
                  </a:cubicBezTo>
                  <a:cubicBezTo>
                    <a:pt x="21600" y="6132"/>
                    <a:pt x="21317" y="6043"/>
                    <a:pt x="21120" y="6043"/>
                  </a:cubicBezTo>
                  <a:cubicBezTo>
                    <a:pt x="20936" y="5954"/>
                    <a:pt x="20653" y="6210"/>
                    <a:pt x="20468" y="6132"/>
                  </a:cubicBezTo>
                  <a:cubicBezTo>
                    <a:pt x="20185" y="6043"/>
                    <a:pt x="19816" y="5954"/>
                    <a:pt x="19620" y="5699"/>
                  </a:cubicBezTo>
                  <a:cubicBezTo>
                    <a:pt x="19435" y="5366"/>
                    <a:pt x="19903" y="5022"/>
                    <a:pt x="19718" y="4679"/>
                  </a:cubicBezTo>
                  <a:cubicBezTo>
                    <a:pt x="19435" y="4257"/>
                    <a:pt x="18685" y="4257"/>
                    <a:pt x="18586" y="3835"/>
                  </a:cubicBezTo>
                  <a:cubicBezTo>
                    <a:pt x="18402" y="3247"/>
                    <a:pt x="18968" y="2737"/>
                    <a:pt x="19066" y="2227"/>
                  </a:cubicBezTo>
                  <a:cubicBezTo>
                    <a:pt x="19066" y="1716"/>
                    <a:pt x="18968" y="1805"/>
                    <a:pt x="18869" y="1295"/>
                  </a:cubicBezTo>
                  <a:cubicBezTo>
                    <a:pt x="18217" y="1128"/>
                    <a:pt x="17467" y="785"/>
                    <a:pt x="16901" y="785"/>
                  </a:cubicBezTo>
                  <a:cubicBezTo>
                    <a:pt x="15868" y="1128"/>
                    <a:pt x="15400" y="1128"/>
                    <a:pt x="14453" y="1805"/>
                  </a:cubicBezTo>
                  <a:cubicBezTo>
                    <a:pt x="13703" y="2316"/>
                    <a:pt x="12485" y="1716"/>
                    <a:pt x="11735" y="1461"/>
                  </a:cubicBezTo>
                  <a:cubicBezTo>
                    <a:pt x="10788" y="1206"/>
                    <a:pt x="8266" y="-225"/>
                    <a:pt x="7516" y="30"/>
                  </a:cubicBezTo>
                  <a:cubicBezTo>
                    <a:pt x="6581" y="452"/>
                    <a:pt x="5449" y="785"/>
                    <a:pt x="4514" y="785"/>
                  </a:cubicBezTo>
                  <a:cubicBezTo>
                    <a:pt x="4699" y="1384"/>
                    <a:pt x="4514" y="2138"/>
                    <a:pt x="3567" y="2138"/>
                  </a:cubicBezTo>
                  <a:cubicBezTo>
                    <a:pt x="2534" y="2138"/>
                    <a:pt x="2251" y="1805"/>
                    <a:pt x="2251" y="2826"/>
                  </a:cubicBezTo>
                  <a:cubicBezTo>
                    <a:pt x="2067" y="2826"/>
                    <a:pt x="2067" y="2138"/>
                    <a:pt x="1784" y="2138"/>
                  </a:cubicBezTo>
                  <a:cubicBezTo>
                    <a:pt x="1218" y="2138"/>
                    <a:pt x="750" y="2227"/>
                    <a:pt x="185" y="2482"/>
                  </a:cubicBezTo>
                  <a:cubicBezTo>
                    <a:pt x="185" y="2482"/>
                    <a:pt x="98" y="2571"/>
                    <a:pt x="0" y="2571"/>
                  </a:cubicBezTo>
                  <a:cubicBezTo>
                    <a:pt x="185" y="3247"/>
                    <a:pt x="283" y="3924"/>
                    <a:pt x="566" y="4512"/>
                  </a:cubicBezTo>
                  <a:cubicBezTo>
                    <a:pt x="652" y="4767"/>
                    <a:pt x="1132" y="4934"/>
                    <a:pt x="1218" y="5278"/>
                  </a:cubicBezTo>
                  <a:cubicBezTo>
                    <a:pt x="1316" y="5622"/>
                    <a:pt x="1132" y="6043"/>
                    <a:pt x="1132" y="6376"/>
                  </a:cubicBezTo>
                  <a:cubicBezTo>
                    <a:pt x="1132" y="6553"/>
                    <a:pt x="1415" y="6631"/>
                    <a:pt x="1415" y="6809"/>
                  </a:cubicBezTo>
                  <a:cubicBezTo>
                    <a:pt x="1599" y="7397"/>
                    <a:pt x="1599" y="8073"/>
                    <a:pt x="1599" y="8750"/>
                  </a:cubicBezTo>
                  <a:cubicBezTo>
                    <a:pt x="1599" y="9005"/>
                    <a:pt x="1316" y="9349"/>
                    <a:pt x="1599" y="9604"/>
                  </a:cubicBezTo>
                  <a:cubicBezTo>
                    <a:pt x="1784" y="9859"/>
                    <a:pt x="2349" y="9937"/>
                    <a:pt x="2718" y="9859"/>
                  </a:cubicBezTo>
                  <a:cubicBezTo>
                    <a:pt x="3001" y="9859"/>
                    <a:pt x="2915" y="9349"/>
                    <a:pt x="3198" y="9260"/>
                  </a:cubicBezTo>
                  <a:cubicBezTo>
                    <a:pt x="3666" y="9094"/>
                    <a:pt x="4231" y="9260"/>
                    <a:pt x="4699" y="9183"/>
                  </a:cubicBezTo>
                  <a:cubicBezTo>
                    <a:pt x="4982" y="9094"/>
                    <a:pt x="5080" y="8750"/>
                    <a:pt x="5351" y="8839"/>
                  </a:cubicBezTo>
                  <a:cubicBezTo>
                    <a:pt x="5634" y="8928"/>
                    <a:pt x="5732" y="9427"/>
                    <a:pt x="6015" y="9682"/>
                  </a:cubicBezTo>
                  <a:cubicBezTo>
                    <a:pt x="6298" y="9859"/>
                    <a:pt x="6765" y="9771"/>
                    <a:pt x="6950" y="10026"/>
                  </a:cubicBezTo>
                  <a:cubicBezTo>
                    <a:pt x="7331" y="10447"/>
                    <a:pt x="7614" y="10869"/>
                    <a:pt x="7516" y="11379"/>
                  </a:cubicBezTo>
                  <a:cubicBezTo>
                    <a:pt x="7417" y="11978"/>
                    <a:pt x="6765" y="12400"/>
                    <a:pt x="6384" y="12910"/>
                  </a:cubicBezTo>
                  <a:cubicBezTo>
                    <a:pt x="6101" y="13332"/>
                    <a:pt x="5548" y="13587"/>
                    <a:pt x="5548" y="14009"/>
                  </a:cubicBezTo>
                  <a:cubicBezTo>
                    <a:pt x="5548" y="14341"/>
                    <a:pt x="6298" y="14175"/>
                    <a:pt x="6384" y="14430"/>
                  </a:cubicBezTo>
                  <a:cubicBezTo>
                    <a:pt x="6581" y="14940"/>
                    <a:pt x="6101" y="15528"/>
                    <a:pt x="6200" y="15961"/>
                  </a:cubicBezTo>
                  <a:cubicBezTo>
                    <a:pt x="6298" y="16205"/>
                    <a:pt x="6765" y="16039"/>
                    <a:pt x="6765" y="16205"/>
                  </a:cubicBezTo>
                  <a:cubicBezTo>
                    <a:pt x="6851" y="16549"/>
                    <a:pt x="6667" y="16882"/>
                    <a:pt x="6581" y="17226"/>
                  </a:cubicBezTo>
                  <a:cubicBezTo>
                    <a:pt x="6482" y="17481"/>
                    <a:pt x="6581" y="17903"/>
                    <a:pt x="6298" y="18069"/>
                  </a:cubicBezTo>
                  <a:cubicBezTo>
                    <a:pt x="5917" y="18324"/>
                    <a:pt x="5265" y="17991"/>
                    <a:pt x="4797" y="18324"/>
                  </a:cubicBezTo>
                  <a:cubicBezTo>
                    <a:pt x="4514" y="18502"/>
                    <a:pt x="4699" y="18923"/>
                    <a:pt x="4514" y="19178"/>
                  </a:cubicBezTo>
                  <a:cubicBezTo>
                    <a:pt x="4133" y="19511"/>
                    <a:pt x="3752" y="19766"/>
                    <a:pt x="3383" y="19855"/>
                  </a:cubicBezTo>
                  <a:cubicBezTo>
                    <a:pt x="3001" y="20022"/>
                    <a:pt x="2632" y="19766"/>
                    <a:pt x="2349" y="19933"/>
                  </a:cubicBezTo>
                  <a:cubicBezTo>
                    <a:pt x="1784" y="20277"/>
                    <a:pt x="1316" y="20865"/>
                    <a:pt x="849" y="21375"/>
                  </a:cubicBezTo>
                </a:path>
              </a:pathLst>
            </a:custGeom>
            <a:grpFill/>
            <a:ln w="9525" cap="flat">
              <a:solidFill>
                <a:srgbClr val="FFFFFF"/>
              </a:solidFill>
              <a:prstDash val="solid"/>
              <a:bevel/>
            </a:ln>
            <a:effectLst/>
          </p:spPr>
          <p:txBody>
            <a:bodyPr wrap="square" lIns="22860" tIns="22860" rIns="22860" bIns="22860" numCol="1" anchor="ctr">
              <a:noAutofit/>
            </a:bodyPr>
            <a:lstStyle/>
            <a:p>
              <a:endParaRPr sz="900" dirty="0"/>
            </a:p>
          </p:txBody>
        </p:sp>
      </p:grpSp>
    </p:spTree>
    <p:extLst>
      <p:ext uri="{BB962C8B-B14F-4D97-AF65-F5344CB8AC3E}">
        <p14:creationId xmlns:p14="http://schemas.microsoft.com/office/powerpoint/2010/main" val="37982330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Picture gallery">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F8B9533-976E-9741-A412-D162935BAF00}"/>
              </a:ext>
            </a:extLst>
          </p:cNvPr>
          <p:cNvSpPr/>
          <p:nvPr userDrawn="1"/>
        </p:nvSpPr>
        <p:spPr>
          <a:xfrm>
            <a:off x="5704114" y="0"/>
            <a:ext cx="6487885"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Picture Placeholder 10">
            <a:extLst>
              <a:ext uri="{FF2B5EF4-FFF2-40B4-BE49-F238E27FC236}">
                <a16:creationId xmlns:a16="http://schemas.microsoft.com/office/drawing/2014/main" id="{8DA14D62-760E-41CE-B427-3938F4753ABB}"/>
              </a:ext>
            </a:extLst>
          </p:cNvPr>
          <p:cNvSpPr>
            <a:spLocks noGrp="1"/>
          </p:cNvSpPr>
          <p:nvPr>
            <p:ph type="pic" sz="quarter" idx="12" hasCustomPrompt="1"/>
          </p:nvPr>
        </p:nvSpPr>
        <p:spPr>
          <a:xfrm>
            <a:off x="6183085" y="685800"/>
            <a:ext cx="2651760" cy="3142090"/>
          </a:xfrm>
          <a:custGeom>
            <a:avLst/>
            <a:gdLst>
              <a:gd name="connsiteX0" fmla="*/ 0 w 2651760"/>
              <a:gd name="connsiteY0" fmla="*/ 0 h 3142090"/>
              <a:gd name="connsiteX1" fmla="*/ 2651760 w 2651760"/>
              <a:gd name="connsiteY1" fmla="*/ 0 h 3142090"/>
              <a:gd name="connsiteX2" fmla="*/ 2651760 w 2651760"/>
              <a:gd name="connsiteY2" fmla="*/ 3142090 h 3142090"/>
              <a:gd name="connsiteX3" fmla="*/ 0 w 2651760"/>
              <a:gd name="connsiteY3" fmla="*/ 3142090 h 3142090"/>
            </a:gdLst>
            <a:ahLst/>
            <a:cxnLst>
              <a:cxn ang="0">
                <a:pos x="connsiteX0" y="connsiteY0"/>
              </a:cxn>
              <a:cxn ang="0">
                <a:pos x="connsiteX1" y="connsiteY1"/>
              </a:cxn>
              <a:cxn ang="0">
                <a:pos x="connsiteX2" y="connsiteY2"/>
              </a:cxn>
              <a:cxn ang="0">
                <a:pos x="connsiteX3" y="connsiteY3"/>
              </a:cxn>
            </a:cxnLst>
            <a:rect l="l" t="t" r="r" b="b"/>
            <a:pathLst>
              <a:path w="2651760" h="3142090">
                <a:moveTo>
                  <a:pt x="0" y="0"/>
                </a:moveTo>
                <a:lnTo>
                  <a:pt x="2651760" y="0"/>
                </a:lnTo>
                <a:lnTo>
                  <a:pt x="2651760" y="3142090"/>
                </a:lnTo>
                <a:lnTo>
                  <a:pt x="0" y="3142090"/>
                </a:lnTo>
                <a:close/>
              </a:path>
            </a:pathLst>
          </a:custGeom>
        </p:spPr>
        <p:txBody>
          <a:bodyPr wrap="square">
            <a:noAutofit/>
          </a:bodyPr>
          <a:lstStyle>
            <a:lvl1pPr>
              <a:defRPr>
                <a:solidFill>
                  <a:schemeClr val="tx1"/>
                </a:solidFill>
              </a:defRPr>
            </a:lvl1pPr>
          </a:lstStyle>
          <a:p>
            <a:r>
              <a:rPr lang="en-US" dirty="0"/>
              <a:t>Picture</a:t>
            </a:r>
            <a:endParaRPr lang="id-ID" dirty="0"/>
          </a:p>
        </p:txBody>
      </p:sp>
      <p:sp>
        <p:nvSpPr>
          <p:cNvPr id="12" name="Picture Placeholder 11">
            <a:extLst>
              <a:ext uri="{FF2B5EF4-FFF2-40B4-BE49-F238E27FC236}">
                <a16:creationId xmlns:a16="http://schemas.microsoft.com/office/drawing/2014/main" id="{2CF6283D-875C-4C0C-A9A9-B04508802BC9}"/>
              </a:ext>
            </a:extLst>
          </p:cNvPr>
          <p:cNvSpPr>
            <a:spLocks noGrp="1"/>
          </p:cNvSpPr>
          <p:nvPr>
            <p:ph type="pic" sz="quarter" idx="13" hasCustomPrompt="1"/>
          </p:nvPr>
        </p:nvSpPr>
        <p:spPr>
          <a:xfrm>
            <a:off x="9017725" y="685800"/>
            <a:ext cx="2651760" cy="1822997"/>
          </a:xfrm>
          <a:custGeom>
            <a:avLst/>
            <a:gdLst>
              <a:gd name="connsiteX0" fmla="*/ 0 w 2651760"/>
              <a:gd name="connsiteY0" fmla="*/ 0 h 1822997"/>
              <a:gd name="connsiteX1" fmla="*/ 2651760 w 2651760"/>
              <a:gd name="connsiteY1" fmla="*/ 0 h 1822997"/>
              <a:gd name="connsiteX2" fmla="*/ 2651760 w 2651760"/>
              <a:gd name="connsiteY2" fmla="*/ 1822997 h 1822997"/>
              <a:gd name="connsiteX3" fmla="*/ 0 w 2651760"/>
              <a:gd name="connsiteY3" fmla="*/ 1822997 h 1822997"/>
            </a:gdLst>
            <a:ahLst/>
            <a:cxnLst>
              <a:cxn ang="0">
                <a:pos x="connsiteX0" y="connsiteY0"/>
              </a:cxn>
              <a:cxn ang="0">
                <a:pos x="connsiteX1" y="connsiteY1"/>
              </a:cxn>
              <a:cxn ang="0">
                <a:pos x="connsiteX2" y="connsiteY2"/>
              </a:cxn>
              <a:cxn ang="0">
                <a:pos x="connsiteX3" y="connsiteY3"/>
              </a:cxn>
            </a:cxnLst>
            <a:rect l="l" t="t" r="r" b="b"/>
            <a:pathLst>
              <a:path w="2651760" h="1822997">
                <a:moveTo>
                  <a:pt x="0" y="0"/>
                </a:moveTo>
                <a:lnTo>
                  <a:pt x="2651760" y="0"/>
                </a:lnTo>
                <a:lnTo>
                  <a:pt x="2651760" y="1822997"/>
                </a:lnTo>
                <a:lnTo>
                  <a:pt x="0" y="1822997"/>
                </a:lnTo>
                <a:close/>
              </a:path>
            </a:pathLst>
          </a:custGeom>
        </p:spPr>
        <p:txBody>
          <a:bodyPr wrap="square">
            <a:noAutofit/>
          </a:bodyPr>
          <a:lstStyle>
            <a:lvl1pPr>
              <a:defRPr>
                <a:solidFill>
                  <a:schemeClr val="tx1"/>
                </a:solidFill>
              </a:defRPr>
            </a:lvl1pPr>
          </a:lstStyle>
          <a:p>
            <a:r>
              <a:rPr lang="en-US" dirty="0"/>
              <a:t>Picture</a:t>
            </a:r>
            <a:endParaRPr lang="id-ID" dirty="0"/>
          </a:p>
        </p:txBody>
      </p:sp>
      <p:sp>
        <p:nvSpPr>
          <p:cNvPr id="13" name="Picture Placeholder 12">
            <a:extLst>
              <a:ext uri="{FF2B5EF4-FFF2-40B4-BE49-F238E27FC236}">
                <a16:creationId xmlns:a16="http://schemas.microsoft.com/office/drawing/2014/main" id="{CFA66391-7D89-4D2A-ADDD-AEA9EB2B4E24}"/>
              </a:ext>
            </a:extLst>
          </p:cNvPr>
          <p:cNvSpPr>
            <a:spLocks noGrp="1"/>
          </p:cNvSpPr>
          <p:nvPr>
            <p:ph type="pic" sz="quarter" idx="14" hasCustomPrompt="1"/>
          </p:nvPr>
        </p:nvSpPr>
        <p:spPr>
          <a:xfrm>
            <a:off x="9017725" y="2691679"/>
            <a:ext cx="2651760" cy="3480521"/>
          </a:xfrm>
          <a:custGeom>
            <a:avLst/>
            <a:gdLst>
              <a:gd name="connsiteX0" fmla="*/ 0 w 2651760"/>
              <a:gd name="connsiteY0" fmla="*/ 0 h 3480521"/>
              <a:gd name="connsiteX1" fmla="*/ 2651760 w 2651760"/>
              <a:gd name="connsiteY1" fmla="*/ 0 h 3480521"/>
              <a:gd name="connsiteX2" fmla="*/ 2651760 w 2651760"/>
              <a:gd name="connsiteY2" fmla="*/ 3480521 h 3480521"/>
              <a:gd name="connsiteX3" fmla="*/ 0 w 2651760"/>
              <a:gd name="connsiteY3" fmla="*/ 3480521 h 3480521"/>
            </a:gdLst>
            <a:ahLst/>
            <a:cxnLst>
              <a:cxn ang="0">
                <a:pos x="connsiteX0" y="connsiteY0"/>
              </a:cxn>
              <a:cxn ang="0">
                <a:pos x="connsiteX1" y="connsiteY1"/>
              </a:cxn>
              <a:cxn ang="0">
                <a:pos x="connsiteX2" y="connsiteY2"/>
              </a:cxn>
              <a:cxn ang="0">
                <a:pos x="connsiteX3" y="connsiteY3"/>
              </a:cxn>
            </a:cxnLst>
            <a:rect l="l" t="t" r="r" b="b"/>
            <a:pathLst>
              <a:path w="2651760" h="3480521">
                <a:moveTo>
                  <a:pt x="0" y="0"/>
                </a:moveTo>
                <a:lnTo>
                  <a:pt x="2651760" y="0"/>
                </a:lnTo>
                <a:lnTo>
                  <a:pt x="2651760" y="3480521"/>
                </a:lnTo>
                <a:lnTo>
                  <a:pt x="0" y="3480521"/>
                </a:lnTo>
                <a:close/>
              </a:path>
            </a:pathLst>
          </a:custGeom>
        </p:spPr>
        <p:txBody>
          <a:bodyPr wrap="square">
            <a:noAutofit/>
          </a:bodyPr>
          <a:lstStyle>
            <a:lvl1pPr>
              <a:defRPr>
                <a:solidFill>
                  <a:schemeClr val="tx1"/>
                </a:solidFill>
              </a:defRPr>
            </a:lvl1pPr>
          </a:lstStyle>
          <a:p>
            <a:r>
              <a:rPr lang="en-US" dirty="0"/>
              <a:t>Picture</a:t>
            </a:r>
            <a:endParaRPr lang="id-ID" dirty="0"/>
          </a:p>
        </p:txBody>
      </p:sp>
      <p:sp>
        <p:nvSpPr>
          <p:cNvPr id="10" name="Picture Placeholder 9">
            <a:extLst>
              <a:ext uri="{FF2B5EF4-FFF2-40B4-BE49-F238E27FC236}">
                <a16:creationId xmlns:a16="http://schemas.microsoft.com/office/drawing/2014/main" id="{5D79406A-2C32-49C3-A100-CE6097E6B57D}"/>
              </a:ext>
            </a:extLst>
          </p:cNvPr>
          <p:cNvSpPr>
            <a:spLocks noGrp="1"/>
          </p:cNvSpPr>
          <p:nvPr>
            <p:ph type="pic" sz="quarter" idx="15" hasCustomPrompt="1"/>
          </p:nvPr>
        </p:nvSpPr>
        <p:spPr>
          <a:xfrm>
            <a:off x="6183085" y="4010772"/>
            <a:ext cx="2651760" cy="2161428"/>
          </a:xfrm>
          <a:custGeom>
            <a:avLst/>
            <a:gdLst>
              <a:gd name="connsiteX0" fmla="*/ 0 w 2651760"/>
              <a:gd name="connsiteY0" fmla="*/ 0 h 2161428"/>
              <a:gd name="connsiteX1" fmla="*/ 2651760 w 2651760"/>
              <a:gd name="connsiteY1" fmla="*/ 0 h 2161428"/>
              <a:gd name="connsiteX2" fmla="*/ 2651760 w 2651760"/>
              <a:gd name="connsiteY2" fmla="*/ 2161428 h 2161428"/>
              <a:gd name="connsiteX3" fmla="*/ 0 w 2651760"/>
              <a:gd name="connsiteY3" fmla="*/ 2161428 h 2161428"/>
            </a:gdLst>
            <a:ahLst/>
            <a:cxnLst>
              <a:cxn ang="0">
                <a:pos x="connsiteX0" y="connsiteY0"/>
              </a:cxn>
              <a:cxn ang="0">
                <a:pos x="connsiteX1" y="connsiteY1"/>
              </a:cxn>
              <a:cxn ang="0">
                <a:pos x="connsiteX2" y="connsiteY2"/>
              </a:cxn>
              <a:cxn ang="0">
                <a:pos x="connsiteX3" y="connsiteY3"/>
              </a:cxn>
            </a:cxnLst>
            <a:rect l="l" t="t" r="r" b="b"/>
            <a:pathLst>
              <a:path w="2651760" h="2161428">
                <a:moveTo>
                  <a:pt x="0" y="0"/>
                </a:moveTo>
                <a:lnTo>
                  <a:pt x="2651760" y="0"/>
                </a:lnTo>
                <a:lnTo>
                  <a:pt x="2651760" y="2161428"/>
                </a:lnTo>
                <a:lnTo>
                  <a:pt x="0" y="2161428"/>
                </a:lnTo>
                <a:close/>
              </a:path>
            </a:pathLst>
          </a:custGeom>
        </p:spPr>
        <p:txBody>
          <a:bodyPr wrap="square">
            <a:noAutofit/>
          </a:bodyPr>
          <a:lstStyle>
            <a:lvl1pPr>
              <a:defRPr>
                <a:solidFill>
                  <a:schemeClr val="tx1"/>
                </a:solidFill>
              </a:defRPr>
            </a:lvl1pPr>
          </a:lstStyle>
          <a:p>
            <a:r>
              <a:rPr lang="en-US" dirty="0"/>
              <a:t>Picture</a:t>
            </a:r>
            <a:endParaRPr lang="id-ID" dirty="0"/>
          </a:p>
        </p:txBody>
      </p:sp>
      <p:sp>
        <p:nvSpPr>
          <p:cNvPr id="2" name="Content Placeholder 2">
            <a:extLst>
              <a:ext uri="{FF2B5EF4-FFF2-40B4-BE49-F238E27FC236}">
                <a16:creationId xmlns:a16="http://schemas.microsoft.com/office/drawing/2014/main" id="{ED5CC327-643F-C269-C539-989550F9A747}"/>
              </a:ext>
            </a:extLst>
          </p:cNvPr>
          <p:cNvSpPr>
            <a:spLocks noGrp="1"/>
          </p:cNvSpPr>
          <p:nvPr>
            <p:ph sz="quarter" idx="11" hasCustomPrompt="1"/>
          </p:nvPr>
        </p:nvSpPr>
        <p:spPr>
          <a:xfrm>
            <a:off x="757238" y="2576308"/>
            <a:ext cx="4467906" cy="3791155"/>
          </a:xfrm>
        </p:spPr>
        <p:txBody>
          <a:bodyPr/>
          <a:lstStyle/>
          <a:p>
            <a:pPr lvl="0"/>
            <a:r>
              <a:rPr lang="en-GB" dirty="0"/>
              <a:t>Text Here</a:t>
            </a:r>
          </a:p>
        </p:txBody>
      </p:sp>
      <p:sp>
        <p:nvSpPr>
          <p:cNvPr id="3" name="Title 1">
            <a:extLst>
              <a:ext uri="{FF2B5EF4-FFF2-40B4-BE49-F238E27FC236}">
                <a16:creationId xmlns:a16="http://schemas.microsoft.com/office/drawing/2014/main" id="{180D5D9D-51F4-2E4F-EE62-0BFE23B8DA80}"/>
              </a:ext>
            </a:extLst>
          </p:cNvPr>
          <p:cNvSpPr>
            <a:spLocks noGrp="1"/>
          </p:cNvSpPr>
          <p:nvPr>
            <p:ph type="title"/>
          </p:nvPr>
        </p:nvSpPr>
        <p:spPr>
          <a:xfrm>
            <a:off x="757486" y="490536"/>
            <a:ext cx="4467661" cy="1795462"/>
          </a:xfrm>
        </p:spPr>
        <p:txBody>
          <a:bodyPr anchor="b"/>
          <a:lstStyle/>
          <a:p>
            <a:endParaRPr lang="en-GB" dirty="0"/>
          </a:p>
        </p:txBody>
      </p:sp>
    </p:spTree>
    <p:extLst>
      <p:ext uri="{BB962C8B-B14F-4D97-AF65-F5344CB8AC3E}">
        <p14:creationId xmlns:p14="http://schemas.microsoft.com/office/powerpoint/2010/main" val="10442410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Multiple Chart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A49C84A-6B83-8C41-BE9B-CC2CF946C6CB}"/>
              </a:ext>
            </a:extLst>
          </p:cNvPr>
          <p:cNvSpPr/>
          <p:nvPr userDrawn="1"/>
        </p:nvSpPr>
        <p:spPr>
          <a:xfrm>
            <a:off x="446314" y="4136596"/>
            <a:ext cx="11745686" cy="27214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60C7DDF-2A09-F64C-BC62-C95D77F40686}"/>
              </a:ext>
            </a:extLst>
          </p:cNvPr>
          <p:cNvSpPr>
            <a:spLocks noGrp="1"/>
          </p:cNvSpPr>
          <p:nvPr>
            <p:ph type="title"/>
          </p:nvPr>
        </p:nvSpPr>
        <p:spPr>
          <a:xfrm>
            <a:off x="838200" y="4360751"/>
            <a:ext cx="10515600" cy="704117"/>
          </a:xfrm>
        </p:spPr>
        <p:txBody>
          <a:bodyPr/>
          <a:lstStyle>
            <a:lvl1pPr algn="l">
              <a:defRPr>
                <a:solidFill>
                  <a:schemeClr val="bg1"/>
                </a:solidFill>
              </a:defRPr>
            </a:lvl1pPr>
          </a:lstStyle>
          <a:p>
            <a:endParaRPr lang="en-GB" dirty="0"/>
          </a:p>
        </p:txBody>
      </p:sp>
      <p:sp>
        <p:nvSpPr>
          <p:cNvPr id="14" name="Text Placeholder 13">
            <a:extLst>
              <a:ext uri="{FF2B5EF4-FFF2-40B4-BE49-F238E27FC236}">
                <a16:creationId xmlns:a16="http://schemas.microsoft.com/office/drawing/2014/main" id="{7EE38434-7F6D-5632-1587-B1C1D67D5A63}"/>
              </a:ext>
            </a:extLst>
          </p:cNvPr>
          <p:cNvSpPr>
            <a:spLocks noGrp="1"/>
          </p:cNvSpPr>
          <p:nvPr>
            <p:ph type="body" sz="quarter" idx="11"/>
          </p:nvPr>
        </p:nvSpPr>
        <p:spPr>
          <a:xfrm>
            <a:off x="936172" y="3086100"/>
            <a:ext cx="1992086" cy="685800"/>
          </a:xfrm>
        </p:spPr>
        <p:txBody>
          <a:bodyPr>
            <a:normAutofit/>
          </a:bodyPr>
          <a:lstStyle>
            <a:lvl1pPr>
              <a:defRPr sz="1600"/>
            </a:lvl1pPr>
          </a:lstStyle>
          <a:p>
            <a:pPr lvl="0"/>
            <a:endParaRPr lang="en-001" dirty="0"/>
          </a:p>
        </p:txBody>
      </p:sp>
      <p:sp>
        <p:nvSpPr>
          <p:cNvPr id="15" name="Text Placeholder 13">
            <a:extLst>
              <a:ext uri="{FF2B5EF4-FFF2-40B4-BE49-F238E27FC236}">
                <a16:creationId xmlns:a16="http://schemas.microsoft.com/office/drawing/2014/main" id="{52D73FB5-D699-C427-5567-DC95CA78FBAB}"/>
              </a:ext>
            </a:extLst>
          </p:cNvPr>
          <p:cNvSpPr>
            <a:spLocks noGrp="1"/>
          </p:cNvSpPr>
          <p:nvPr>
            <p:ph type="body" sz="quarter" idx="12"/>
          </p:nvPr>
        </p:nvSpPr>
        <p:spPr>
          <a:xfrm>
            <a:off x="3766457" y="3086100"/>
            <a:ext cx="1992086" cy="685800"/>
          </a:xfrm>
        </p:spPr>
        <p:txBody>
          <a:bodyPr>
            <a:normAutofit/>
          </a:bodyPr>
          <a:lstStyle>
            <a:lvl1pPr>
              <a:defRPr sz="1600"/>
            </a:lvl1pPr>
          </a:lstStyle>
          <a:p>
            <a:pPr lvl="0"/>
            <a:endParaRPr lang="en-001" dirty="0"/>
          </a:p>
        </p:txBody>
      </p:sp>
      <p:sp>
        <p:nvSpPr>
          <p:cNvPr id="16" name="Text Placeholder 13">
            <a:extLst>
              <a:ext uri="{FF2B5EF4-FFF2-40B4-BE49-F238E27FC236}">
                <a16:creationId xmlns:a16="http://schemas.microsoft.com/office/drawing/2014/main" id="{4DEEB2E8-EE1E-F2DC-B8C1-95E28CCB8E91}"/>
              </a:ext>
            </a:extLst>
          </p:cNvPr>
          <p:cNvSpPr>
            <a:spLocks noGrp="1"/>
          </p:cNvSpPr>
          <p:nvPr>
            <p:ph type="body" sz="quarter" idx="13"/>
          </p:nvPr>
        </p:nvSpPr>
        <p:spPr>
          <a:xfrm>
            <a:off x="6553200" y="3086100"/>
            <a:ext cx="1992086" cy="685800"/>
          </a:xfrm>
        </p:spPr>
        <p:txBody>
          <a:bodyPr>
            <a:normAutofit/>
          </a:bodyPr>
          <a:lstStyle>
            <a:lvl1pPr>
              <a:defRPr sz="1600"/>
            </a:lvl1pPr>
          </a:lstStyle>
          <a:p>
            <a:pPr lvl="0"/>
            <a:endParaRPr lang="en-001" dirty="0"/>
          </a:p>
        </p:txBody>
      </p:sp>
      <p:sp>
        <p:nvSpPr>
          <p:cNvPr id="17" name="Text Placeholder 13">
            <a:extLst>
              <a:ext uri="{FF2B5EF4-FFF2-40B4-BE49-F238E27FC236}">
                <a16:creationId xmlns:a16="http://schemas.microsoft.com/office/drawing/2014/main" id="{6AD6151C-5F15-76EA-3138-4B73461B3C24}"/>
              </a:ext>
            </a:extLst>
          </p:cNvPr>
          <p:cNvSpPr>
            <a:spLocks noGrp="1"/>
          </p:cNvSpPr>
          <p:nvPr>
            <p:ph type="body" sz="quarter" idx="14"/>
          </p:nvPr>
        </p:nvSpPr>
        <p:spPr>
          <a:xfrm>
            <a:off x="9350828" y="3086100"/>
            <a:ext cx="1992086" cy="685800"/>
          </a:xfrm>
        </p:spPr>
        <p:txBody>
          <a:bodyPr>
            <a:normAutofit/>
          </a:bodyPr>
          <a:lstStyle>
            <a:lvl1pPr>
              <a:defRPr sz="1600"/>
            </a:lvl1pPr>
          </a:lstStyle>
          <a:p>
            <a:pPr lvl="0"/>
            <a:endParaRPr lang="en-001" dirty="0"/>
          </a:p>
        </p:txBody>
      </p:sp>
      <p:sp>
        <p:nvSpPr>
          <p:cNvPr id="18" name="Text Placeholder 2">
            <a:extLst>
              <a:ext uri="{FF2B5EF4-FFF2-40B4-BE49-F238E27FC236}">
                <a16:creationId xmlns:a16="http://schemas.microsoft.com/office/drawing/2014/main" id="{497971B2-C28B-200D-A155-E153E541627D}"/>
              </a:ext>
            </a:extLst>
          </p:cNvPr>
          <p:cNvSpPr>
            <a:spLocks noGrp="1"/>
          </p:cNvSpPr>
          <p:nvPr>
            <p:ph type="body" idx="1" hasCustomPrompt="1"/>
          </p:nvPr>
        </p:nvSpPr>
        <p:spPr>
          <a:xfrm>
            <a:off x="936172" y="2506265"/>
            <a:ext cx="1992086" cy="467757"/>
          </a:xfrm>
        </p:spPr>
        <p:txBody>
          <a:bodyPr anchor="t">
            <a:normAutofit/>
          </a:bodyPr>
          <a:lstStyle>
            <a:lvl1pPr marL="0" indent="0" algn="ctr">
              <a:spcBef>
                <a:spcPts val="0"/>
              </a:spcBef>
              <a:buNone/>
              <a:defRPr sz="20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Subtitle Here</a:t>
            </a:r>
          </a:p>
        </p:txBody>
      </p:sp>
      <p:sp>
        <p:nvSpPr>
          <p:cNvPr id="19" name="Text Placeholder 2">
            <a:extLst>
              <a:ext uri="{FF2B5EF4-FFF2-40B4-BE49-F238E27FC236}">
                <a16:creationId xmlns:a16="http://schemas.microsoft.com/office/drawing/2014/main" id="{4BFCE84B-4FB7-D399-5DD0-CC30B66126D4}"/>
              </a:ext>
            </a:extLst>
          </p:cNvPr>
          <p:cNvSpPr>
            <a:spLocks noGrp="1"/>
          </p:cNvSpPr>
          <p:nvPr>
            <p:ph type="body" idx="15" hasCustomPrompt="1"/>
          </p:nvPr>
        </p:nvSpPr>
        <p:spPr>
          <a:xfrm>
            <a:off x="3744686" y="2506265"/>
            <a:ext cx="1992086" cy="467757"/>
          </a:xfrm>
        </p:spPr>
        <p:txBody>
          <a:bodyPr anchor="t">
            <a:normAutofit/>
          </a:bodyPr>
          <a:lstStyle>
            <a:lvl1pPr marL="0" indent="0" algn="ctr">
              <a:spcBef>
                <a:spcPts val="0"/>
              </a:spcBef>
              <a:buNone/>
              <a:defRPr sz="20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Subtitle Here</a:t>
            </a:r>
          </a:p>
        </p:txBody>
      </p:sp>
      <p:sp>
        <p:nvSpPr>
          <p:cNvPr id="20" name="Text Placeholder 2">
            <a:extLst>
              <a:ext uri="{FF2B5EF4-FFF2-40B4-BE49-F238E27FC236}">
                <a16:creationId xmlns:a16="http://schemas.microsoft.com/office/drawing/2014/main" id="{7A374718-E08F-9682-B2AA-2C83E4E88D88}"/>
              </a:ext>
            </a:extLst>
          </p:cNvPr>
          <p:cNvSpPr>
            <a:spLocks noGrp="1"/>
          </p:cNvSpPr>
          <p:nvPr>
            <p:ph type="body" idx="16" hasCustomPrompt="1"/>
          </p:nvPr>
        </p:nvSpPr>
        <p:spPr>
          <a:xfrm>
            <a:off x="6553199" y="2506265"/>
            <a:ext cx="1992086" cy="467757"/>
          </a:xfrm>
        </p:spPr>
        <p:txBody>
          <a:bodyPr anchor="t">
            <a:normAutofit/>
          </a:bodyPr>
          <a:lstStyle>
            <a:lvl1pPr marL="0" indent="0" algn="ctr">
              <a:spcBef>
                <a:spcPts val="0"/>
              </a:spcBef>
              <a:buNone/>
              <a:defRPr sz="20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Subtitle Here</a:t>
            </a:r>
          </a:p>
        </p:txBody>
      </p:sp>
      <p:sp>
        <p:nvSpPr>
          <p:cNvPr id="21" name="Text Placeholder 2">
            <a:extLst>
              <a:ext uri="{FF2B5EF4-FFF2-40B4-BE49-F238E27FC236}">
                <a16:creationId xmlns:a16="http://schemas.microsoft.com/office/drawing/2014/main" id="{88C4479F-B5E5-6968-FC2A-D613225B05E6}"/>
              </a:ext>
            </a:extLst>
          </p:cNvPr>
          <p:cNvSpPr>
            <a:spLocks noGrp="1"/>
          </p:cNvSpPr>
          <p:nvPr>
            <p:ph type="body" idx="17" hasCustomPrompt="1"/>
          </p:nvPr>
        </p:nvSpPr>
        <p:spPr>
          <a:xfrm>
            <a:off x="9361713" y="2506265"/>
            <a:ext cx="1992086" cy="467757"/>
          </a:xfrm>
        </p:spPr>
        <p:txBody>
          <a:bodyPr anchor="t">
            <a:normAutofit/>
          </a:bodyPr>
          <a:lstStyle>
            <a:lvl1pPr marL="0" indent="0" algn="ctr">
              <a:spcBef>
                <a:spcPts val="0"/>
              </a:spcBef>
              <a:buNone/>
              <a:defRPr sz="20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Subtitle Here</a:t>
            </a:r>
          </a:p>
        </p:txBody>
      </p:sp>
      <p:sp>
        <p:nvSpPr>
          <p:cNvPr id="22" name="Text Placeholder 13">
            <a:extLst>
              <a:ext uri="{FF2B5EF4-FFF2-40B4-BE49-F238E27FC236}">
                <a16:creationId xmlns:a16="http://schemas.microsoft.com/office/drawing/2014/main" id="{74C9F5C2-4FD8-2E4D-6DFC-E225DF33697D}"/>
              </a:ext>
            </a:extLst>
          </p:cNvPr>
          <p:cNvSpPr>
            <a:spLocks noGrp="1"/>
          </p:cNvSpPr>
          <p:nvPr>
            <p:ph type="body" sz="quarter" idx="18"/>
          </p:nvPr>
        </p:nvSpPr>
        <p:spPr>
          <a:xfrm>
            <a:off x="816428" y="5208815"/>
            <a:ext cx="10537371" cy="1246414"/>
          </a:xfrm>
        </p:spPr>
        <p:txBody>
          <a:bodyPr/>
          <a:lstStyle>
            <a:lvl1pPr>
              <a:defRPr>
                <a:solidFill>
                  <a:schemeClr val="bg1"/>
                </a:solidFill>
              </a:defRPr>
            </a:lvl1pPr>
          </a:lstStyle>
          <a:p>
            <a:pPr lvl="0"/>
            <a:endParaRPr lang="en-001" dirty="0"/>
          </a:p>
        </p:txBody>
      </p:sp>
    </p:spTree>
    <p:extLst>
      <p:ext uri="{BB962C8B-B14F-4D97-AF65-F5344CB8AC3E}">
        <p14:creationId xmlns:p14="http://schemas.microsoft.com/office/powerpoint/2010/main" val="7836726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ext and 1 large imag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F0749BC-A711-4AB0-A83A-BD6CF9D07BD1}"/>
              </a:ext>
            </a:extLst>
          </p:cNvPr>
          <p:cNvSpPr>
            <a:spLocks noGrp="1"/>
          </p:cNvSpPr>
          <p:nvPr>
            <p:ph type="pic" sz="quarter" idx="10"/>
          </p:nvPr>
        </p:nvSpPr>
        <p:spPr>
          <a:xfrm>
            <a:off x="6096000" y="0"/>
            <a:ext cx="6095999" cy="6857999"/>
          </a:xfrm>
          <a:custGeom>
            <a:avLst/>
            <a:gdLst>
              <a:gd name="connsiteX0" fmla="*/ 0 w 4969924"/>
              <a:gd name="connsiteY0" fmla="*/ 0 h 3534229"/>
              <a:gd name="connsiteX1" fmla="*/ 4969924 w 4969924"/>
              <a:gd name="connsiteY1" fmla="*/ 0 h 3534229"/>
              <a:gd name="connsiteX2" fmla="*/ 4969924 w 4969924"/>
              <a:gd name="connsiteY2" fmla="*/ 3534229 h 3534229"/>
              <a:gd name="connsiteX3" fmla="*/ 0 w 4969924"/>
              <a:gd name="connsiteY3" fmla="*/ 3534229 h 3534229"/>
            </a:gdLst>
            <a:ahLst/>
            <a:cxnLst>
              <a:cxn ang="0">
                <a:pos x="connsiteX0" y="connsiteY0"/>
              </a:cxn>
              <a:cxn ang="0">
                <a:pos x="connsiteX1" y="connsiteY1"/>
              </a:cxn>
              <a:cxn ang="0">
                <a:pos x="connsiteX2" y="connsiteY2"/>
              </a:cxn>
              <a:cxn ang="0">
                <a:pos x="connsiteX3" y="connsiteY3"/>
              </a:cxn>
            </a:cxnLst>
            <a:rect l="l" t="t" r="r" b="b"/>
            <a:pathLst>
              <a:path w="4969924" h="3534229">
                <a:moveTo>
                  <a:pt x="0" y="0"/>
                </a:moveTo>
                <a:lnTo>
                  <a:pt x="4969924" y="0"/>
                </a:lnTo>
                <a:lnTo>
                  <a:pt x="4969924" y="3534229"/>
                </a:lnTo>
                <a:lnTo>
                  <a:pt x="0" y="3534229"/>
                </a:lnTo>
                <a:close/>
              </a:path>
            </a:pathLst>
          </a:custGeom>
        </p:spPr>
        <p:txBody>
          <a:bodyPr wrap="square">
            <a:noAutofit/>
          </a:bodyPr>
          <a:lstStyle/>
          <a:p>
            <a:endParaRPr lang="id-ID"/>
          </a:p>
        </p:txBody>
      </p:sp>
      <p:sp>
        <p:nvSpPr>
          <p:cNvPr id="3" name="Content Placeholder 2">
            <a:extLst>
              <a:ext uri="{FF2B5EF4-FFF2-40B4-BE49-F238E27FC236}">
                <a16:creationId xmlns:a16="http://schemas.microsoft.com/office/drawing/2014/main" id="{B5DF2560-8598-014D-B085-316E0FA86C69}"/>
              </a:ext>
            </a:extLst>
          </p:cNvPr>
          <p:cNvSpPr>
            <a:spLocks noGrp="1"/>
          </p:cNvSpPr>
          <p:nvPr>
            <p:ph sz="quarter" idx="11"/>
          </p:nvPr>
        </p:nvSpPr>
        <p:spPr>
          <a:xfrm>
            <a:off x="757237" y="2547257"/>
            <a:ext cx="4770352" cy="383177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itle 3">
            <a:extLst>
              <a:ext uri="{FF2B5EF4-FFF2-40B4-BE49-F238E27FC236}">
                <a16:creationId xmlns:a16="http://schemas.microsoft.com/office/drawing/2014/main" id="{5BB8449C-0AE4-E549-B423-3F185AE8D1F2}"/>
              </a:ext>
            </a:extLst>
          </p:cNvPr>
          <p:cNvSpPr>
            <a:spLocks noGrp="1"/>
          </p:cNvSpPr>
          <p:nvPr>
            <p:ph type="title" hasCustomPrompt="1"/>
          </p:nvPr>
        </p:nvSpPr>
        <p:spPr>
          <a:xfrm>
            <a:off x="757485" y="478972"/>
            <a:ext cx="4770074" cy="1774371"/>
          </a:xfrm>
        </p:spPr>
        <p:txBody>
          <a:bodyPr/>
          <a:lstStyle>
            <a:lvl1pPr>
              <a:defRPr>
                <a:solidFill>
                  <a:schemeClr val="tx2"/>
                </a:solidFill>
              </a:defRPr>
            </a:lvl1pPr>
          </a:lstStyle>
          <a:p>
            <a:r>
              <a:rPr lang="en-GB" dirty="0"/>
              <a:t>Title Here</a:t>
            </a:r>
          </a:p>
        </p:txBody>
      </p:sp>
    </p:spTree>
    <p:extLst>
      <p:ext uri="{BB962C8B-B14F-4D97-AF65-F5344CB8AC3E}">
        <p14:creationId xmlns:p14="http://schemas.microsoft.com/office/powerpoint/2010/main" val="25419461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Brfore and after image comparison">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DEC54DA6-0A18-A14E-8A5B-C7350B1D64FB}"/>
              </a:ext>
            </a:extLst>
          </p:cNvPr>
          <p:cNvSpPr/>
          <p:nvPr userDrawn="1"/>
        </p:nvSpPr>
        <p:spPr>
          <a:xfrm>
            <a:off x="4967871" y="2576904"/>
            <a:ext cx="2256256" cy="2256256"/>
          </a:xfrm>
          <a:prstGeom prst="ellipse">
            <a:avLst/>
          </a:prstGeom>
          <a:noFill/>
          <a:ln w="508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Picture Placeholder 6">
            <a:extLst>
              <a:ext uri="{FF2B5EF4-FFF2-40B4-BE49-F238E27FC236}">
                <a16:creationId xmlns:a16="http://schemas.microsoft.com/office/drawing/2014/main" id="{EF7E2AA1-0CC9-40F6-ADEB-0678394E8EA6}"/>
              </a:ext>
            </a:extLst>
          </p:cNvPr>
          <p:cNvSpPr>
            <a:spLocks noGrp="1"/>
          </p:cNvSpPr>
          <p:nvPr>
            <p:ph type="pic" sz="quarter" idx="11"/>
          </p:nvPr>
        </p:nvSpPr>
        <p:spPr>
          <a:xfrm>
            <a:off x="1966414" y="2127578"/>
            <a:ext cx="3154908" cy="3154908"/>
          </a:xfrm>
          <a:custGeom>
            <a:avLst/>
            <a:gdLst>
              <a:gd name="connsiteX0" fmla="*/ 1577454 w 3154908"/>
              <a:gd name="connsiteY0" fmla="*/ 0 h 3154908"/>
              <a:gd name="connsiteX1" fmla="*/ 3154908 w 3154908"/>
              <a:gd name="connsiteY1" fmla="*/ 1577454 h 3154908"/>
              <a:gd name="connsiteX2" fmla="*/ 1577454 w 3154908"/>
              <a:gd name="connsiteY2" fmla="*/ 3154908 h 3154908"/>
              <a:gd name="connsiteX3" fmla="*/ 0 w 3154908"/>
              <a:gd name="connsiteY3" fmla="*/ 1577454 h 3154908"/>
              <a:gd name="connsiteX4" fmla="*/ 1577454 w 3154908"/>
              <a:gd name="connsiteY4" fmla="*/ 0 h 3154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4908" h="3154908">
                <a:moveTo>
                  <a:pt x="1577454" y="0"/>
                </a:moveTo>
                <a:cubicBezTo>
                  <a:pt x="2448658" y="0"/>
                  <a:pt x="3154908" y="706250"/>
                  <a:pt x="3154908" y="1577454"/>
                </a:cubicBezTo>
                <a:cubicBezTo>
                  <a:pt x="3154908" y="2448658"/>
                  <a:pt x="2448658" y="3154908"/>
                  <a:pt x="1577454" y="3154908"/>
                </a:cubicBezTo>
                <a:cubicBezTo>
                  <a:pt x="706250" y="3154908"/>
                  <a:pt x="0" y="2448658"/>
                  <a:pt x="0" y="1577454"/>
                </a:cubicBezTo>
                <a:cubicBezTo>
                  <a:pt x="0" y="706250"/>
                  <a:pt x="706250" y="0"/>
                  <a:pt x="1577454" y="0"/>
                </a:cubicBezTo>
                <a:close/>
              </a:path>
            </a:pathLst>
          </a:custGeom>
        </p:spPr>
        <p:txBody>
          <a:bodyPr wrap="square">
            <a:noAutofit/>
          </a:bodyPr>
          <a:lstStyle/>
          <a:p>
            <a:endParaRPr lang="id-ID"/>
          </a:p>
        </p:txBody>
      </p:sp>
      <p:sp>
        <p:nvSpPr>
          <p:cNvPr id="6" name="Picture Placeholder 5">
            <a:extLst>
              <a:ext uri="{FF2B5EF4-FFF2-40B4-BE49-F238E27FC236}">
                <a16:creationId xmlns:a16="http://schemas.microsoft.com/office/drawing/2014/main" id="{2B5CEDA2-0A9E-4948-A190-EC6FD772B23F}"/>
              </a:ext>
            </a:extLst>
          </p:cNvPr>
          <p:cNvSpPr>
            <a:spLocks noGrp="1"/>
          </p:cNvSpPr>
          <p:nvPr>
            <p:ph type="pic" sz="quarter" idx="12"/>
          </p:nvPr>
        </p:nvSpPr>
        <p:spPr>
          <a:xfrm>
            <a:off x="7070676" y="2127578"/>
            <a:ext cx="3154908" cy="3154908"/>
          </a:xfrm>
          <a:custGeom>
            <a:avLst/>
            <a:gdLst>
              <a:gd name="connsiteX0" fmla="*/ 1577454 w 3154908"/>
              <a:gd name="connsiteY0" fmla="*/ 0 h 3154908"/>
              <a:gd name="connsiteX1" fmla="*/ 3154908 w 3154908"/>
              <a:gd name="connsiteY1" fmla="*/ 1577454 h 3154908"/>
              <a:gd name="connsiteX2" fmla="*/ 1577454 w 3154908"/>
              <a:gd name="connsiteY2" fmla="*/ 3154908 h 3154908"/>
              <a:gd name="connsiteX3" fmla="*/ 0 w 3154908"/>
              <a:gd name="connsiteY3" fmla="*/ 1577454 h 3154908"/>
              <a:gd name="connsiteX4" fmla="*/ 1577454 w 3154908"/>
              <a:gd name="connsiteY4" fmla="*/ 0 h 3154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4908" h="3154908">
                <a:moveTo>
                  <a:pt x="1577454" y="0"/>
                </a:moveTo>
                <a:cubicBezTo>
                  <a:pt x="2448658" y="0"/>
                  <a:pt x="3154908" y="706250"/>
                  <a:pt x="3154908" y="1577454"/>
                </a:cubicBezTo>
                <a:cubicBezTo>
                  <a:pt x="3154908" y="2448658"/>
                  <a:pt x="2448658" y="3154908"/>
                  <a:pt x="1577454" y="3154908"/>
                </a:cubicBezTo>
                <a:cubicBezTo>
                  <a:pt x="706250" y="3154908"/>
                  <a:pt x="0" y="2448658"/>
                  <a:pt x="0" y="1577454"/>
                </a:cubicBezTo>
                <a:cubicBezTo>
                  <a:pt x="0" y="706250"/>
                  <a:pt x="706250" y="0"/>
                  <a:pt x="1577454" y="0"/>
                </a:cubicBezTo>
                <a:close/>
              </a:path>
            </a:pathLst>
          </a:custGeom>
        </p:spPr>
        <p:txBody>
          <a:bodyPr wrap="square">
            <a:noAutofit/>
          </a:bodyPr>
          <a:lstStyle/>
          <a:p>
            <a:endParaRPr lang="id-ID" dirty="0"/>
          </a:p>
        </p:txBody>
      </p:sp>
      <p:sp>
        <p:nvSpPr>
          <p:cNvPr id="8" name="TextBox 28">
            <a:extLst>
              <a:ext uri="{FF2B5EF4-FFF2-40B4-BE49-F238E27FC236}">
                <a16:creationId xmlns:a16="http://schemas.microsoft.com/office/drawing/2014/main" id="{67D174D8-7224-274F-806B-509976008B3A}"/>
              </a:ext>
            </a:extLst>
          </p:cNvPr>
          <p:cNvSpPr txBox="1">
            <a:spLocks noChangeArrowheads="1"/>
          </p:cNvSpPr>
          <p:nvPr userDrawn="1"/>
        </p:nvSpPr>
        <p:spPr bwMode="auto">
          <a:xfrm>
            <a:off x="2260796" y="5633356"/>
            <a:ext cx="256614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813" fontAlgn="base">
              <a:spcBef>
                <a:spcPct val="0"/>
              </a:spcBef>
              <a:spcAft>
                <a:spcPct val="0"/>
              </a:spcAft>
              <a:defRPr>
                <a:solidFill>
                  <a:schemeClr val="tx1"/>
                </a:solidFill>
                <a:latin typeface="Calibri" panose="020F0502020204030204" pitchFamily="34" charset="0"/>
              </a:defRPr>
            </a:lvl6pPr>
            <a:lvl7pPr marL="2971800" indent="-228600" defTabSz="912813" fontAlgn="base">
              <a:spcBef>
                <a:spcPct val="0"/>
              </a:spcBef>
              <a:spcAft>
                <a:spcPct val="0"/>
              </a:spcAft>
              <a:defRPr>
                <a:solidFill>
                  <a:schemeClr val="tx1"/>
                </a:solidFill>
                <a:latin typeface="Calibri" panose="020F0502020204030204" pitchFamily="34" charset="0"/>
              </a:defRPr>
            </a:lvl7pPr>
            <a:lvl8pPr marL="3429000" indent="-228600" defTabSz="912813" fontAlgn="base">
              <a:spcBef>
                <a:spcPct val="0"/>
              </a:spcBef>
              <a:spcAft>
                <a:spcPct val="0"/>
              </a:spcAft>
              <a:defRPr>
                <a:solidFill>
                  <a:schemeClr val="tx1"/>
                </a:solidFill>
                <a:latin typeface="Calibri" panose="020F0502020204030204" pitchFamily="34" charset="0"/>
              </a:defRPr>
            </a:lvl8pPr>
            <a:lvl9pPr marL="3886200" indent="-228600" defTabSz="912813"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en-US" sz="2400" dirty="0">
                <a:solidFill>
                  <a:schemeClr val="accent1"/>
                </a:solidFill>
                <a:latin typeface="+mj-lt"/>
                <a:ea typeface="PT Sans" panose="020B0503020203020204" pitchFamily="34" charset="0"/>
                <a:cs typeface="Calibri" panose="020F0502020204030204" pitchFamily="34" charset="0"/>
              </a:rPr>
              <a:t>Before</a:t>
            </a:r>
          </a:p>
        </p:txBody>
      </p:sp>
      <p:sp>
        <p:nvSpPr>
          <p:cNvPr id="10" name="TextBox 28">
            <a:extLst>
              <a:ext uri="{FF2B5EF4-FFF2-40B4-BE49-F238E27FC236}">
                <a16:creationId xmlns:a16="http://schemas.microsoft.com/office/drawing/2014/main" id="{9AB1BC7D-0277-4941-B4DE-4AF7C02956B1}"/>
              </a:ext>
            </a:extLst>
          </p:cNvPr>
          <p:cNvSpPr txBox="1">
            <a:spLocks noChangeArrowheads="1"/>
          </p:cNvSpPr>
          <p:nvPr userDrawn="1"/>
        </p:nvSpPr>
        <p:spPr bwMode="auto">
          <a:xfrm>
            <a:off x="7365058" y="5633356"/>
            <a:ext cx="256614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813" fontAlgn="base">
              <a:spcBef>
                <a:spcPct val="0"/>
              </a:spcBef>
              <a:spcAft>
                <a:spcPct val="0"/>
              </a:spcAft>
              <a:defRPr>
                <a:solidFill>
                  <a:schemeClr val="tx1"/>
                </a:solidFill>
                <a:latin typeface="Calibri" panose="020F0502020204030204" pitchFamily="34" charset="0"/>
              </a:defRPr>
            </a:lvl6pPr>
            <a:lvl7pPr marL="2971800" indent="-228600" defTabSz="912813" fontAlgn="base">
              <a:spcBef>
                <a:spcPct val="0"/>
              </a:spcBef>
              <a:spcAft>
                <a:spcPct val="0"/>
              </a:spcAft>
              <a:defRPr>
                <a:solidFill>
                  <a:schemeClr val="tx1"/>
                </a:solidFill>
                <a:latin typeface="Calibri" panose="020F0502020204030204" pitchFamily="34" charset="0"/>
              </a:defRPr>
            </a:lvl7pPr>
            <a:lvl8pPr marL="3429000" indent="-228600" defTabSz="912813" fontAlgn="base">
              <a:spcBef>
                <a:spcPct val="0"/>
              </a:spcBef>
              <a:spcAft>
                <a:spcPct val="0"/>
              </a:spcAft>
              <a:defRPr>
                <a:solidFill>
                  <a:schemeClr val="tx1"/>
                </a:solidFill>
                <a:latin typeface="Calibri" panose="020F0502020204030204" pitchFamily="34" charset="0"/>
              </a:defRPr>
            </a:lvl8pPr>
            <a:lvl9pPr marL="3886200" indent="-228600" defTabSz="912813"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en-US" sz="2400" dirty="0">
                <a:solidFill>
                  <a:schemeClr val="accent1"/>
                </a:solidFill>
                <a:latin typeface="+mj-lt"/>
                <a:ea typeface="PT Sans" panose="020B0503020203020204" pitchFamily="34" charset="0"/>
                <a:cs typeface="Calibri" panose="020F0502020204030204" pitchFamily="34" charset="0"/>
              </a:rPr>
              <a:t>After</a:t>
            </a:r>
          </a:p>
        </p:txBody>
      </p:sp>
      <p:sp>
        <p:nvSpPr>
          <p:cNvPr id="18" name="Content Placeholder 17">
            <a:extLst>
              <a:ext uri="{FF2B5EF4-FFF2-40B4-BE49-F238E27FC236}">
                <a16:creationId xmlns:a16="http://schemas.microsoft.com/office/drawing/2014/main" id="{2F458ADD-4C25-7043-94DC-4F9F71F22F68}"/>
              </a:ext>
            </a:extLst>
          </p:cNvPr>
          <p:cNvSpPr>
            <a:spLocks noGrp="1"/>
          </p:cNvSpPr>
          <p:nvPr>
            <p:ph sz="quarter" idx="15" hasCustomPrompt="1"/>
          </p:nvPr>
        </p:nvSpPr>
        <p:spPr>
          <a:xfrm>
            <a:off x="1966414" y="6146463"/>
            <a:ext cx="3154861" cy="369460"/>
          </a:xfrm>
        </p:spPr>
        <p:txBody>
          <a:bodyPr/>
          <a:lstStyle>
            <a:lvl1pPr algn="ctr">
              <a:defRPr/>
            </a:lvl1pPr>
            <a:lvl2pPr algn="ctr">
              <a:defRPr/>
            </a:lvl2pPr>
            <a:lvl3pPr algn="ctr">
              <a:defRPr/>
            </a:lvl3pPr>
            <a:lvl4pPr algn="ctr">
              <a:defRPr/>
            </a:lvl4pPr>
            <a:lvl5pPr algn="ctr">
              <a:defRPr/>
            </a:lvl5pPr>
          </a:lstStyle>
          <a:p>
            <a:pPr lvl="0"/>
            <a:r>
              <a:rPr lang="en-GB" dirty="0"/>
              <a:t>Text Here</a:t>
            </a:r>
          </a:p>
        </p:txBody>
      </p:sp>
      <p:sp>
        <p:nvSpPr>
          <p:cNvPr id="19" name="Content Placeholder 17">
            <a:extLst>
              <a:ext uri="{FF2B5EF4-FFF2-40B4-BE49-F238E27FC236}">
                <a16:creationId xmlns:a16="http://schemas.microsoft.com/office/drawing/2014/main" id="{5A18D904-0DAE-5042-A4AD-714A41D56350}"/>
              </a:ext>
            </a:extLst>
          </p:cNvPr>
          <p:cNvSpPr>
            <a:spLocks noGrp="1"/>
          </p:cNvSpPr>
          <p:nvPr>
            <p:ph sz="quarter" idx="16" hasCustomPrompt="1"/>
          </p:nvPr>
        </p:nvSpPr>
        <p:spPr>
          <a:xfrm>
            <a:off x="7070676" y="6146463"/>
            <a:ext cx="3154861" cy="369460"/>
          </a:xfrm>
        </p:spPr>
        <p:txBody>
          <a:bodyPr/>
          <a:lstStyle>
            <a:lvl1pPr algn="ctr">
              <a:defRPr/>
            </a:lvl1pPr>
            <a:lvl2pPr algn="ctr">
              <a:defRPr/>
            </a:lvl2pPr>
            <a:lvl3pPr algn="ctr">
              <a:defRPr/>
            </a:lvl3pPr>
            <a:lvl4pPr algn="ctr">
              <a:defRPr/>
            </a:lvl4pPr>
            <a:lvl5pPr algn="ctr">
              <a:defRPr/>
            </a:lvl5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dirty="0"/>
              <a:t>Text Here</a:t>
            </a:r>
          </a:p>
        </p:txBody>
      </p:sp>
      <p:sp>
        <p:nvSpPr>
          <p:cNvPr id="2" name="Title 1">
            <a:extLst>
              <a:ext uri="{FF2B5EF4-FFF2-40B4-BE49-F238E27FC236}">
                <a16:creationId xmlns:a16="http://schemas.microsoft.com/office/drawing/2014/main" id="{9ECD1715-F395-BD40-84B8-12EB2DFDD361}"/>
              </a:ext>
            </a:extLst>
          </p:cNvPr>
          <p:cNvSpPr>
            <a:spLocks noGrp="1"/>
          </p:cNvSpPr>
          <p:nvPr>
            <p:ph type="title"/>
          </p:nvPr>
        </p:nvSpPr>
        <p:spPr/>
        <p:txBody>
          <a:bodyPr/>
          <a:lstStyle/>
          <a:p>
            <a:endParaRPr lang="en-GB" dirty="0"/>
          </a:p>
        </p:txBody>
      </p:sp>
    </p:spTree>
    <p:extLst>
      <p:ext uri="{BB962C8B-B14F-4D97-AF65-F5344CB8AC3E}">
        <p14:creationId xmlns:p14="http://schemas.microsoft.com/office/powerpoint/2010/main" val="35996637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image and text tiles">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86FFC76-0A71-DF43-97A8-523EE90A97AF}"/>
              </a:ext>
            </a:extLst>
          </p:cNvPr>
          <p:cNvSpPr/>
          <p:nvPr userDrawn="1"/>
        </p:nvSpPr>
        <p:spPr>
          <a:xfrm>
            <a:off x="5974080" y="0"/>
            <a:ext cx="3108960" cy="2286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12B5965D-F40B-9D45-AEF0-056832E2C617}"/>
              </a:ext>
            </a:extLst>
          </p:cNvPr>
          <p:cNvSpPr/>
          <p:nvPr userDrawn="1"/>
        </p:nvSpPr>
        <p:spPr>
          <a:xfrm>
            <a:off x="9083040" y="2285998"/>
            <a:ext cx="3108960" cy="22860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660E6A5A-DE05-F943-AE26-7F1F80DA15DD}"/>
              </a:ext>
            </a:extLst>
          </p:cNvPr>
          <p:cNvSpPr/>
          <p:nvPr userDrawn="1"/>
        </p:nvSpPr>
        <p:spPr>
          <a:xfrm>
            <a:off x="5974080" y="4572001"/>
            <a:ext cx="3108960" cy="228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icture Placeholder 8">
            <a:extLst>
              <a:ext uri="{FF2B5EF4-FFF2-40B4-BE49-F238E27FC236}">
                <a16:creationId xmlns:a16="http://schemas.microsoft.com/office/drawing/2014/main" id="{7791CA61-3BEC-46E0-8FA7-C277558C7DD8}"/>
              </a:ext>
            </a:extLst>
          </p:cNvPr>
          <p:cNvSpPr>
            <a:spLocks noGrp="1"/>
          </p:cNvSpPr>
          <p:nvPr>
            <p:ph type="pic" sz="quarter" idx="12"/>
          </p:nvPr>
        </p:nvSpPr>
        <p:spPr>
          <a:xfrm>
            <a:off x="5974080" y="2285998"/>
            <a:ext cx="3108960" cy="2286000"/>
          </a:xfrm>
          <a:custGeom>
            <a:avLst/>
            <a:gdLst>
              <a:gd name="connsiteX0" fmla="*/ 0 w 3108960"/>
              <a:gd name="connsiteY0" fmla="*/ 0 h 2286000"/>
              <a:gd name="connsiteX1" fmla="*/ 3108960 w 3108960"/>
              <a:gd name="connsiteY1" fmla="*/ 0 h 2286000"/>
              <a:gd name="connsiteX2" fmla="*/ 3108960 w 3108960"/>
              <a:gd name="connsiteY2" fmla="*/ 2286000 h 2286000"/>
              <a:gd name="connsiteX3" fmla="*/ 0 w 3108960"/>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3108960" h="2286000">
                <a:moveTo>
                  <a:pt x="0" y="0"/>
                </a:moveTo>
                <a:lnTo>
                  <a:pt x="3108960" y="0"/>
                </a:lnTo>
                <a:lnTo>
                  <a:pt x="3108960" y="2286000"/>
                </a:lnTo>
                <a:lnTo>
                  <a:pt x="0" y="2286000"/>
                </a:lnTo>
                <a:close/>
              </a:path>
            </a:pathLst>
          </a:custGeom>
        </p:spPr>
        <p:txBody>
          <a:bodyPr wrap="square">
            <a:noAutofit/>
          </a:bodyPr>
          <a:lstStyle/>
          <a:p>
            <a:endParaRPr lang="id-ID"/>
          </a:p>
        </p:txBody>
      </p:sp>
      <p:sp>
        <p:nvSpPr>
          <p:cNvPr id="10" name="Picture Placeholder 9">
            <a:extLst>
              <a:ext uri="{FF2B5EF4-FFF2-40B4-BE49-F238E27FC236}">
                <a16:creationId xmlns:a16="http://schemas.microsoft.com/office/drawing/2014/main" id="{7EB39973-3EFF-43FB-8FE4-9D02CF2478F8}"/>
              </a:ext>
            </a:extLst>
          </p:cNvPr>
          <p:cNvSpPr>
            <a:spLocks noGrp="1"/>
          </p:cNvSpPr>
          <p:nvPr>
            <p:ph type="pic" sz="quarter" idx="13"/>
          </p:nvPr>
        </p:nvSpPr>
        <p:spPr>
          <a:xfrm>
            <a:off x="9083040" y="-1"/>
            <a:ext cx="3108960" cy="2286000"/>
          </a:xfrm>
          <a:custGeom>
            <a:avLst/>
            <a:gdLst>
              <a:gd name="connsiteX0" fmla="*/ 0 w 3108960"/>
              <a:gd name="connsiteY0" fmla="*/ 0 h 2286000"/>
              <a:gd name="connsiteX1" fmla="*/ 3108960 w 3108960"/>
              <a:gd name="connsiteY1" fmla="*/ 0 h 2286000"/>
              <a:gd name="connsiteX2" fmla="*/ 3108960 w 3108960"/>
              <a:gd name="connsiteY2" fmla="*/ 2286000 h 2286000"/>
              <a:gd name="connsiteX3" fmla="*/ 0 w 3108960"/>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3108960" h="2286000">
                <a:moveTo>
                  <a:pt x="0" y="0"/>
                </a:moveTo>
                <a:lnTo>
                  <a:pt x="3108960" y="0"/>
                </a:lnTo>
                <a:lnTo>
                  <a:pt x="3108960" y="2286000"/>
                </a:lnTo>
                <a:lnTo>
                  <a:pt x="0" y="2286000"/>
                </a:lnTo>
                <a:close/>
              </a:path>
            </a:pathLst>
          </a:custGeom>
        </p:spPr>
        <p:txBody>
          <a:bodyPr wrap="square">
            <a:noAutofit/>
          </a:bodyPr>
          <a:lstStyle/>
          <a:p>
            <a:endParaRPr lang="id-ID"/>
          </a:p>
        </p:txBody>
      </p:sp>
      <p:sp>
        <p:nvSpPr>
          <p:cNvPr id="8" name="Picture Placeholder 7">
            <a:extLst>
              <a:ext uri="{FF2B5EF4-FFF2-40B4-BE49-F238E27FC236}">
                <a16:creationId xmlns:a16="http://schemas.microsoft.com/office/drawing/2014/main" id="{2FA853E2-6A38-4A3D-9C8D-69DFB5C06A7B}"/>
              </a:ext>
            </a:extLst>
          </p:cNvPr>
          <p:cNvSpPr>
            <a:spLocks noGrp="1"/>
          </p:cNvSpPr>
          <p:nvPr>
            <p:ph type="pic" sz="quarter" idx="14"/>
          </p:nvPr>
        </p:nvSpPr>
        <p:spPr>
          <a:xfrm>
            <a:off x="9083040" y="4572000"/>
            <a:ext cx="3108960" cy="2286000"/>
          </a:xfrm>
          <a:custGeom>
            <a:avLst/>
            <a:gdLst>
              <a:gd name="connsiteX0" fmla="*/ 0 w 3108960"/>
              <a:gd name="connsiteY0" fmla="*/ 0 h 2286000"/>
              <a:gd name="connsiteX1" fmla="*/ 3108960 w 3108960"/>
              <a:gd name="connsiteY1" fmla="*/ 0 h 2286000"/>
              <a:gd name="connsiteX2" fmla="*/ 3108960 w 3108960"/>
              <a:gd name="connsiteY2" fmla="*/ 2286000 h 2286000"/>
              <a:gd name="connsiteX3" fmla="*/ 0 w 3108960"/>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3108960" h="2286000">
                <a:moveTo>
                  <a:pt x="0" y="0"/>
                </a:moveTo>
                <a:lnTo>
                  <a:pt x="3108960" y="0"/>
                </a:lnTo>
                <a:lnTo>
                  <a:pt x="3108960" y="2286000"/>
                </a:lnTo>
                <a:lnTo>
                  <a:pt x="0" y="2286000"/>
                </a:lnTo>
                <a:close/>
              </a:path>
            </a:pathLst>
          </a:custGeom>
        </p:spPr>
        <p:txBody>
          <a:bodyPr wrap="square">
            <a:noAutofit/>
          </a:bodyPr>
          <a:lstStyle/>
          <a:p>
            <a:endParaRPr lang="id-ID"/>
          </a:p>
        </p:txBody>
      </p:sp>
      <p:sp>
        <p:nvSpPr>
          <p:cNvPr id="16" name="Content Placeholder 2">
            <a:extLst>
              <a:ext uri="{FF2B5EF4-FFF2-40B4-BE49-F238E27FC236}">
                <a16:creationId xmlns:a16="http://schemas.microsoft.com/office/drawing/2014/main" id="{383087B3-0823-A545-BB24-3EA60256CF55}"/>
              </a:ext>
            </a:extLst>
          </p:cNvPr>
          <p:cNvSpPr>
            <a:spLocks noGrp="1"/>
          </p:cNvSpPr>
          <p:nvPr>
            <p:ph sz="quarter" idx="18"/>
          </p:nvPr>
        </p:nvSpPr>
        <p:spPr>
          <a:xfrm>
            <a:off x="6180171" y="300036"/>
            <a:ext cx="2705100" cy="1685925"/>
          </a:xfrm>
        </p:spPr>
        <p:txBody>
          <a:bodyPr anchor="ctr"/>
          <a:lstStyle>
            <a:lvl1pPr algn="ctr">
              <a:defRPr>
                <a:solidFill>
                  <a:schemeClr val="bg1"/>
                </a:solidFill>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7" name="Content Placeholder 2">
            <a:extLst>
              <a:ext uri="{FF2B5EF4-FFF2-40B4-BE49-F238E27FC236}">
                <a16:creationId xmlns:a16="http://schemas.microsoft.com/office/drawing/2014/main" id="{A79B5405-D6E3-7549-94D7-C20F97538794}"/>
              </a:ext>
            </a:extLst>
          </p:cNvPr>
          <p:cNvSpPr>
            <a:spLocks noGrp="1"/>
          </p:cNvSpPr>
          <p:nvPr>
            <p:ph sz="quarter" idx="19"/>
          </p:nvPr>
        </p:nvSpPr>
        <p:spPr>
          <a:xfrm>
            <a:off x="6173686" y="4865550"/>
            <a:ext cx="2705100" cy="1685925"/>
          </a:xfrm>
        </p:spPr>
        <p:txBody>
          <a:bodyPr anchor="ctr"/>
          <a:lstStyle>
            <a:lvl1pPr algn="ctr">
              <a:defRPr>
                <a:solidFill>
                  <a:schemeClr val="bg1"/>
                </a:solidFill>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Content Placeholder 2">
            <a:extLst>
              <a:ext uri="{FF2B5EF4-FFF2-40B4-BE49-F238E27FC236}">
                <a16:creationId xmlns:a16="http://schemas.microsoft.com/office/drawing/2014/main" id="{C478CFA0-8FAD-914B-880D-32141DDD0573}"/>
              </a:ext>
            </a:extLst>
          </p:cNvPr>
          <p:cNvSpPr>
            <a:spLocks noGrp="1"/>
          </p:cNvSpPr>
          <p:nvPr>
            <p:ph sz="quarter" idx="11"/>
          </p:nvPr>
        </p:nvSpPr>
        <p:spPr>
          <a:xfrm>
            <a:off x="757237" y="2576308"/>
            <a:ext cx="4534609" cy="3791155"/>
          </a:xfrm>
        </p:spPr>
        <p:txBody>
          <a:bodyPr/>
          <a:lstStyle/>
          <a:p>
            <a:pPr lvl="0"/>
            <a:endParaRPr lang="en-GB" dirty="0"/>
          </a:p>
        </p:txBody>
      </p:sp>
      <p:sp>
        <p:nvSpPr>
          <p:cNvPr id="13" name="Content Placeholder 2">
            <a:extLst>
              <a:ext uri="{FF2B5EF4-FFF2-40B4-BE49-F238E27FC236}">
                <a16:creationId xmlns:a16="http://schemas.microsoft.com/office/drawing/2014/main" id="{3030C9F6-9925-3A46-BDDF-CE0D5D2DF261}"/>
              </a:ext>
            </a:extLst>
          </p:cNvPr>
          <p:cNvSpPr>
            <a:spLocks noGrp="1"/>
          </p:cNvSpPr>
          <p:nvPr>
            <p:ph sz="quarter" idx="17"/>
          </p:nvPr>
        </p:nvSpPr>
        <p:spPr>
          <a:xfrm>
            <a:off x="9293022" y="2576308"/>
            <a:ext cx="2705100" cy="1685925"/>
          </a:xfrm>
        </p:spPr>
        <p:txBody>
          <a:bodyPr anchor="ctr"/>
          <a:lstStyle>
            <a:lvl1pPr algn="ctr">
              <a:defRPr>
                <a:solidFill>
                  <a:schemeClr val="bg1"/>
                </a:solidFill>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itle 1">
            <a:extLst>
              <a:ext uri="{FF2B5EF4-FFF2-40B4-BE49-F238E27FC236}">
                <a16:creationId xmlns:a16="http://schemas.microsoft.com/office/drawing/2014/main" id="{9F89DED5-332F-D849-BC45-F5B48FA9A256}"/>
              </a:ext>
            </a:extLst>
          </p:cNvPr>
          <p:cNvSpPr>
            <a:spLocks noGrp="1"/>
          </p:cNvSpPr>
          <p:nvPr>
            <p:ph type="title"/>
          </p:nvPr>
        </p:nvSpPr>
        <p:spPr>
          <a:xfrm>
            <a:off x="757486" y="490536"/>
            <a:ext cx="4534360" cy="1795462"/>
          </a:xfrm>
        </p:spPr>
        <p:txBody>
          <a:bodyPr anchor="b"/>
          <a:lstStyle/>
          <a:p>
            <a:endParaRPr lang="en-GB" dirty="0"/>
          </a:p>
        </p:txBody>
      </p:sp>
    </p:spTree>
    <p:extLst>
      <p:ext uri="{BB962C8B-B14F-4D97-AF65-F5344CB8AC3E}">
        <p14:creationId xmlns:p14="http://schemas.microsoft.com/office/powerpoint/2010/main" val="126315260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Full image with Text Overlay">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C5E886AA-7533-444F-A04B-31EB6ECEE18A}"/>
              </a:ext>
            </a:extLst>
          </p:cNvPr>
          <p:cNvSpPr>
            <a:spLocks noGrp="1"/>
          </p:cNvSpPr>
          <p:nvPr>
            <p:ph type="pic" sz="quarter" idx="10"/>
          </p:nvPr>
        </p:nvSpPr>
        <p:spPr>
          <a:xfrm>
            <a:off x="446314" y="0"/>
            <a:ext cx="11745686" cy="6858000"/>
          </a:xfrm>
          <a:prstGeom prst="rect">
            <a:avLst/>
          </a:prstGeom>
        </p:spPr>
        <p:txBody>
          <a:bodyPr/>
          <a:lstStyle/>
          <a:p>
            <a:endParaRPr lang="id-ID" dirty="0"/>
          </a:p>
        </p:txBody>
      </p:sp>
      <p:sp>
        <p:nvSpPr>
          <p:cNvPr id="3" name="Title 1">
            <a:extLst>
              <a:ext uri="{FF2B5EF4-FFF2-40B4-BE49-F238E27FC236}">
                <a16:creationId xmlns:a16="http://schemas.microsoft.com/office/drawing/2014/main" id="{5BEEA0EC-75C6-E92B-37B1-867B50FF0A70}"/>
              </a:ext>
            </a:extLst>
          </p:cNvPr>
          <p:cNvSpPr>
            <a:spLocks noGrp="1"/>
          </p:cNvSpPr>
          <p:nvPr>
            <p:ph type="title" hasCustomPrompt="1"/>
          </p:nvPr>
        </p:nvSpPr>
        <p:spPr>
          <a:xfrm>
            <a:off x="7426321" y="1745663"/>
            <a:ext cx="4383934" cy="1022569"/>
          </a:xfrm>
          <a:solidFill>
            <a:schemeClr val="tx1">
              <a:alpha val="67000"/>
            </a:schemeClr>
          </a:solidFill>
        </p:spPr>
        <p:txBody>
          <a:bodyPr lIns="216000" bIns="144000">
            <a:spAutoFit/>
          </a:bodyPr>
          <a:lstStyle>
            <a:lvl1pPr algn="l">
              <a:defRPr lang="en-ID" sz="6000" b="1" i="0" kern="1200" dirty="0">
                <a:solidFill>
                  <a:schemeClr val="bg1"/>
                </a:solidFill>
                <a:latin typeface="+mj-lt"/>
                <a:ea typeface="+mj-ea"/>
                <a:cs typeface="Calibri" panose="020F0502020204030204" pitchFamily="34" charset="0"/>
              </a:defRPr>
            </a:lvl1pPr>
          </a:lstStyle>
          <a:p>
            <a:r>
              <a:rPr lang="en-US" dirty="0"/>
              <a:t>Title Here</a:t>
            </a:r>
            <a:endParaRPr lang="en-GB" dirty="0"/>
          </a:p>
        </p:txBody>
      </p:sp>
      <p:sp>
        <p:nvSpPr>
          <p:cNvPr id="4" name="Content Placeholder 2">
            <a:extLst>
              <a:ext uri="{FF2B5EF4-FFF2-40B4-BE49-F238E27FC236}">
                <a16:creationId xmlns:a16="http://schemas.microsoft.com/office/drawing/2014/main" id="{3B5FD0D3-B1C2-0011-F62C-0698B9CCF42C}"/>
              </a:ext>
            </a:extLst>
          </p:cNvPr>
          <p:cNvSpPr>
            <a:spLocks noGrp="1"/>
          </p:cNvSpPr>
          <p:nvPr>
            <p:ph sz="quarter" idx="15" hasCustomPrompt="1"/>
          </p:nvPr>
        </p:nvSpPr>
        <p:spPr>
          <a:xfrm>
            <a:off x="7426321" y="2768232"/>
            <a:ext cx="4383934" cy="2729053"/>
          </a:xfrm>
          <a:solidFill>
            <a:schemeClr val="tx1">
              <a:alpha val="67000"/>
            </a:schemeClr>
          </a:solidFill>
        </p:spPr>
        <p:txBody>
          <a:bodyPr lIns="216000" tIns="144000"/>
          <a:lstStyle>
            <a:lvl1pPr>
              <a:defRPr>
                <a:solidFill>
                  <a:schemeClr val="bg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GB" dirty="0"/>
              <a:t>Text Here</a:t>
            </a:r>
          </a:p>
        </p:txBody>
      </p:sp>
    </p:spTree>
    <p:extLst>
      <p:ext uri="{BB962C8B-B14F-4D97-AF65-F5344CB8AC3E}">
        <p14:creationId xmlns:p14="http://schemas.microsoft.com/office/powerpoint/2010/main" val="35868725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 images with tex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A819684C-3E8D-4081-BB5B-2622CE4DBA17}"/>
              </a:ext>
            </a:extLst>
          </p:cNvPr>
          <p:cNvSpPr>
            <a:spLocks noGrp="1"/>
          </p:cNvSpPr>
          <p:nvPr>
            <p:ph type="pic" sz="quarter" idx="11"/>
          </p:nvPr>
        </p:nvSpPr>
        <p:spPr>
          <a:xfrm>
            <a:off x="757486" y="3257634"/>
            <a:ext cx="2926080" cy="2926080"/>
          </a:xfrm>
          <a:prstGeom prst="ellipse">
            <a:avLst/>
          </a:prstGeom>
        </p:spPr>
        <p:txBody>
          <a:bodyPr wrap="square">
            <a:noAutofit/>
          </a:bodyPr>
          <a:lstStyle/>
          <a:p>
            <a:endParaRPr lang="id-ID"/>
          </a:p>
        </p:txBody>
      </p:sp>
      <p:sp>
        <p:nvSpPr>
          <p:cNvPr id="6" name="Picture Placeholder 5">
            <a:extLst>
              <a:ext uri="{FF2B5EF4-FFF2-40B4-BE49-F238E27FC236}">
                <a16:creationId xmlns:a16="http://schemas.microsoft.com/office/drawing/2014/main" id="{C6C0E084-AFE7-4876-A3E1-488F1B690863}"/>
              </a:ext>
            </a:extLst>
          </p:cNvPr>
          <p:cNvSpPr>
            <a:spLocks noGrp="1"/>
          </p:cNvSpPr>
          <p:nvPr>
            <p:ph type="pic" sz="quarter" idx="12"/>
          </p:nvPr>
        </p:nvSpPr>
        <p:spPr>
          <a:xfrm>
            <a:off x="6193002" y="3257634"/>
            <a:ext cx="2926080" cy="2926080"/>
          </a:xfrm>
          <a:prstGeom prst="ellipse">
            <a:avLst/>
          </a:prstGeom>
        </p:spPr>
        <p:txBody>
          <a:bodyPr wrap="square">
            <a:noAutofit/>
          </a:bodyPr>
          <a:lstStyle/>
          <a:p>
            <a:endParaRPr lang="id-ID"/>
          </a:p>
        </p:txBody>
      </p:sp>
      <p:sp>
        <p:nvSpPr>
          <p:cNvPr id="3" name="Content Placeholder 2">
            <a:extLst>
              <a:ext uri="{FF2B5EF4-FFF2-40B4-BE49-F238E27FC236}">
                <a16:creationId xmlns:a16="http://schemas.microsoft.com/office/drawing/2014/main" id="{FBBA27A7-2FA8-4C4A-97EF-77D7C66CD299}"/>
              </a:ext>
            </a:extLst>
          </p:cNvPr>
          <p:cNvSpPr>
            <a:spLocks noGrp="1"/>
          </p:cNvSpPr>
          <p:nvPr>
            <p:ph sz="quarter" idx="13" hasCustomPrompt="1"/>
          </p:nvPr>
        </p:nvSpPr>
        <p:spPr>
          <a:xfrm>
            <a:off x="757486" y="1722172"/>
            <a:ext cx="10507144" cy="985736"/>
          </a:xfrm>
        </p:spPr>
        <p:txBody>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dirty="0"/>
              <a:t>Text here</a:t>
            </a:r>
          </a:p>
        </p:txBody>
      </p:sp>
      <p:sp>
        <p:nvSpPr>
          <p:cNvPr id="9" name="Content Placeholder 8">
            <a:extLst>
              <a:ext uri="{FF2B5EF4-FFF2-40B4-BE49-F238E27FC236}">
                <a16:creationId xmlns:a16="http://schemas.microsoft.com/office/drawing/2014/main" id="{CBC252A5-C406-3C4A-87CA-3EA31FDD804D}"/>
              </a:ext>
            </a:extLst>
          </p:cNvPr>
          <p:cNvSpPr>
            <a:spLocks noGrp="1"/>
          </p:cNvSpPr>
          <p:nvPr>
            <p:ph sz="quarter" idx="14" hasCustomPrompt="1"/>
          </p:nvPr>
        </p:nvSpPr>
        <p:spPr>
          <a:xfrm>
            <a:off x="3788050" y="4037732"/>
            <a:ext cx="2043112" cy="2146300"/>
          </a:xfrm>
        </p:spPr>
        <p:txBody>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dirty="0"/>
              <a:t>Text here</a:t>
            </a:r>
          </a:p>
          <a:p>
            <a:pPr lvl="0"/>
            <a:endParaRPr lang="en-GB" dirty="0"/>
          </a:p>
        </p:txBody>
      </p:sp>
      <p:sp>
        <p:nvSpPr>
          <p:cNvPr id="10" name="Content Placeholder 8">
            <a:extLst>
              <a:ext uri="{FF2B5EF4-FFF2-40B4-BE49-F238E27FC236}">
                <a16:creationId xmlns:a16="http://schemas.microsoft.com/office/drawing/2014/main" id="{670918EB-ECC1-FC43-84D8-82FADEF77A55}"/>
              </a:ext>
            </a:extLst>
          </p:cNvPr>
          <p:cNvSpPr>
            <a:spLocks noGrp="1"/>
          </p:cNvSpPr>
          <p:nvPr>
            <p:ph sz="quarter" idx="15" hasCustomPrompt="1"/>
          </p:nvPr>
        </p:nvSpPr>
        <p:spPr>
          <a:xfrm>
            <a:off x="9221518" y="4037732"/>
            <a:ext cx="2043112" cy="2146300"/>
          </a:xfrm>
        </p:spPr>
        <p:txBody>
          <a:bodyPr/>
          <a:lstStyle/>
          <a:p>
            <a:pPr lvl="0"/>
            <a:r>
              <a:rPr lang="en-GB" dirty="0"/>
              <a:t>Text here</a:t>
            </a:r>
          </a:p>
        </p:txBody>
      </p:sp>
      <p:sp>
        <p:nvSpPr>
          <p:cNvPr id="2" name="Title 1">
            <a:extLst>
              <a:ext uri="{FF2B5EF4-FFF2-40B4-BE49-F238E27FC236}">
                <a16:creationId xmlns:a16="http://schemas.microsoft.com/office/drawing/2014/main" id="{633F5473-035B-4441-BFC7-09516645CA79}"/>
              </a:ext>
            </a:extLst>
          </p:cNvPr>
          <p:cNvSpPr>
            <a:spLocks noGrp="1"/>
          </p:cNvSpPr>
          <p:nvPr>
            <p:ph type="title"/>
          </p:nvPr>
        </p:nvSpPr>
        <p:spPr/>
        <p:txBody>
          <a:bodyPr/>
          <a:lstStyle/>
          <a:p>
            <a:endParaRPr lang="en-GB" dirty="0"/>
          </a:p>
        </p:txBody>
      </p:sp>
    </p:spTree>
    <p:extLst>
      <p:ext uri="{BB962C8B-B14F-4D97-AF65-F5344CB8AC3E}">
        <p14:creationId xmlns:p14="http://schemas.microsoft.com/office/powerpoint/2010/main" val="4907574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Chart and tex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AA724E-085A-3045-A023-9E9A08C3C9B7}"/>
              </a:ext>
            </a:extLst>
          </p:cNvPr>
          <p:cNvSpPr>
            <a:spLocks noGrp="1"/>
          </p:cNvSpPr>
          <p:nvPr>
            <p:ph sz="quarter" idx="14"/>
          </p:nvPr>
        </p:nvSpPr>
        <p:spPr>
          <a:xfrm>
            <a:off x="6590284" y="3304704"/>
            <a:ext cx="4259298" cy="230869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a:extLst>
              <a:ext uri="{FF2B5EF4-FFF2-40B4-BE49-F238E27FC236}">
                <a16:creationId xmlns:a16="http://schemas.microsoft.com/office/drawing/2014/main" id="{A69F77E7-FD47-E041-908C-13AFB4D7E88F}"/>
              </a:ext>
            </a:extLst>
          </p:cNvPr>
          <p:cNvSpPr>
            <a:spLocks noGrp="1"/>
          </p:cNvSpPr>
          <p:nvPr>
            <p:ph type="title" hasCustomPrompt="1"/>
          </p:nvPr>
        </p:nvSpPr>
        <p:spPr>
          <a:xfrm>
            <a:off x="6590284" y="1404257"/>
            <a:ext cx="4259298" cy="1556657"/>
          </a:xfrm>
        </p:spPr>
        <p:txBody>
          <a:bodyPr/>
          <a:lstStyle>
            <a:lvl1pPr>
              <a:defRPr/>
            </a:lvl1pPr>
          </a:lstStyle>
          <a:p>
            <a:r>
              <a:rPr lang="en-GB" dirty="0"/>
              <a:t>Title Here</a:t>
            </a:r>
          </a:p>
        </p:txBody>
      </p:sp>
      <p:sp>
        <p:nvSpPr>
          <p:cNvPr id="6" name="Chart Placeholder 5">
            <a:extLst>
              <a:ext uri="{FF2B5EF4-FFF2-40B4-BE49-F238E27FC236}">
                <a16:creationId xmlns:a16="http://schemas.microsoft.com/office/drawing/2014/main" id="{04ADB7E1-EBE4-AB47-878D-6B3DD4454CCC}"/>
              </a:ext>
            </a:extLst>
          </p:cNvPr>
          <p:cNvSpPr>
            <a:spLocks noGrp="1"/>
          </p:cNvSpPr>
          <p:nvPr>
            <p:ph type="chart" sz="quarter" idx="15"/>
          </p:nvPr>
        </p:nvSpPr>
        <p:spPr>
          <a:xfrm>
            <a:off x="933450" y="1293813"/>
            <a:ext cx="5038725" cy="4319587"/>
          </a:xfrm>
        </p:spPr>
        <p:txBody>
          <a:bodyPr/>
          <a:lstStyle/>
          <a:p>
            <a:endParaRPr lang="en-GB" dirty="0"/>
          </a:p>
        </p:txBody>
      </p:sp>
    </p:spTree>
    <p:extLst>
      <p:ext uri="{BB962C8B-B14F-4D97-AF65-F5344CB8AC3E}">
        <p14:creationId xmlns:p14="http://schemas.microsoft.com/office/powerpoint/2010/main" val="30243314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Grey chart area and content 2">
    <p:spTree>
      <p:nvGrpSpPr>
        <p:cNvPr id="1" name=""/>
        <p:cNvGrpSpPr/>
        <p:nvPr/>
      </p:nvGrpSpPr>
      <p:grpSpPr>
        <a:xfrm>
          <a:off x="0" y="0"/>
          <a:ext cx="0" cy="0"/>
          <a:chOff x="0" y="0"/>
          <a:chExt cx="0" cy="0"/>
        </a:xfrm>
      </p:grpSpPr>
      <p:sp>
        <p:nvSpPr>
          <p:cNvPr id="8" name="Chart Placeholder 7">
            <a:extLst>
              <a:ext uri="{FF2B5EF4-FFF2-40B4-BE49-F238E27FC236}">
                <a16:creationId xmlns:a16="http://schemas.microsoft.com/office/drawing/2014/main" id="{EEA14873-4D83-1E4E-B97F-4FB1D525C0B4}"/>
              </a:ext>
            </a:extLst>
          </p:cNvPr>
          <p:cNvSpPr>
            <a:spLocks noGrp="1"/>
          </p:cNvSpPr>
          <p:nvPr>
            <p:ph type="chart" sz="quarter" idx="19"/>
          </p:nvPr>
        </p:nvSpPr>
        <p:spPr>
          <a:xfrm>
            <a:off x="5461000" y="1807030"/>
            <a:ext cx="6088063" cy="4560434"/>
          </a:xfrm>
        </p:spPr>
        <p:txBody>
          <a:bodyPr/>
          <a:lstStyle/>
          <a:p>
            <a:endParaRPr lang="en-GB" dirty="0"/>
          </a:p>
        </p:txBody>
      </p:sp>
      <p:sp>
        <p:nvSpPr>
          <p:cNvPr id="4" name="Content Placeholder 2">
            <a:extLst>
              <a:ext uri="{FF2B5EF4-FFF2-40B4-BE49-F238E27FC236}">
                <a16:creationId xmlns:a16="http://schemas.microsoft.com/office/drawing/2014/main" id="{9484EC26-0731-9FFF-9A7A-3B3269BFAECC}"/>
              </a:ext>
            </a:extLst>
          </p:cNvPr>
          <p:cNvSpPr>
            <a:spLocks noGrp="1"/>
          </p:cNvSpPr>
          <p:nvPr>
            <p:ph sz="quarter" idx="11" hasCustomPrompt="1"/>
          </p:nvPr>
        </p:nvSpPr>
        <p:spPr>
          <a:xfrm>
            <a:off x="757238" y="1807030"/>
            <a:ext cx="4467906" cy="4560434"/>
          </a:xfrm>
        </p:spPr>
        <p:txBody>
          <a:bodyPr/>
          <a:lstStyle/>
          <a:p>
            <a:pPr lvl="0"/>
            <a:r>
              <a:rPr lang="en-GB" dirty="0"/>
              <a:t>Text Here</a:t>
            </a:r>
          </a:p>
        </p:txBody>
      </p:sp>
      <p:sp>
        <p:nvSpPr>
          <p:cNvPr id="5" name="Title 1">
            <a:extLst>
              <a:ext uri="{FF2B5EF4-FFF2-40B4-BE49-F238E27FC236}">
                <a16:creationId xmlns:a16="http://schemas.microsoft.com/office/drawing/2014/main" id="{7E2B0B0B-2861-C72D-16EC-DE8521A42115}"/>
              </a:ext>
            </a:extLst>
          </p:cNvPr>
          <p:cNvSpPr>
            <a:spLocks noGrp="1"/>
          </p:cNvSpPr>
          <p:nvPr>
            <p:ph type="title"/>
          </p:nvPr>
        </p:nvSpPr>
        <p:spPr>
          <a:xfrm>
            <a:off x="757485" y="490536"/>
            <a:ext cx="8342972" cy="1011693"/>
          </a:xfrm>
        </p:spPr>
        <p:txBody>
          <a:bodyPr anchor="b"/>
          <a:lstStyle/>
          <a:p>
            <a:endParaRPr lang="en-GB" dirty="0"/>
          </a:p>
        </p:txBody>
      </p:sp>
    </p:spTree>
    <p:extLst>
      <p:ext uri="{BB962C8B-B14F-4D97-AF65-F5344CB8AC3E}">
        <p14:creationId xmlns:p14="http://schemas.microsoft.com/office/powerpoint/2010/main" val="175513822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Title and text">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2500E38E-AA42-0C4E-82B6-EF33B903816A}"/>
              </a:ext>
            </a:extLst>
          </p:cNvPr>
          <p:cNvSpPr>
            <a:spLocks noGrp="1"/>
          </p:cNvSpPr>
          <p:nvPr>
            <p:ph sz="quarter" idx="18" hasCustomPrompt="1"/>
          </p:nvPr>
        </p:nvSpPr>
        <p:spPr>
          <a:xfrm>
            <a:off x="757486" y="1693769"/>
            <a:ext cx="7888674" cy="1136517"/>
          </a:xfrm>
        </p:spPr>
        <p:txBody>
          <a:bodyPr/>
          <a:lstStyle/>
          <a:p>
            <a:pPr lvl="0"/>
            <a:r>
              <a:rPr lang="en-GB" dirty="0"/>
              <a:t>Text Here</a:t>
            </a:r>
          </a:p>
        </p:txBody>
      </p:sp>
      <p:sp>
        <p:nvSpPr>
          <p:cNvPr id="2" name="Title 1">
            <a:extLst>
              <a:ext uri="{FF2B5EF4-FFF2-40B4-BE49-F238E27FC236}">
                <a16:creationId xmlns:a16="http://schemas.microsoft.com/office/drawing/2014/main" id="{7EEF8B76-2A21-5B48-B103-04C008D0BF91}"/>
              </a:ext>
            </a:extLst>
          </p:cNvPr>
          <p:cNvSpPr>
            <a:spLocks noGrp="1"/>
          </p:cNvSpPr>
          <p:nvPr>
            <p:ph type="title"/>
          </p:nvPr>
        </p:nvSpPr>
        <p:spPr>
          <a:xfrm>
            <a:off x="757486" y="526807"/>
            <a:ext cx="7888674" cy="1003679"/>
          </a:xfrm>
        </p:spPr>
        <p:txBody>
          <a:bodyPr/>
          <a:lstStyle/>
          <a:p>
            <a:endParaRPr lang="en-GB" dirty="0"/>
          </a:p>
        </p:txBody>
      </p:sp>
    </p:spTree>
    <p:extLst>
      <p:ext uri="{BB962C8B-B14F-4D97-AF65-F5344CB8AC3E}">
        <p14:creationId xmlns:p14="http://schemas.microsoft.com/office/powerpoint/2010/main" val="272077926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1_Title Slide" userDrawn="1">
  <p:cSld name="1_Title Slide">
    <p:spTree>
      <p:nvGrpSpPr>
        <p:cNvPr id="1" name="Shape 10"/>
        <p:cNvGrpSpPr/>
        <p:nvPr/>
      </p:nvGrpSpPr>
      <p:grpSpPr>
        <a:xfrm>
          <a:off x="0" y="0"/>
          <a:ext cx="0" cy="0"/>
          <a:chOff x="0" y="0"/>
          <a:chExt cx="0" cy="0"/>
        </a:xfrm>
      </p:grpSpPr>
      <p:pic>
        <p:nvPicPr>
          <p:cNvPr id="3" name="Picture 2">
            <a:extLst>
              <a:ext uri="{FF2B5EF4-FFF2-40B4-BE49-F238E27FC236}">
                <a16:creationId xmlns:a16="http://schemas.microsoft.com/office/drawing/2014/main" id="{55CE97AF-927B-640C-CC53-8D7CD194B778}"/>
              </a:ext>
            </a:extLst>
          </p:cNvPr>
          <p:cNvPicPr>
            <a:picLocks noChangeAspect="1"/>
          </p:cNvPicPr>
          <p:nvPr userDrawn="1"/>
        </p:nvPicPr>
        <p:blipFill>
          <a:blip r:embed="rId2">
            <a:extLst>
              <a:ext uri="{28A0092B-C50C-407E-A947-70E740481C1C}">
                <a14:useLocalDpi xmlns:a14="http://schemas.microsoft.com/office/drawing/2010/main" val="0"/>
              </a:ext>
            </a:extLst>
          </a:blip>
          <a:srcRect l="27302" r="27302"/>
          <a:stretch/>
        </p:blipFill>
        <p:spPr>
          <a:xfrm>
            <a:off x="453113" y="924"/>
            <a:ext cx="5531127" cy="6857076"/>
          </a:xfrm>
          <a:prstGeom prst="rect">
            <a:avLst/>
          </a:prstGeom>
        </p:spPr>
      </p:pic>
      <p:sp>
        <p:nvSpPr>
          <p:cNvPr id="11" name="Google Shape;11;p2"/>
          <p:cNvSpPr>
            <a:spLocks noGrp="1"/>
          </p:cNvSpPr>
          <p:nvPr>
            <p:ph type="pic" idx="2"/>
          </p:nvPr>
        </p:nvSpPr>
        <p:spPr>
          <a:xfrm>
            <a:off x="1336949" y="2563520"/>
            <a:ext cx="3549600" cy="3549600"/>
          </a:xfrm>
          <a:prstGeom prst="ellipse">
            <a:avLst/>
          </a:prstGeom>
          <a:noFill/>
          <a:ln w="34925">
            <a:solidFill>
              <a:srgbClr val="000000"/>
            </a:solidFill>
          </a:ln>
        </p:spPr>
        <p:txBody>
          <a:bodyPr/>
          <a:lstStyle/>
          <a:p>
            <a:endParaRPr lang="en-GB" dirty="0"/>
          </a:p>
        </p:txBody>
      </p:sp>
      <p:cxnSp>
        <p:nvCxnSpPr>
          <p:cNvPr id="13" name="Google Shape;83;p23">
            <a:extLst>
              <a:ext uri="{FF2B5EF4-FFF2-40B4-BE49-F238E27FC236}">
                <a16:creationId xmlns:a16="http://schemas.microsoft.com/office/drawing/2014/main" id="{D060AE44-C392-FAC9-6A5E-4B45E5716DA5}"/>
              </a:ext>
            </a:extLst>
          </p:cNvPr>
          <p:cNvCxnSpPr>
            <a:cxnSpLocks/>
          </p:cNvCxnSpPr>
          <p:nvPr userDrawn="1"/>
        </p:nvCxnSpPr>
        <p:spPr>
          <a:xfrm>
            <a:off x="6629018" y="5247591"/>
            <a:ext cx="297138" cy="0"/>
          </a:xfrm>
          <a:prstGeom prst="straightConnector1">
            <a:avLst/>
          </a:prstGeom>
          <a:noFill/>
          <a:ln w="38100" cap="flat" cmpd="sng">
            <a:solidFill>
              <a:schemeClr val="accent1"/>
            </a:solidFill>
            <a:prstDash val="solid"/>
            <a:miter lim="800000"/>
            <a:headEnd type="none" w="sm" len="sm"/>
            <a:tailEnd type="none" w="sm" len="sm"/>
          </a:ln>
        </p:spPr>
      </p:cxnSp>
      <p:pic>
        <p:nvPicPr>
          <p:cNvPr id="15" name="Picture 14">
            <a:extLst>
              <a:ext uri="{FF2B5EF4-FFF2-40B4-BE49-F238E27FC236}">
                <a16:creationId xmlns:a16="http://schemas.microsoft.com/office/drawing/2014/main" id="{374D618D-6D68-2988-B202-357F6B18D393}"/>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9030707" y="532739"/>
            <a:ext cx="2537430" cy="782872"/>
          </a:xfrm>
          <a:prstGeom prst="rect">
            <a:avLst/>
          </a:prstGeom>
        </p:spPr>
      </p:pic>
      <p:sp>
        <p:nvSpPr>
          <p:cNvPr id="17" name="Text Placeholder 16">
            <a:extLst>
              <a:ext uri="{FF2B5EF4-FFF2-40B4-BE49-F238E27FC236}">
                <a16:creationId xmlns:a16="http://schemas.microsoft.com/office/drawing/2014/main" id="{CA479F75-3F29-5DCF-0964-EAA284121FE7}"/>
              </a:ext>
            </a:extLst>
          </p:cNvPr>
          <p:cNvSpPr>
            <a:spLocks noGrp="1"/>
          </p:cNvSpPr>
          <p:nvPr>
            <p:ph type="body" sz="quarter" idx="10" hasCustomPrompt="1"/>
          </p:nvPr>
        </p:nvSpPr>
        <p:spPr>
          <a:xfrm>
            <a:off x="6629018" y="2646127"/>
            <a:ext cx="4939119" cy="782872"/>
          </a:xfrm>
        </p:spPr>
        <p:txBody>
          <a:bodyPr anchor="b" anchorCtr="0">
            <a:noAutofit/>
          </a:bodyPr>
          <a:lstStyle>
            <a:lvl1pPr>
              <a:defRPr sz="6000" b="1" i="0">
                <a:solidFill>
                  <a:srgbClr val="000000"/>
                </a:solidFill>
                <a:latin typeface="+mj-lt"/>
              </a:defRPr>
            </a:lvl1pPr>
          </a:lstStyle>
          <a:p>
            <a:pPr lvl="0"/>
            <a:r>
              <a:rPr lang="en-001" dirty="0"/>
              <a:t>Title</a:t>
            </a:r>
          </a:p>
        </p:txBody>
      </p:sp>
      <p:sp>
        <p:nvSpPr>
          <p:cNvPr id="19" name="Text Placeholder 18">
            <a:extLst>
              <a:ext uri="{FF2B5EF4-FFF2-40B4-BE49-F238E27FC236}">
                <a16:creationId xmlns:a16="http://schemas.microsoft.com/office/drawing/2014/main" id="{A72DE130-FB19-120A-90F6-B7A7F8159B9F}"/>
              </a:ext>
            </a:extLst>
          </p:cNvPr>
          <p:cNvSpPr>
            <a:spLocks noGrp="1"/>
          </p:cNvSpPr>
          <p:nvPr>
            <p:ph type="body" sz="quarter" idx="11" hasCustomPrompt="1"/>
          </p:nvPr>
        </p:nvSpPr>
        <p:spPr>
          <a:xfrm>
            <a:off x="6629018" y="3513138"/>
            <a:ext cx="4939432" cy="590550"/>
          </a:xfrm>
        </p:spPr>
        <p:txBody>
          <a:bodyPr>
            <a:normAutofit/>
          </a:bodyPr>
          <a:lstStyle>
            <a:lvl1pPr>
              <a:defRPr sz="2400" b="0" i="0">
                <a:solidFill>
                  <a:srgbClr val="000000"/>
                </a:solidFill>
                <a:latin typeface="+mj-lt"/>
              </a:defRPr>
            </a:lvl1pPr>
          </a:lstStyle>
          <a:p>
            <a:pPr lvl="0"/>
            <a:r>
              <a:rPr lang="en-US" dirty="0"/>
              <a:t>Subtitle</a:t>
            </a:r>
            <a:endParaRPr lang="en-001" dirty="0"/>
          </a:p>
        </p:txBody>
      </p:sp>
      <p:sp>
        <p:nvSpPr>
          <p:cNvPr id="21" name="Text Placeholder 20">
            <a:extLst>
              <a:ext uri="{FF2B5EF4-FFF2-40B4-BE49-F238E27FC236}">
                <a16:creationId xmlns:a16="http://schemas.microsoft.com/office/drawing/2014/main" id="{74C44459-6D70-DCE8-0723-7DE35A7D560D}"/>
              </a:ext>
            </a:extLst>
          </p:cNvPr>
          <p:cNvSpPr>
            <a:spLocks noGrp="1"/>
          </p:cNvSpPr>
          <p:nvPr>
            <p:ph type="body" sz="quarter" idx="12" hasCustomPrompt="1"/>
          </p:nvPr>
        </p:nvSpPr>
        <p:spPr>
          <a:xfrm>
            <a:off x="6629018" y="5471300"/>
            <a:ext cx="1874900" cy="316129"/>
          </a:xfrm>
        </p:spPr>
        <p:txBody>
          <a:bodyPr>
            <a:noAutofit/>
          </a:bodyPr>
          <a:lstStyle>
            <a:lvl1pPr>
              <a:defRPr sz="1600">
                <a:solidFill>
                  <a:srgbClr val="000000"/>
                </a:solidFill>
              </a:defRPr>
            </a:lvl1pPr>
          </a:lstStyle>
          <a:p>
            <a:pPr lvl="0"/>
            <a:r>
              <a:rPr lang="en-US" dirty="0"/>
              <a:t>Presented by:</a:t>
            </a:r>
            <a:endParaRPr lang="en-001" dirty="0"/>
          </a:p>
        </p:txBody>
      </p:sp>
      <p:sp>
        <p:nvSpPr>
          <p:cNvPr id="22" name="Text Placeholder 20">
            <a:extLst>
              <a:ext uri="{FF2B5EF4-FFF2-40B4-BE49-F238E27FC236}">
                <a16:creationId xmlns:a16="http://schemas.microsoft.com/office/drawing/2014/main" id="{CF989CCC-E461-4832-93D4-B9C3FC41EC1A}"/>
              </a:ext>
            </a:extLst>
          </p:cNvPr>
          <p:cNvSpPr>
            <a:spLocks noGrp="1"/>
          </p:cNvSpPr>
          <p:nvPr>
            <p:ph type="body" sz="quarter" idx="13" hasCustomPrompt="1"/>
          </p:nvPr>
        </p:nvSpPr>
        <p:spPr>
          <a:xfrm>
            <a:off x="6629018" y="5853072"/>
            <a:ext cx="3394560" cy="590550"/>
          </a:xfrm>
        </p:spPr>
        <p:txBody>
          <a:bodyPr>
            <a:noAutofit/>
          </a:bodyPr>
          <a:lstStyle>
            <a:lvl1pPr>
              <a:defRPr sz="2000" b="1" i="0">
                <a:solidFill>
                  <a:srgbClr val="000000"/>
                </a:solidFill>
                <a:latin typeface="+mj-lt"/>
              </a:defRPr>
            </a:lvl1pPr>
          </a:lstStyle>
          <a:p>
            <a:pPr lvl="0"/>
            <a:r>
              <a:rPr lang="en-US" dirty="0"/>
              <a:t>Name Here</a:t>
            </a:r>
            <a:endParaRPr lang="en-001" dirty="0"/>
          </a:p>
        </p:txBody>
      </p:sp>
      <p:cxnSp>
        <p:nvCxnSpPr>
          <p:cNvPr id="5" name="Straight Connector 4">
            <a:extLst>
              <a:ext uri="{FF2B5EF4-FFF2-40B4-BE49-F238E27FC236}">
                <a16:creationId xmlns:a16="http://schemas.microsoft.com/office/drawing/2014/main" id="{5C850C6D-42D9-C5BF-D12F-1D87D17F60F6}"/>
              </a:ext>
            </a:extLst>
          </p:cNvPr>
          <p:cNvCxnSpPr/>
          <p:nvPr userDrawn="1"/>
        </p:nvCxnSpPr>
        <p:spPr>
          <a:xfrm>
            <a:off x="5994400" y="-121920"/>
            <a:ext cx="0" cy="7112000"/>
          </a:xfrm>
          <a:prstGeom prst="line">
            <a:avLst/>
          </a:prstGeom>
          <a:ln w="47625">
            <a:solidFill>
              <a:srgbClr val="000000"/>
            </a:solidFill>
          </a:ln>
          <a:effectLst/>
        </p:spPr>
        <p:style>
          <a:lnRef idx="1">
            <a:schemeClr val="accent1"/>
          </a:lnRef>
          <a:fillRef idx="0">
            <a:schemeClr val="accent1"/>
          </a:fillRef>
          <a:effectRef idx="0">
            <a:schemeClr val="accent1"/>
          </a:effectRef>
          <a:fontRef idx="minor">
            <a:schemeClr val="tx1"/>
          </a:fontRef>
        </p:style>
      </p:cxnSp>
      <p:pic>
        <p:nvPicPr>
          <p:cNvPr id="7" name="Picture 6" descr="A white rectangular sign with black text&#10;&#10;AI-generated content may be incorrect.">
            <a:extLst>
              <a:ext uri="{FF2B5EF4-FFF2-40B4-BE49-F238E27FC236}">
                <a16:creationId xmlns:a16="http://schemas.microsoft.com/office/drawing/2014/main" id="{F0DE151F-4602-FB7D-952B-FB6CA8121FB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42953" y="229051"/>
            <a:ext cx="2827316" cy="1589589"/>
          </a:xfrm>
          <a:prstGeom prst="rect">
            <a:avLst/>
          </a:prstGeom>
        </p:spPr>
      </p:pic>
    </p:spTree>
    <p:extLst>
      <p:ext uri="{BB962C8B-B14F-4D97-AF65-F5344CB8AC3E}">
        <p14:creationId xmlns:p14="http://schemas.microsoft.com/office/powerpoint/2010/main" val="233718753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18" Type="http://schemas.openxmlformats.org/officeDocument/2006/relationships/slideLayout" Target="../slideLayouts/slideLayout20.xml"/><Relationship Id="rId26" Type="http://schemas.openxmlformats.org/officeDocument/2006/relationships/slideLayout" Target="../slideLayouts/slideLayout28.xml"/><Relationship Id="rId3" Type="http://schemas.openxmlformats.org/officeDocument/2006/relationships/slideLayout" Target="../slideLayouts/slideLayout5.xml"/><Relationship Id="rId21" Type="http://schemas.openxmlformats.org/officeDocument/2006/relationships/slideLayout" Target="../slideLayouts/slideLayout23.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slideLayout" Target="../slideLayouts/slideLayout19.xml"/><Relationship Id="rId25" Type="http://schemas.openxmlformats.org/officeDocument/2006/relationships/slideLayout" Target="../slideLayouts/slideLayout27.xml"/><Relationship Id="rId2" Type="http://schemas.openxmlformats.org/officeDocument/2006/relationships/slideLayout" Target="../slideLayouts/slideLayout4.xml"/><Relationship Id="rId16" Type="http://schemas.openxmlformats.org/officeDocument/2006/relationships/slideLayout" Target="../slideLayouts/slideLayout18.xml"/><Relationship Id="rId20" Type="http://schemas.openxmlformats.org/officeDocument/2006/relationships/slideLayout" Target="../slideLayouts/slideLayout22.xml"/><Relationship Id="rId29" Type="http://schemas.openxmlformats.org/officeDocument/2006/relationships/slideLayout" Target="../slideLayouts/slideLayout31.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24" Type="http://schemas.openxmlformats.org/officeDocument/2006/relationships/slideLayout" Target="../slideLayouts/slideLayout26.xml"/><Relationship Id="rId5" Type="http://schemas.openxmlformats.org/officeDocument/2006/relationships/slideLayout" Target="../slideLayouts/slideLayout7.xml"/><Relationship Id="rId15" Type="http://schemas.openxmlformats.org/officeDocument/2006/relationships/slideLayout" Target="../slideLayouts/slideLayout17.xml"/><Relationship Id="rId23" Type="http://schemas.openxmlformats.org/officeDocument/2006/relationships/slideLayout" Target="../slideLayouts/slideLayout25.xml"/><Relationship Id="rId28" Type="http://schemas.openxmlformats.org/officeDocument/2006/relationships/slideLayout" Target="../slideLayouts/slideLayout30.xml"/><Relationship Id="rId10" Type="http://schemas.openxmlformats.org/officeDocument/2006/relationships/slideLayout" Target="../slideLayouts/slideLayout12.xml"/><Relationship Id="rId19" Type="http://schemas.openxmlformats.org/officeDocument/2006/relationships/slideLayout" Target="../slideLayouts/slideLayout21.xml"/><Relationship Id="rId31" Type="http://schemas.openxmlformats.org/officeDocument/2006/relationships/image" Target="../media/image1.emf"/><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 Id="rId22" Type="http://schemas.openxmlformats.org/officeDocument/2006/relationships/slideLayout" Target="../slideLayouts/slideLayout24.xml"/><Relationship Id="rId27" Type="http://schemas.openxmlformats.org/officeDocument/2006/relationships/slideLayout" Target="../slideLayouts/slideLayout29.xml"/><Relationship Id="rId3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0F2F9"/>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BD3BC9-E553-4E42-A422-58A6A81DF933}"/>
              </a:ext>
            </a:extLst>
          </p:cNvPr>
          <p:cNvSpPr>
            <a:spLocks noGrp="1"/>
          </p:cNvSpPr>
          <p:nvPr>
            <p:ph type="title"/>
          </p:nvPr>
        </p:nvSpPr>
        <p:spPr>
          <a:xfrm>
            <a:off x="757486" y="826368"/>
            <a:ext cx="10515600" cy="704117"/>
          </a:xfrm>
          <a:prstGeom prst="rect">
            <a:avLst/>
          </a:prstGeom>
        </p:spPr>
        <p:txBody>
          <a:bodyPr vert="horz" lIns="91440" tIns="45720" rIns="91440" bIns="45720" rtlCol="0" anchor="ctr">
            <a:noAutofit/>
          </a:bodyPr>
          <a:lstStyle/>
          <a:p>
            <a:r>
              <a:rPr lang="en-US" dirty="0"/>
              <a:t>Title</a:t>
            </a:r>
          </a:p>
        </p:txBody>
      </p:sp>
      <p:sp>
        <p:nvSpPr>
          <p:cNvPr id="4" name="Text Placeholder 3">
            <a:extLst>
              <a:ext uri="{FF2B5EF4-FFF2-40B4-BE49-F238E27FC236}">
                <a16:creationId xmlns:a16="http://schemas.microsoft.com/office/drawing/2014/main" id="{48C17956-4738-1A40-8375-8FA4FD9F766D}"/>
              </a:ext>
            </a:extLst>
          </p:cNvPr>
          <p:cNvSpPr>
            <a:spLocks noGrp="1"/>
          </p:cNvSpPr>
          <p:nvPr>
            <p:ph type="body" idx="1"/>
          </p:nvPr>
        </p:nvSpPr>
        <p:spPr>
          <a:xfrm>
            <a:off x="757486" y="1721864"/>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Rectangle">
            <a:extLst>
              <a:ext uri="{FF2B5EF4-FFF2-40B4-BE49-F238E27FC236}">
                <a16:creationId xmlns:a16="http://schemas.microsoft.com/office/drawing/2014/main" id="{A2D2C088-75FC-DD47-B79D-4B40FFD2214D}"/>
              </a:ext>
            </a:extLst>
          </p:cNvPr>
          <p:cNvSpPr/>
          <p:nvPr userDrawn="1"/>
        </p:nvSpPr>
        <p:spPr>
          <a:xfrm>
            <a:off x="0" y="0"/>
            <a:ext cx="444501" cy="6858001"/>
          </a:xfrm>
          <a:prstGeom prst="rect">
            <a:avLst/>
          </a:prstGeom>
          <a:solidFill>
            <a:schemeClr val="bg1"/>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sz="1600" dirty="0"/>
          </a:p>
        </p:txBody>
      </p:sp>
      <p:pic>
        <p:nvPicPr>
          <p:cNvPr id="5" name="Picture 4">
            <a:extLst>
              <a:ext uri="{FF2B5EF4-FFF2-40B4-BE49-F238E27FC236}">
                <a16:creationId xmlns:a16="http://schemas.microsoft.com/office/drawing/2014/main" id="{A0E57441-BA34-6DD7-DFC4-C7ADF663C52F}"/>
              </a:ext>
            </a:extLst>
          </p:cNvPr>
          <p:cNvPicPr>
            <a:picLocks noChangeAspect="1"/>
          </p:cNvPicPr>
          <p:nvPr userDrawn="1"/>
        </p:nvPicPr>
        <p:blipFill>
          <a:blip r:embed="rId4" cstate="print">
            <a:grayscl/>
            <a:lum bright="-87000"/>
            <a:extLst>
              <a:ext uri="{28A0092B-C50C-407E-A947-70E740481C1C}">
                <a14:useLocalDpi xmlns:a14="http://schemas.microsoft.com/office/drawing/2010/main"/>
              </a:ext>
            </a:extLst>
          </a:blip>
          <a:stretch>
            <a:fillRect/>
          </a:stretch>
        </p:blipFill>
        <p:spPr>
          <a:xfrm>
            <a:off x="132250" y="364907"/>
            <a:ext cx="180000" cy="161900"/>
          </a:xfrm>
          <a:prstGeom prst="rect">
            <a:avLst/>
          </a:prstGeom>
        </p:spPr>
      </p:pic>
    </p:spTree>
    <p:extLst>
      <p:ext uri="{BB962C8B-B14F-4D97-AF65-F5344CB8AC3E}">
        <p14:creationId xmlns:p14="http://schemas.microsoft.com/office/powerpoint/2010/main" val="72634321"/>
      </p:ext>
    </p:extLst>
  </p:cSld>
  <p:clrMap bg1="lt1" tx1="dk1" bg2="lt2" tx2="dk2" accent1="accent1" accent2="accent2" accent3="accent3" accent4="accent4" accent5="accent5" accent6="accent6" hlink="hlink" folHlink="folHlink"/>
  <p:sldLayoutIdLst>
    <p:sldLayoutId id="2147483725" r:id="rId1"/>
    <p:sldLayoutId id="2147483751" r:id="rId2"/>
  </p:sldLayoutIdLst>
  <p:txStyles>
    <p:titleStyle>
      <a:lvl1pPr algn="l" defTabSz="914400" rtl="0" eaLnBrk="1" latinLnBrk="0" hangingPunct="1">
        <a:lnSpc>
          <a:spcPct val="90000"/>
        </a:lnSpc>
        <a:spcBef>
          <a:spcPct val="0"/>
        </a:spcBef>
        <a:buNone/>
        <a:defRPr sz="5400" b="1" i="0" kern="1200">
          <a:solidFill>
            <a:schemeClr val="tx2"/>
          </a:solidFill>
          <a:latin typeface="+mj-lt"/>
          <a:ea typeface="+mj-ea"/>
          <a:cs typeface="Calibri" panose="020F050202020403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1800" b="0" i="0" kern="1200">
          <a:solidFill>
            <a:srgbClr val="343433"/>
          </a:solidFill>
          <a:latin typeface="+mn-lt"/>
          <a:ea typeface="+mn-ea"/>
          <a:cs typeface="Calibri Light" panose="020F0302020204030204" pitchFamily="34" charset="0"/>
        </a:defRPr>
      </a:lvl1pPr>
      <a:lvl2pPr marL="403225" indent="-223838" algn="l" defTabSz="914400" rtl="0" eaLnBrk="1" latinLnBrk="0" hangingPunct="1">
        <a:lnSpc>
          <a:spcPct val="90000"/>
        </a:lnSpc>
        <a:spcBef>
          <a:spcPts val="500"/>
        </a:spcBef>
        <a:buFont typeface="Arial" panose="020B0604020202020204" pitchFamily="34" charset="0"/>
        <a:buChar char="•"/>
        <a:tabLst/>
        <a:defRPr sz="1800" b="0" i="0" kern="1200" baseline="0">
          <a:solidFill>
            <a:srgbClr val="343433"/>
          </a:solidFill>
          <a:latin typeface="+mn-lt"/>
          <a:ea typeface="+mn-ea"/>
          <a:cs typeface="Calibri Light" panose="020F0302020204030204" pitchFamily="34" charset="0"/>
        </a:defRPr>
      </a:lvl2pPr>
      <a:lvl3pPr marL="669925" indent="-238125" algn="l" defTabSz="914400" rtl="0" eaLnBrk="1" latinLnBrk="0" hangingPunct="1">
        <a:lnSpc>
          <a:spcPct val="90000"/>
        </a:lnSpc>
        <a:spcBef>
          <a:spcPts val="500"/>
        </a:spcBef>
        <a:buFont typeface="Arial" panose="020B0604020202020204" pitchFamily="34" charset="0"/>
        <a:buChar char="•"/>
        <a:tabLst/>
        <a:defRPr sz="1600" b="0" i="0" kern="1200">
          <a:solidFill>
            <a:srgbClr val="343433"/>
          </a:solidFill>
          <a:latin typeface="+mn-lt"/>
          <a:ea typeface="+mn-ea"/>
          <a:cs typeface="Calibri Light" panose="020F0302020204030204" pitchFamily="34" charset="0"/>
        </a:defRPr>
      </a:lvl3pPr>
      <a:lvl4pPr marL="893763" indent="-238125" algn="l" defTabSz="914400" rtl="0" eaLnBrk="1" latinLnBrk="0" hangingPunct="1">
        <a:lnSpc>
          <a:spcPct val="90000"/>
        </a:lnSpc>
        <a:spcBef>
          <a:spcPts val="500"/>
        </a:spcBef>
        <a:buFont typeface="Arial" panose="020B0604020202020204" pitchFamily="34" charset="0"/>
        <a:buChar char="•"/>
        <a:tabLst/>
        <a:defRPr sz="1400" b="0" i="0" kern="1200">
          <a:solidFill>
            <a:srgbClr val="343433"/>
          </a:solidFill>
          <a:latin typeface="+mn-lt"/>
          <a:ea typeface="+mn-ea"/>
          <a:cs typeface="Calibri Light" panose="020F0302020204030204" pitchFamily="34" charset="0"/>
        </a:defRPr>
      </a:lvl4pPr>
      <a:lvl5pPr marL="1117600" indent="-238125" algn="l" defTabSz="914400" rtl="0" eaLnBrk="1" latinLnBrk="0" hangingPunct="1">
        <a:lnSpc>
          <a:spcPct val="90000"/>
        </a:lnSpc>
        <a:spcBef>
          <a:spcPts val="500"/>
        </a:spcBef>
        <a:buFont typeface="Arial" panose="020B0604020202020204" pitchFamily="34" charset="0"/>
        <a:buChar char="•"/>
        <a:tabLst/>
        <a:defRPr sz="1200" b="0" i="0" kern="1200">
          <a:solidFill>
            <a:srgbClr val="343433"/>
          </a:solidFill>
          <a:latin typeface="+mn-lt"/>
          <a:ea typeface="+mn-ea"/>
          <a:cs typeface="Calibri Light" panose="020F03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840" userDrawn="1">
          <p15:clr>
            <a:srgbClr val="F26B43"/>
          </p15:clr>
        </p15:guide>
        <p15:guide id="2" pos="456" userDrawn="1">
          <p15:clr>
            <a:srgbClr val="F26B43"/>
          </p15:clr>
        </p15:guide>
        <p15:guide id="3" pos="2712" userDrawn="1">
          <p15:clr>
            <a:srgbClr val="F26B43"/>
          </p15:clr>
        </p15:guide>
        <p15:guide id="4" pos="4968" userDrawn="1">
          <p15:clr>
            <a:srgbClr val="F26B43"/>
          </p15:clr>
        </p15:guide>
        <p15:guide id="5" pos="7224" userDrawn="1">
          <p15:clr>
            <a:srgbClr val="F26B43"/>
          </p15:clr>
        </p15:guide>
        <p15:guide id="6" orient="horz" pos="2712" userDrawn="1">
          <p15:clr>
            <a:srgbClr val="F26B43"/>
          </p15:clr>
        </p15:guide>
        <p15:guide id="7" orient="horz" pos="1608" userDrawn="1">
          <p15:clr>
            <a:srgbClr val="F26B43"/>
          </p15:clr>
        </p15:guide>
        <p15:guide id="8" orient="horz" pos="480" userDrawn="1">
          <p15:clr>
            <a:srgbClr val="F26B43"/>
          </p15:clr>
        </p15:guide>
        <p15:guide id="9" pos="3840" userDrawn="1">
          <p15:clr>
            <a:srgbClr val="F26B43"/>
          </p15:clr>
        </p15:guide>
        <p15:guide id="10" orient="horz" pos="216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0F2F9"/>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BD3BC9-E553-4E42-A422-58A6A81DF933}"/>
              </a:ext>
            </a:extLst>
          </p:cNvPr>
          <p:cNvSpPr>
            <a:spLocks noGrp="1"/>
          </p:cNvSpPr>
          <p:nvPr>
            <p:ph type="title"/>
          </p:nvPr>
        </p:nvSpPr>
        <p:spPr>
          <a:xfrm>
            <a:off x="757486" y="826368"/>
            <a:ext cx="10515600" cy="704117"/>
          </a:xfrm>
          <a:prstGeom prst="rect">
            <a:avLst/>
          </a:prstGeom>
        </p:spPr>
        <p:txBody>
          <a:bodyPr vert="horz" lIns="91440" tIns="45720" rIns="91440" bIns="45720" rtlCol="0" anchor="ctr">
            <a:noAutofit/>
          </a:bodyPr>
          <a:lstStyle/>
          <a:p>
            <a:r>
              <a:rPr lang="en-US" dirty="0"/>
              <a:t>Title</a:t>
            </a:r>
          </a:p>
        </p:txBody>
      </p:sp>
      <p:sp>
        <p:nvSpPr>
          <p:cNvPr id="4" name="Text Placeholder 3">
            <a:extLst>
              <a:ext uri="{FF2B5EF4-FFF2-40B4-BE49-F238E27FC236}">
                <a16:creationId xmlns:a16="http://schemas.microsoft.com/office/drawing/2014/main" id="{48C17956-4738-1A40-8375-8FA4FD9F766D}"/>
              </a:ext>
            </a:extLst>
          </p:cNvPr>
          <p:cNvSpPr>
            <a:spLocks noGrp="1"/>
          </p:cNvSpPr>
          <p:nvPr>
            <p:ph type="body" idx="1"/>
          </p:nvPr>
        </p:nvSpPr>
        <p:spPr>
          <a:xfrm>
            <a:off x="757486" y="1721864"/>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Rectangle">
            <a:extLst>
              <a:ext uri="{FF2B5EF4-FFF2-40B4-BE49-F238E27FC236}">
                <a16:creationId xmlns:a16="http://schemas.microsoft.com/office/drawing/2014/main" id="{A2D2C088-75FC-DD47-B79D-4B40FFD2214D}"/>
              </a:ext>
            </a:extLst>
          </p:cNvPr>
          <p:cNvSpPr/>
          <p:nvPr userDrawn="1"/>
        </p:nvSpPr>
        <p:spPr>
          <a:xfrm>
            <a:off x="0" y="0"/>
            <a:ext cx="444501" cy="6858001"/>
          </a:xfrm>
          <a:prstGeom prst="rect">
            <a:avLst/>
          </a:prstGeom>
          <a:solidFill>
            <a:schemeClr val="bg1"/>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sz="1600" dirty="0"/>
          </a:p>
        </p:txBody>
      </p:sp>
      <p:pic>
        <p:nvPicPr>
          <p:cNvPr id="5" name="Picture 4">
            <a:extLst>
              <a:ext uri="{FF2B5EF4-FFF2-40B4-BE49-F238E27FC236}">
                <a16:creationId xmlns:a16="http://schemas.microsoft.com/office/drawing/2014/main" id="{A0E57441-BA34-6DD7-DFC4-C7ADF663C52F}"/>
              </a:ext>
            </a:extLst>
          </p:cNvPr>
          <p:cNvPicPr>
            <a:picLocks noChangeAspect="1"/>
          </p:cNvPicPr>
          <p:nvPr userDrawn="1"/>
        </p:nvPicPr>
        <p:blipFill>
          <a:blip r:embed="rId31" cstate="print">
            <a:grayscl/>
            <a:lum bright="-87000"/>
            <a:extLst>
              <a:ext uri="{28A0092B-C50C-407E-A947-70E740481C1C}">
                <a14:useLocalDpi xmlns:a14="http://schemas.microsoft.com/office/drawing/2010/main"/>
              </a:ext>
            </a:extLst>
          </a:blip>
          <a:stretch>
            <a:fillRect/>
          </a:stretch>
        </p:blipFill>
        <p:spPr>
          <a:xfrm>
            <a:off x="132250" y="364907"/>
            <a:ext cx="180000" cy="161900"/>
          </a:xfrm>
          <a:prstGeom prst="rect">
            <a:avLst/>
          </a:prstGeom>
        </p:spPr>
      </p:pic>
    </p:spTree>
    <p:extLst>
      <p:ext uri="{BB962C8B-B14F-4D97-AF65-F5344CB8AC3E}">
        <p14:creationId xmlns:p14="http://schemas.microsoft.com/office/powerpoint/2010/main" val="3457360283"/>
      </p:ext>
    </p:extLst>
  </p:cSld>
  <p:clrMap bg1="lt1" tx1="dk1" bg2="lt2" tx2="dk2" accent1="accent1" accent2="accent2" accent3="accent3" accent4="accent4" accent5="accent5" accent6="accent6" hlink="hlink" folHlink="folHlink"/>
  <p:sldLayoutIdLst>
    <p:sldLayoutId id="2147483753"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 id="2147483769" r:id="rId12"/>
    <p:sldLayoutId id="2147483770" r:id="rId13"/>
    <p:sldLayoutId id="2147483771" r:id="rId14"/>
    <p:sldLayoutId id="2147483772" r:id="rId15"/>
    <p:sldLayoutId id="2147483773" r:id="rId16"/>
    <p:sldLayoutId id="2147483774" r:id="rId17"/>
    <p:sldLayoutId id="2147483775" r:id="rId18"/>
    <p:sldLayoutId id="2147483776" r:id="rId19"/>
    <p:sldLayoutId id="2147483777" r:id="rId20"/>
    <p:sldLayoutId id="2147483778" r:id="rId21"/>
    <p:sldLayoutId id="2147483779" r:id="rId22"/>
    <p:sldLayoutId id="2147483780" r:id="rId23"/>
    <p:sldLayoutId id="2147483781" r:id="rId24"/>
    <p:sldLayoutId id="2147483782" r:id="rId25"/>
    <p:sldLayoutId id="2147483783" r:id="rId26"/>
    <p:sldLayoutId id="2147483784" r:id="rId27"/>
    <p:sldLayoutId id="2147483785" r:id="rId28"/>
    <p:sldLayoutId id="2147483786" r:id="rId29"/>
  </p:sldLayoutIdLst>
  <p:txStyles>
    <p:titleStyle>
      <a:lvl1pPr algn="l" defTabSz="914400" rtl="0" eaLnBrk="1" latinLnBrk="0" hangingPunct="1">
        <a:lnSpc>
          <a:spcPct val="90000"/>
        </a:lnSpc>
        <a:spcBef>
          <a:spcPct val="0"/>
        </a:spcBef>
        <a:buNone/>
        <a:defRPr sz="5400" b="1" i="0" kern="1200">
          <a:solidFill>
            <a:schemeClr val="tx2"/>
          </a:solidFill>
          <a:latin typeface="+mj-lt"/>
          <a:ea typeface="+mj-ea"/>
          <a:cs typeface="Calibri" panose="020F050202020403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1800" b="0" i="0" kern="1200">
          <a:solidFill>
            <a:srgbClr val="343433"/>
          </a:solidFill>
          <a:latin typeface="+mn-lt"/>
          <a:ea typeface="+mn-ea"/>
          <a:cs typeface="Calibri Light" panose="020F0302020204030204" pitchFamily="34" charset="0"/>
        </a:defRPr>
      </a:lvl1pPr>
      <a:lvl2pPr marL="403225" indent="-223838" algn="l" defTabSz="914400" rtl="0" eaLnBrk="1" latinLnBrk="0" hangingPunct="1">
        <a:lnSpc>
          <a:spcPct val="90000"/>
        </a:lnSpc>
        <a:spcBef>
          <a:spcPts val="500"/>
        </a:spcBef>
        <a:buFont typeface="Arial" panose="020B0604020202020204" pitchFamily="34" charset="0"/>
        <a:buChar char="•"/>
        <a:tabLst/>
        <a:defRPr sz="1800" b="0" i="0" kern="1200" baseline="0">
          <a:solidFill>
            <a:srgbClr val="343433"/>
          </a:solidFill>
          <a:latin typeface="+mn-lt"/>
          <a:ea typeface="+mn-ea"/>
          <a:cs typeface="Calibri Light" panose="020F0302020204030204" pitchFamily="34" charset="0"/>
        </a:defRPr>
      </a:lvl2pPr>
      <a:lvl3pPr marL="669925" indent="-238125" algn="l" defTabSz="914400" rtl="0" eaLnBrk="1" latinLnBrk="0" hangingPunct="1">
        <a:lnSpc>
          <a:spcPct val="90000"/>
        </a:lnSpc>
        <a:spcBef>
          <a:spcPts val="500"/>
        </a:spcBef>
        <a:buFont typeface="Arial" panose="020B0604020202020204" pitchFamily="34" charset="0"/>
        <a:buChar char="•"/>
        <a:tabLst/>
        <a:defRPr sz="1600" b="0" i="0" kern="1200">
          <a:solidFill>
            <a:srgbClr val="343433"/>
          </a:solidFill>
          <a:latin typeface="+mn-lt"/>
          <a:ea typeface="+mn-ea"/>
          <a:cs typeface="Calibri Light" panose="020F0302020204030204" pitchFamily="34" charset="0"/>
        </a:defRPr>
      </a:lvl3pPr>
      <a:lvl4pPr marL="893763" indent="-238125" algn="l" defTabSz="914400" rtl="0" eaLnBrk="1" latinLnBrk="0" hangingPunct="1">
        <a:lnSpc>
          <a:spcPct val="90000"/>
        </a:lnSpc>
        <a:spcBef>
          <a:spcPts val="500"/>
        </a:spcBef>
        <a:buFont typeface="Arial" panose="020B0604020202020204" pitchFamily="34" charset="0"/>
        <a:buChar char="•"/>
        <a:tabLst/>
        <a:defRPr sz="1400" b="0" i="0" kern="1200">
          <a:solidFill>
            <a:srgbClr val="343433"/>
          </a:solidFill>
          <a:latin typeface="+mn-lt"/>
          <a:ea typeface="+mn-ea"/>
          <a:cs typeface="Calibri Light" panose="020F0302020204030204" pitchFamily="34" charset="0"/>
        </a:defRPr>
      </a:lvl4pPr>
      <a:lvl5pPr marL="1117600" indent="-238125" algn="l" defTabSz="914400" rtl="0" eaLnBrk="1" latinLnBrk="0" hangingPunct="1">
        <a:lnSpc>
          <a:spcPct val="90000"/>
        </a:lnSpc>
        <a:spcBef>
          <a:spcPts val="500"/>
        </a:spcBef>
        <a:buFont typeface="Arial" panose="020B0604020202020204" pitchFamily="34" charset="0"/>
        <a:buChar char="•"/>
        <a:tabLst/>
        <a:defRPr sz="1200" b="0" i="0" kern="1200">
          <a:solidFill>
            <a:srgbClr val="343433"/>
          </a:solidFill>
          <a:latin typeface="+mn-lt"/>
          <a:ea typeface="+mn-ea"/>
          <a:cs typeface="Calibri Light" panose="020F03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840">
          <p15:clr>
            <a:srgbClr val="F26B43"/>
          </p15:clr>
        </p15:guide>
        <p15:guide id="2" pos="456">
          <p15:clr>
            <a:srgbClr val="F26B43"/>
          </p15:clr>
        </p15:guide>
        <p15:guide id="3" pos="2712">
          <p15:clr>
            <a:srgbClr val="F26B43"/>
          </p15:clr>
        </p15:guide>
        <p15:guide id="4" pos="4968">
          <p15:clr>
            <a:srgbClr val="F26B43"/>
          </p15:clr>
        </p15:guide>
        <p15:guide id="5" pos="7224">
          <p15:clr>
            <a:srgbClr val="F26B43"/>
          </p15:clr>
        </p15:guide>
        <p15:guide id="6" orient="horz" pos="2712">
          <p15:clr>
            <a:srgbClr val="F26B43"/>
          </p15:clr>
        </p15:guide>
        <p15:guide id="7" orient="horz" pos="1608">
          <p15:clr>
            <a:srgbClr val="F26B43"/>
          </p15:clr>
        </p15:guide>
        <p15:guide id="8" orient="horz" pos="480">
          <p15:clr>
            <a:srgbClr val="F26B43"/>
          </p15:clr>
        </p15:guide>
        <p15:guide id="9" pos="3840">
          <p15:clr>
            <a:srgbClr val="F26B43"/>
          </p15:clr>
        </p15:guide>
        <p15:guide id="10" orient="horz" pos="216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2.xml.rels><?xml version="1.0" encoding="UTF-8" standalone="yes"?>
<Relationships xmlns="http://schemas.openxmlformats.org/package/2006/relationships"><Relationship Id="rId3" Type="http://schemas.openxmlformats.org/officeDocument/2006/relationships/hyperlink" Target="mailto:contactus@pinecourt-housing.co.uk"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1.svg"/></Relationships>
</file>

<file path=ppt/slides/_rels/slide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3.svg"/></Relationships>
</file>

<file path=ppt/slides/_rels/slide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5.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69"/>
        <p:cNvGrpSpPr/>
        <p:nvPr/>
      </p:nvGrpSpPr>
      <p:grpSpPr>
        <a:xfrm>
          <a:off x="0" y="0"/>
          <a:ext cx="0" cy="0"/>
          <a:chOff x="0" y="0"/>
          <a:chExt cx="0" cy="0"/>
        </a:xfrm>
      </p:grpSpPr>
      <p:sp>
        <p:nvSpPr>
          <p:cNvPr id="15" name="Rectangle 14">
            <a:extLst>
              <a:ext uri="{FF2B5EF4-FFF2-40B4-BE49-F238E27FC236}">
                <a16:creationId xmlns:a16="http://schemas.microsoft.com/office/drawing/2014/main" id="{4B6C0ED8-DD77-9D85-4F2F-1D242AEDDA2E}"/>
              </a:ext>
            </a:extLst>
          </p:cNvPr>
          <p:cNvSpPr/>
          <p:nvPr/>
        </p:nvSpPr>
        <p:spPr>
          <a:xfrm>
            <a:off x="8728084" y="556768"/>
            <a:ext cx="3327261" cy="88372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Google Shape;71;p23"/>
          <p:cNvSpPr/>
          <p:nvPr/>
        </p:nvSpPr>
        <p:spPr>
          <a:xfrm>
            <a:off x="10791197" y="3766670"/>
            <a:ext cx="1539696" cy="1539696"/>
          </a:xfrm>
          <a:prstGeom prst="ellipse">
            <a:avLst/>
          </a:prstGeom>
          <a:noFill/>
          <a:ln w="31750" cap="rnd"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alibri"/>
              <a:ea typeface="Calibri"/>
              <a:cs typeface="Calibri"/>
              <a:sym typeface="Calibri"/>
            </a:endParaRPr>
          </a:p>
        </p:txBody>
      </p:sp>
      <p:pic>
        <p:nvPicPr>
          <p:cNvPr id="10" name="Picture Placeholder 9" descr="Two speech bubbles">
            <a:extLst>
              <a:ext uri="{FF2B5EF4-FFF2-40B4-BE49-F238E27FC236}">
                <a16:creationId xmlns:a16="http://schemas.microsoft.com/office/drawing/2014/main" id="{F1106908-14EC-7FB3-5F1B-2F2F0986D067}"/>
              </a:ext>
            </a:extLst>
          </p:cNvPr>
          <p:cNvPicPr>
            <a:picLocks noGrp="1" noChangeAspect="1"/>
          </p:cNvPicPr>
          <p:nvPr>
            <p:ph type="pic" idx="2"/>
          </p:nvPr>
        </p:nvPicPr>
        <p:blipFill>
          <a:blip>
            <a:extLst>
              <a:ext uri="{96DAC541-7B7A-43D3-8B79-37D633B846F1}">
                <asvg:svgBlip xmlns:asvg="http://schemas.microsoft.com/office/drawing/2016/SVG/main" r:embed="rId3"/>
              </a:ext>
            </a:extLst>
          </a:blip>
          <a:srcRect/>
          <a:stretch/>
        </p:blipFill>
        <p:spPr/>
      </p:pic>
      <p:sp>
        <p:nvSpPr>
          <p:cNvPr id="4" name="Text Placeholder 3">
            <a:extLst>
              <a:ext uri="{FF2B5EF4-FFF2-40B4-BE49-F238E27FC236}">
                <a16:creationId xmlns:a16="http://schemas.microsoft.com/office/drawing/2014/main" id="{ACA5FDF9-99A0-7AA6-98A1-F4458C395FB2}"/>
              </a:ext>
            </a:extLst>
          </p:cNvPr>
          <p:cNvSpPr>
            <a:spLocks noGrp="1"/>
          </p:cNvSpPr>
          <p:nvPr>
            <p:ph type="body" sz="quarter" idx="10"/>
          </p:nvPr>
        </p:nvSpPr>
        <p:spPr/>
        <p:txBody>
          <a:bodyPr/>
          <a:lstStyle/>
          <a:p>
            <a:r>
              <a:rPr lang="en-GB" dirty="0"/>
              <a:t>You Said, We Did!</a:t>
            </a:r>
            <a:endParaRPr lang="en-001" dirty="0"/>
          </a:p>
        </p:txBody>
      </p:sp>
      <p:sp>
        <p:nvSpPr>
          <p:cNvPr id="5" name="Text Placeholder 4">
            <a:extLst>
              <a:ext uri="{FF2B5EF4-FFF2-40B4-BE49-F238E27FC236}">
                <a16:creationId xmlns:a16="http://schemas.microsoft.com/office/drawing/2014/main" id="{1BB503C2-16C7-C6CF-7DDC-41980B66A633}"/>
              </a:ext>
            </a:extLst>
          </p:cNvPr>
          <p:cNvSpPr>
            <a:spLocks noGrp="1"/>
          </p:cNvSpPr>
          <p:nvPr>
            <p:ph type="body" sz="quarter" idx="11"/>
          </p:nvPr>
        </p:nvSpPr>
        <p:spPr/>
        <p:txBody>
          <a:bodyPr/>
          <a:lstStyle/>
          <a:p>
            <a:r>
              <a:rPr lang="en-GB" dirty="0"/>
              <a:t>Quarter One 2026/27</a:t>
            </a:r>
            <a:endParaRPr lang="en-001" dirty="0"/>
          </a:p>
        </p:txBody>
      </p:sp>
      <p:sp>
        <p:nvSpPr>
          <p:cNvPr id="6" name="Text Placeholder 5">
            <a:extLst>
              <a:ext uri="{FF2B5EF4-FFF2-40B4-BE49-F238E27FC236}">
                <a16:creationId xmlns:a16="http://schemas.microsoft.com/office/drawing/2014/main" id="{A4007E1D-C893-DB86-202C-7E30CC79F3D3}"/>
              </a:ext>
            </a:extLst>
          </p:cNvPr>
          <p:cNvSpPr>
            <a:spLocks noGrp="1"/>
          </p:cNvSpPr>
          <p:nvPr>
            <p:ph type="body" sz="quarter" idx="13"/>
          </p:nvPr>
        </p:nvSpPr>
        <p:spPr/>
        <p:txBody>
          <a:bodyPr/>
          <a:lstStyle/>
          <a:p>
            <a:r>
              <a:rPr lang="en-GB" dirty="0"/>
              <a:t>Customer Experience Team</a:t>
            </a:r>
            <a:endParaRPr lang="en-001" dirty="0"/>
          </a:p>
        </p:txBody>
      </p:sp>
      <p:sp>
        <p:nvSpPr>
          <p:cNvPr id="21" name="Google Shape;71;p23">
            <a:extLst>
              <a:ext uri="{FF2B5EF4-FFF2-40B4-BE49-F238E27FC236}">
                <a16:creationId xmlns:a16="http://schemas.microsoft.com/office/drawing/2014/main" id="{47E1606B-9B42-EDB4-DF42-80CC5BDE70AE}"/>
              </a:ext>
            </a:extLst>
          </p:cNvPr>
          <p:cNvSpPr/>
          <p:nvPr/>
        </p:nvSpPr>
        <p:spPr>
          <a:xfrm>
            <a:off x="10391715" y="6193047"/>
            <a:ext cx="798965" cy="798965"/>
          </a:xfrm>
          <a:prstGeom prst="ellipse">
            <a:avLst/>
          </a:prstGeom>
          <a:solidFill>
            <a:schemeClr val="accent1"/>
          </a:solidFill>
          <a:ln w="31750" cap="rnd"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alibri"/>
              <a:ea typeface="Calibri"/>
              <a:cs typeface="Calibri"/>
              <a:sym typeface="Calibri"/>
            </a:endParaRPr>
          </a:p>
        </p:txBody>
      </p:sp>
      <p:sp>
        <p:nvSpPr>
          <p:cNvPr id="22" name="Google Shape;71;p23">
            <a:extLst>
              <a:ext uri="{FF2B5EF4-FFF2-40B4-BE49-F238E27FC236}">
                <a16:creationId xmlns:a16="http://schemas.microsoft.com/office/drawing/2014/main" id="{A9FF254A-AEEA-B0B3-8612-B8937D377EEA}"/>
              </a:ext>
            </a:extLst>
          </p:cNvPr>
          <p:cNvSpPr/>
          <p:nvPr/>
        </p:nvSpPr>
        <p:spPr>
          <a:xfrm>
            <a:off x="11568137" y="5842154"/>
            <a:ext cx="350893" cy="350893"/>
          </a:xfrm>
          <a:prstGeom prst="ellipse">
            <a:avLst/>
          </a:prstGeom>
          <a:solidFill>
            <a:schemeClr val="accent1"/>
          </a:solidFill>
          <a:ln w="31750" cap="rnd"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alibri"/>
              <a:ea typeface="Calibri"/>
              <a:cs typeface="Calibri"/>
              <a:sym typeface="Calibri"/>
            </a:endParaRPr>
          </a:p>
        </p:txBody>
      </p:sp>
      <p:pic>
        <p:nvPicPr>
          <p:cNvPr id="11" name="Picture 10">
            <a:extLst>
              <a:ext uri="{FF2B5EF4-FFF2-40B4-BE49-F238E27FC236}">
                <a16:creationId xmlns:a16="http://schemas.microsoft.com/office/drawing/2014/main" id="{41137B6A-EA39-CDFE-D669-577CB29DC5F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11521" y="664953"/>
            <a:ext cx="3842038" cy="652570"/>
          </a:xfrm>
          <a:prstGeom prst="rect">
            <a:avLst/>
          </a:prstGeom>
        </p:spPr>
      </p:pic>
      <p:sp>
        <p:nvSpPr>
          <p:cNvPr id="12" name="Rectangle 11">
            <a:extLst>
              <a:ext uri="{FF2B5EF4-FFF2-40B4-BE49-F238E27FC236}">
                <a16:creationId xmlns:a16="http://schemas.microsoft.com/office/drawing/2014/main" id="{94ED3511-167E-D443-C9D6-B23AF93B9431}"/>
              </a:ext>
            </a:extLst>
          </p:cNvPr>
          <p:cNvSpPr/>
          <p:nvPr/>
        </p:nvSpPr>
        <p:spPr>
          <a:xfrm>
            <a:off x="8326298" y="294968"/>
            <a:ext cx="3327261" cy="36998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C0272866-CDD5-B4F9-5BB0-545FACDE16F4}"/>
              </a:ext>
            </a:extLst>
          </p:cNvPr>
          <p:cNvSpPr/>
          <p:nvPr/>
        </p:nvSpPr>
        <p:spPr>
          <a:xfrm>
            <a:off x="10997416" y="1309085"/>
            <a:ext cx="900000" cy="900000"/>
          </a:xfrm>
          <a:prstGeom prst="ellipse">
            <a:avLst/>
          </a:prstGeom>
          <a:solidFill>
            <a:schemeClr val="accent2"/>
          </a:solidFill>
          <a:ln w="12700"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lvl="0" indent="0" algn="ctr" defTabSz="825500" rtl="0" eaLnBrk="1" fontAlgn="auto" latinLnBrk="0" hangingPunct="0">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FF0000"/>
              </a:solidFill>
              <a:effectLst/>
              <a:uLnTx/>
              <a:uFillTx/>
              <a:latin typeface="Franklin Gothic Book" panose="020B0503020102020204"/>
              <a:ea typeface="+mn-ea"/>
              <a:cs typeface="+mn-cs"/>
              <a:sym typeface="Helvetica Neue Medium"/>
            </a:endParaRPr>
          </a:p>
        </p:txBody>
      </p:sp>
      <p:sp>
        <p:nvSpPr>
          <p:cNvPr id="15" name="Oval 14">
            <a:extLst>
              <a:ext uri="{FF2B5EF4-FFF2-40B4-BE49-F238E27FC236}">
                <a16:creationId xmlns:a16="http://schemas.microsoft.com/office/drawing/2014/main" id="{90D42D96-DA8E-332A-F1E3-24E19EC401A0}"/>
              </a:ext>
            </a:extLst>
          </p:cNvPr>
          <p:cNvSpPr/>
          <p:nvPr/>
        </p:nvSpPr>
        <p:spPr>
          <a:xfrm>
            <a:off x="10209437" y="5575516"/>
            <a:ext cx="720000" cy="720000"/>
          </a:xfrm>
          <a:prstGeom prst="ellipse">
            <a:avLst/>
          </a:prstGeom>
          <a:noFill/>
          <a:ln w="38100"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lvl="0" indent="0" algn="ctr" defTabSz="825500" rtl="0" eaLnBrk="1" fontAlgn="auto" latinLnBrk="0" hangingPunct="0">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FF0000"/>
              </a:solidFill>
              <a:effectLst/>
              <a:uLnTx/>
              <a:uFillTx/>
              <a:latin typeface="Franklin Gothic Book" panose="020B0503020102020204"/>
              <a:ea typeface="+mn-ea"/>
              <a:cs typeface="+mn-cs"/>
              <a:sym typeface="Helvetica Neue Medium"/>
            </a:endParaRPr>
          </a:p>
        </p:txBody>
      </p:sp>
      <p:sp>
        <p:nvSpPr>
          <p:cNvPr id="16" name="Oval 15">
            <a:extLst>
              <a:ext uri="{FF2B5EF4-FFF2-40B4-BE49-F238E27FC236}">
                <a16:creationId xmlns:a16="http://schemas.microsoft.com/office/drawing/2014/main" id="{377181BB-FA0F-1A18-3036-9D60E239B7BD}"/>
              </a:ext>
            </a:extLst>
          </p:cNvPr>
          <p:cNvSpPr/>
          <p:nvPr/>
        </p:nvSpPr>
        <p:spPr>
          <a:xfrm>
            <a:off x="9553224" y="94666"/>
            <a:ext cx="1259580" cy="1260000"/>
          </a:xfrm>
          <a:prstGeom prst="ellipse">
            <a:avLst/>
          </a:prstGeom>
          <a:noFill/>
          <a:ln w="76200"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lvl="0" indent="0" algn="ctr" defTabSz="825500" rtl="0" eaLnBrk="1" fontAlgn="auto" latinLnBrk="0" hangingPunct="0">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FF0000"/>
              </a:solidFill>
              <a:effectLst/>
              <a:uLnTx/>
              <a:uFillTx/>
              <a:latin typeface="Franklin Gothic Book" panose="020B0503020102020204"/>
              <a:ea typeface="+mn-ea"/>
              <a:cs typeface="+mn-cs"/>
              <a:sym typeface="Helvetica Neue Medium"/>
            </a:endParaRPr>
          </a:p>
        </p:txBody>
      </p:sp>
      <p:sp>
        <p:nvSpPr>
          <p:cNvPr id="17" name="Oval 16">
            <a:extLst>
              <a:ext uri="{FF2B5EF4-FFF2-40B4-BE49-F238E27FC236}">
                <a16:creationId xmlns:a16="http://schemas.microsoft.com/office/drawing/2014/main" id="{BECCF929-4E78-481D-FF92-18ACCFE12C70}"/>
              </a:ext>
            </a:extLst>
          </p:cNvPr>
          <p:cNvSpPr/>
          <p:nvPr/>
        </p:nvSpPr>
        <p:spPr>
          <a:xfrm>
            <a:off x="10569437" y="3119716"/>
            <a:ext cx="1965943" cy="1965943"/>
          </a:xfrm>
          <a:prstGeom prst="ellipse">
            <a:avLst/>
          </a:prstGeom>
          <a:noFill/>
          <a:ln w="76200"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lvl="0" indent="0" algn="ctr" defTabSz="825500" rtl="0" eaLnBrk="1" fontAlgn="auto" latinLnBrk="0" hangingPunct="0">
              <a:lnSpc>
                <a:spcPct val="100000"/>
              </a:lnSpc>
              <a:spcBef>
                <a:spcPts val="0"/>
              </a:spcBef>
              <a:spcAft>
                <a:spcPts val="0"/>
              </a:spcAft>
              <a:buClrTx/>
              <a:buSzTx/>
              <a:buFontTx/>
              <a:buNone/>
              <a:tabLst/>
              <a:defRPr/>
            </a:pPr>
            <a:endParaRPr kumimoji="0" lang="en-US" sz="3200" i="0" u="none" strike="noStrike" kern="1200" normalizeH="0" baseline="0" noProof="0" dirty="0">
              <a:ln w="0"/>
              <a:solidFill>
                <a:schemeClr val="accent1"/>
              </a:solidFill>
              <a:effectLst>
                <a:outerShdw blurRad="38100" dist="25400" dir="5400000" algn="ctr" rotWithShape="0">
                  <a:srgbClr val="6E747A">
                    <a:alpha val="43000"/>
                  </a:srgbClr>
                </a:outerShdw>
              </a:effectLst>
              <a:uLnTx/>
              <a:uFillTx/>
              <a:latin typeface="Franklin Gothic Book" panose="020B0503020102020204"/>
              <a:ea typeface="+mn-ea"/>
              <a:cs typeface="+mn-cs"/>
              <a:sym typeface="Helvetica Neue Medium"/>
            </a:endParaRPr>
          </a:p>
        </p:txBody>
      </p:sp>
      <p:sp>
        <p:nvSpPr>
          <p:cNvPr id="18" name="Oval 17">
            <a:extLst>
              <a:ext uri="{FF2B5EF4-FFF2-40B4-BE49-F238E27FC236}">
                <a16:creationId xmlns:a16="http://schemas.microsoft.com/office/drawing/2014/main" id="{A446ABC4-4AFD-A082-2988-9210D24F4286}"/>
              </a:ext>
            </a:extLst>
          </p:cNvPr>
          <p:cNvSpPr/>
          <p:nvPr/>
        </p:nvSpPr>
        <p:spPr>
          <a:xfrm>
            <a:off x="11447416" y="6451521"/>
            <a:ext cx="415617" cy="409784"/>
          </a:xfrm>
          <a:prstGeom prst="ellipse">
            <a:avLst/>
          </a:prstGeom>
          <a:solidFill>
            <a:schemeClr val="accent2"/>
          </a:solidFill>
          <a:ln w="12700"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lvl="0" indent="0" algn="ctr" defTabSz="825500" rtl="0" eaLnBrk="1" fontAlgn="auto" latinLnBrk="0" hangingPunct="0">
              <a:lnSpc>
                <a:spcPct val="100000"/>
              </a:lnSpc>
              <a:spcBef>
                <a:spcPts val="0"/>
              </a:spcBef>
              <a:spcAft>
                <a:spcPts val="0"/>
              </a:spcAft>
              <a:buClrTx/>
              <a:buSzTx/>
              <a:buFontTx/>
              <a:buNone/>
              <a:tabLst/>
              <a:defRPr/>
            </a:pPr>
            <a:endParaRPr kumimoji="0" lang="en-US" sz="3200" i="0" u="none" strike="noStrike" kern="1200" normalizeH="0" baseline="0" noProof="0" dirty="0">
              <a:ln w="0"/>
              <a:solidFill>
                <a:schemeClr val="accent1"/>
              </a:solidFill>
              <a:effectLst>
                <a:outerShdw blurRad="38100" dist="25400" dir="5400000" algn="ctr" rotWithShape="0">
                  <a:srgbClr val="6E747A">
                    <a:alpha val="43000"/>
                  </a:srgbClr>
                </a:outerShdw>
              </a:effectLst>
              <a:uLnTx/>
              <a:uFillTx/>
              <a:latin typeface="Franklin Gothic Book" panose="020B0503020102020204"/>
              <a:ea typeface="+mn-ea"/>
              <a:cs typeface="+mn-cs"/>
              <a:sym typeface="Helvetica Neue Medium"/>
            </a:endParaRPr>
          </a:p>
        </p:txBody>
      </p:sp>
      <p:sp>
        <p:nvSpPr>
          <p:cNvPr id="5" name="Text Placeholder 4">
            <a:extLst>
              <a:ext uri="{FF2B5EF4-FFF2-40B4-BE49-F238E27FC236}">
                <a16:creationId xmlns:a16="http://schemas.microsoft.com/office/drawing/2014/main" id="{9009A31E-3038-B334-6BC4-2ED63F517D72}"/>
              </a:ext>
            </a:extLst>
          </p:cNvPr>
          <p:cNvSpPr>
            <a:spLocks noGrp="1"/>
          </p:cNvSpPr>
          <p:nvPr>
            <p:ph type="body" sz="quarter" idx="18"/>
          </p:nvPr>
        </p:nvSpPr>
        <p:spPr/>
        <p:txBody>
          <a:bodyPr/>
          <a:lstStyle/>
          <a:p>
            <a:pPr>
              <a:lnSpc>
                <a:spcPct val="100000"/>
              </a:lnSpc>
            </a:pPr>
            <a:r>
              <a:rPr lang="en-GB" dirty="0"/>
              <a:t>Following each quarter, we carry out detailed reviews of customer feedback from a variety of channels, including satisfaction surveys and complaints. If there are any trends, or significant increases / decreases in satisfaction, managers are asked to report the actions they have developed to improve the service for customers. </a:t>
            </a:r>
          </a:p>
          <a:p>
            <a:pPr>
              <a:lnSpc>
                <a:spcPct val="100000"/>
              </a:lnSpc>
            </a:pPr>
            <a:r>
              <a:rPr lang="en-GB" dirty="0"/>
              <a:t>In this report, you will find a selection of the actions developed during Quarter One of 2026/27 (from 1st April to 30th of June 2026). </a:t>
            </a:r>
          </a:p>
          <a:p>
            <a:r>
              <a:rPr lang="en-GB" dirty="0"/>
              <a:t>We are always working to improve our Customers Experience, and we welcome your feedback. If you have any comments or suggestions in relation to this report, please contact David Barton via </a:t>
            </a:r>
            <a:r>
              <a:rPr lang="en-GB" u="sng" dirty="0">
                <a:solidFill>
                  <a:srgbClr val="00B050"/>
                </a:solidFill>
                <a:hlinkClick r:id="rId3">
                  <a:extLst>
                    <a:ext uri="{A12FA001-AC4F-418D-AE19-62706E023703}">
                      <ahyp:hlinkClr xmlns:ahyp="http://schemas.microsoft.com/office/drawing/2018/hyperlinkcolor" val="tx"/>
                    </a:ext>
                  </a:extLst>
                </a:hlinkClick>
              </a:rPr>
              <a:t>contactus@pinecourt-housing.co.uk</a:t>
            </a:r>
            <a:r>
              <a:rPr lang="en-GB" dirty="0"/>
              <a:t>.  </a:t>
            </a:r>
          </a:p>
          <a:p>
            <a:endParaRPr lang="en-001" dirty="0"/>
          </a:p>
        </p:txBody>
      </p:sp>
      <p:sp>
        <p:nvSpPr>
          <p:cNvPr id="3" name="Title 2">
            <a:extLst>
              <a:ext uri="{FF2B5EF4-FFF2-40B4-BE49-F238E27FC236}">
                <a16:creationId xmlns:a16="http://schemas.microsoft.com/office/drawing/2014/main" id="{20BC3BB9-FE72-B4BC-E3BF-D31B16AE775D}"/>
              </a:ext>
            </a:extLst>
          </p:cNvPr>
          <p:cNvSpPr>
            <a:spLocks noGrp="1"/>
          </p:cNvSpPr>
          <p:nvPr>
            <p:ph type="title"/>
          </p:nvPr>
        </p:nvSpPr>
        <p:spPr/>
        <p:txBody>
          <a:bodyPr/>
          <a:lstStyle/>
          <a:p>
            <a:r>
              <a:rPr lang="en-GB" dirty="0"/>
              <a:t>Introduction</a:t>
            </a:r>
            <a:endParaRPr lang="en-001" dirty="0"/>
          </a:p>
        </p:txBody>
      </p:sp>
    </p:spTree>
    <p:extLst>
      <p:ext uri="{BB962C8B-B14F-4D97-AF65-F5344CB8AC3E}">
        <p14:creationId xmlns:p14="http://schemas.microsoft.com/office/powerpoint/2010/main" val="24925387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D03403-C618-60F4-EA3A-01E956972C2B}"/>
            </a:ext>
          </a:extLst>
        </p:cNvPr>
        <p:cNvGrpSpPr/>
        <p:nvPr/>
      </p:nvGrpSpPr>
      <p:grpSpPr>
        <a:xfrm>
          <a:off x="0" y="0"/>
          <a:ext cx="0" cy="0"/>
          <a:chOff x="0" y="0"/>
          <a:chExt cx="0" cy="0"/>
        </a:xfrm>
      </p:grpSpPr>
      <p:sp>
        <p:nvSpPr>
          <p:cNvPr id="25" name="Rectangle: Rounded Corners 24">
            <a:extLst>
              <a:ext uri="{FF2B5EF4-FFF2-40B4-BE49-F238E27FC236}">
                <a16:creationId xmlns:a16="http://schemas.microsoft.com/office/drawing/2014/main" id="{5AF09EAC-38DC-3FE1-8C4B-741005D72989}"/>
              </a:ext>
            </a:extLst>
          </p:cNvPr>
          <p:cNvSpPr/>
          <p:nvPr/>
        </p:nvSpPr>
        <p:spPr>
          <a:xfrm>
            <a:off x="6276109" y="202904"/>
            <a:ext cx="5756563" cy="6452191"/>
          </a:xfrm>
          <a:prstGeom prst="roundRect">
            <a:avLst/>
          </a:prstGeom>
          <a:solidFill>
            <a:srgbClr val="F0F2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Graphic 15" descr="Speech with solid fill">
            <a:extLst>
              <a:ext uri="{FF2B5EF4-FFF2-40B4-BE49-F238E27FC236}">
                <a16:creationId xmlns:a16="http://schemas.microsoft.com/office/drawing/2014/main" id="{6D1020E6-2461-AF47-FA30-B8AD42E542F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90943" y="1300638"/>
            <a:ext cx="7079671" cy="5456353"/>
          </a:xfrm>
          <a:prstGeom prst="rect">
            <a:avLst/>
          </a:prstGeom>
        </p:spPr>
      </p:pic>
      <p:sp>
        <p:nvSpPr>
          <p:cNvPr id="6" name="Title 5">
            <a:extLst>
              <a:ext uri="{FF2B5EF4-FFF2-40B4-BE49-F238E27FC236}">
                <a16:creationId xmlns:a16="http://schemas.microsoft.com/office/drawing/2014/main" id="{3793B317-D95E-8047-4574-D4ACFED9DDFD}"/>
              </a:ext>
            </a:extLst>
          </p:cNvPr>
          <p:cNvSpPr>
            <a:spLocks noGrp="1"/>
          </p:cNvSpPr>
          <p:nvPr>
            <p:ph type="title"/>
          </p:nvPr>
        </p:nvSpPr>
        <p:spPr>
          <a:xfrm>
            <a:off x="766174" y="899548"/>
            <a:ext cx="5648481" cy="704117"/>
          </a:xfrm>
        </p:spPr>
        <p:txBody>
          <a:bodyPr/>
          <a:lstStyle/>
          <a:p>
            <a:r>
              <a:rPr lang="en-GB" sz="4000" dirty="0"/>
              <a:t>Day to Day Repairs</a:t>
            </a:r>
            <a:endParaRPr lang="en-001" sz="4000" dirty="0"/>
          </a:p>
        </p:txBody>
      </p:sp>
      <p:sp>
        <p:nvSpPr>
          <p:cNvPr id="7" name="Content Placeholder 6">
            <a:extLst>
              <a:ext uri="{FF2B5EF4-FFF2-40B4-BE49-F238E27FC236}">
                <a16:creationId xmlns:a16="http://schemas.microsoft.com/office/drawing/2014/main" id="{9969B5D5-9E18-E4E5-40D1-831C9DD09321}"/>
              </a:ext>
            </a:extLst>
          </p:cNvPr>
          <p:cNvSpPr>
            <a:spLocks noGrp="1"/>
          </p:cNvSpPr>
          <p:nvPr>
            <p:ph sz="quarter" idx="18"/>
          </p:nvPr>
        </p:nvSpPr>
        <p:spPr>
          <a:xfrm>
            <a:off x="951125" y="2499061"/>
            <a:ext cx="4673822" cy="2904819"/>
          </a:xfrm>
        </p:spPr>
        <p:txBody>
          <a:bodyPr/>
          <a:lstStyle/>
          <a:p>
            <a:r>
              <a:rPr lang="en-GB" sz="3200" b="1" dirty="0">
                <a:solidFill>
                  <a:schemeClr val="bg1"/>
                </a:solidFill>
              </a:rPr>
              <a:t>You Said:</a:t>
            </a:r>
            <a:endParaRPr lang="en-GB" sz="3200" dirty="0">
              <a:solidFill>
                <a:schemeClr val="bg1"/>
              </a:solidFill>
            </a:endParaRPr>
          </a:p>
          <a:p>
            <a:endParaRPr lang="en-US" sz="1000" b="1" dirty="0">
              <a:solidFill>
                <a:schemeClr val="tx2"/>
              </a:solidFill>
            </a:endParaRPr>
          </a:p>
          <a:p>
            <a:r>
              <a:rPr lang="en-US" sz="1800" dirty="0">
                <a:solidFill>
                  <a:schemeClr val="bg1"/>
                </a:solidFill>
              </a:rPr>
              <a:t>“</a:t>
            </a:r>
            <a:r>
              <a:rPr lang="en-GB" sz="1800" dirty="0">
                <a:solidFill>
                  <a:schemeClr val="bg1"/>
                </a:solidFill>
              </a:rPr>
              <a:t>The repairs service is really good. The operatives are friendly and helpful, and we value knowing when they’re on their way. Just keep us updated and try to get things right first time.”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001" sz="1400" dirty="0">
              <a:solidFill>
                <a:schemeClr val="tx2"/>
              </a:solidFill>
            </a:endParaRPr>
          </a:p>
        </p:txBody>
      </p:sp>
      <p:sp>
        <p:nvSpPr>
          <p:cNvPr id="5" name="TextBox 4">
            <a:extLst>
              <a:ext uri="{FF2B5EF4-FFF2-40B4-BE49-F238E27FC236}">
                <a16:creationId xmlns:a16="http://schemas.microsoft.com/office/drawing/2014/main" id="{38EAD38C-523B-48D7-FE04-29D433553269}"/>
              </a:ext>
            </a:extLst>
          </p:cNvPr>
          <p:cNvSpPr txBox="1"/>
          <p:nvPr/>
        </p:nvSpPr>
        <p:spPr>
          <a:xfrm>
            <a:off x="6657108" y="505492"/>
            <a:ext cx="5140038" cy="6352508"/>
          </a:xfrm>
          <a:prstGeom prst="rect">
            <a:avLst/>
          </a:prstGeom>
          <a:noFill/>
        </p:spPr>
        <p:txBody>
          <a:bodyPr wrap="square" rtlCol="0">
            <a:spAutoFit/>
          </a:bodyPr>
          <a:lstStyle/>
          <a:p>
            <a:pPr lvl="0" defTabSz="914400">
              <a:lnSpc>
                <a:spcPct val="90000"/>
              </a:lnSpc>
              <a:spcBef>
                <a:spcPts val="1000"/>
              </a:spcBef>
              <a:defRPr/>
            </a:pPr>
            <a:r>
              <a:rPr lang="en-GB" sz="3200" b="1" dirty="0">
                <a:solidFill>
                  <a:schemeClr val="accent1"/>
                </a:solidFill>
                <a:cs typeface="Calibri Light" panose="020F0302020204030204" pitchFamily="34" charset="0"/>
              </a:rPr>
              <a:t>We Did:</a:t>
            </a:r>
          </a:p>
          <a:p>
            <a:endParaRPr lang="en-GB" dirty="0">
              <a:solidFill>
                <a:schemeClr val="tx2"/>
              </a:solidFill>
            </a:endParaRPr>
          </a:p>
          <a:p>
            <a:r>
              <a:rPr lang="en-GB" dirty="0">
                <a:solidFill>
                  <a:schemeClr val="tx2"/>
                </a:solidFill>
              </a:rPr>
              <a:t>100% of customers were satisfied with Day-to-Day repairs during Quarter One. This is above our target of 95%. Despite this, we know repairs need to be completed right first time and communicated well. We are working with our contractor(s) to:</a:t>
            </a:r>
          </a:p>
          <a:p>
            <a:endParaRPr lang="en-GB" dirty="0">
              <a:solidFill>
                <a:schemeClr val="tx2"/>
              </a:solidFill>
            </a:endParaRPr>
          </a:p>
          <a:p>
            <a:pPr marL="285750" indent="-285750">
              <a:buFont typeface="Arial" panose="020B0604020202020204" pitchFamily="34" charset="0"/>
              <a:buChar char="•"/>
            </a:pPr>
            <a:r>
              <a:rPr lang="en-GB" dirty="0">
                <a:solidFill>
                  <a:schemeClr val="tx2"/>
                </a:solidFill>
              </a:rPr>
              <a:t>Better understand why some repairs need more than one visit.</a:t>
            </a:r>
          </a:p>
          <a:p>
            <a:pPr marL="285750" indent="-285750">
              <a:buFont typeface="Arial" panose="020B0604020202020204" pitchFamily="34" charset="0"/>
              <a:buChar char="•"/>
            </a:pPr>
            <a:r>
              <a:rPr lang="en-GB" dirty="0">
                <a:solidFill>
                  <a:schemeClr val="tx2"/>
                </a:solidFill>
              </a:rPr>
              <a:t>Improve our processes in relation to how repairs are diagnosed at the start.</a:t>
            </a:r>
          </a:p>
          <a:p>
            <a:pPr marL="285750" indent="-285750">
              <a:buFont typeface="Arial" panose="020B0604020202020204" pitchFamily="34" charset="0"/>
              <a:buChar char="•"/>
            </a:pPr>
            <a:r>
              <a:rPr lang="en-GB" dirty="0">
                <a:solidFill>
                  <a:schemeClr val="tx2"/>
                </a:solidFill>
              </a:rPr>
              <a:t>Trialling new, video based ‘Help me Fix’ technology, which would help diagnose some repairs remotely.</a:t>
            </a:r>
          </a:p>
          <a:p>
            <a:pPr marL="285750" indent="-285750">
              <a:buFont typeface="Arial" panose="020B0604020202020204" pitchFamily="34" charset="0"/>
              <a:buChar char="•"/>
            </a:pPr>
            <a:r>
              <a:rPr lang="en-GB" dirty="0">
                <a:solidFill>
                  <a:schemeClr val="tx2"/>
                </a:solidFill>
              </a:rPr>
              <a:t>Give repair operatives direct feedback where repeat issues are identified.</a:t>
            </a:r>
          </a:p>
          <a:p>
            <a:pPr marL="285750" indent="-285750">
              <a:buFont typeface="Arial" panose="020B0604020202020204" pitchFamily="34" charset="0"/>
              <a:buChar char="•"/>
            </a:pPr>
            <a:r>
              <a:rPr lang="en-GB" dirty="0">
                <a:solidFill>
                  <a:schemeClr val="tx2"/>
                </a:solidFill>
              </a:rPr>
              <a:t>Improve how operatives communicate with customers throughout the repair process.</a:t>
            </a:r>
          </a:p>
          <a:p>
            <a:endParaRPr lang="en-GB" dirty="0"/>
          </a:p>
        </p:txBody>
      </p:sp>
      <p:pic>
        <p:nvPicPr>
          <p:cNvPr id="21" name="Graphic 20" descr="Tools with solid fill">
            <a:extLst>
              <a:ext uri="{FF2B5EF4-FFF2-40B4-BE49-F238E27FC236}">
                <a16:creationId xmlns:a16="http://schemas.microsoft.com/office/drawing/2014/main" id="{C9C55CAB-895C-8696-D411-E5FD25346EF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66174" y="5851089"/>
            <a:ext cx="896373" cy="896373"/>
          </a:xfrm>
          <a:prstGeom prst="rect">
            <a:avLst/>
          </a:prstGeom>
        </p:spPr>
      </p:pic>
      <p:cxnSp>
        <p:nvCxnSpPr>
          <p:cNvPr id="23" name="Straight Connector 22">
            <a:extLst>
              <a:ext uri="{FF2B5EF4-FFF2-40B4-BE49-F238E27FC236}">
                <a16:creationId xmlns:a16="http://schemas.microsoft.com/office/drawing/2014/main" id="{D19FC506-A8B0-C063-5EE3-88E6CA7E8499}"/>
              </a:ext>
            </a:extLst>
          </p:cNvPr>
          <p:cNvCxnSpPr/>
          <p:nvPr/>
        </p:nvCxnSpPr>
        <p:spPr>
          <a:xfrm>
            <a:off x="6788728" y="1080654"/>
            <a:ext cx="3048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9C1139C-77E8-8F29-49FE-B30CA7B12F43}"/>
              </a:ext>
            </a:extLst>
          </p:cNvPr>
          <p:cNvCxnSpPr/>
          <p:nvPr/>
        </p:nvCxnSpPr>
        <p:spPr>
          <a:xfrm>
            <a:off x="1085776" y="3135804"/>
            <a:ext cx="3048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8730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41C947-274D-ACFA-2A42-7B5DF9F8D431}"/>
            </a:ext>
          </a:extLst>
        </p:cNvPr>
        <p:cNvGrpSpPr/>
        <p:nvPr/>
      </p:nvGrpSpPr>
      <p:grpSpPr>
        <a:xfrm>
          <a:off x="0" y="0"/>
          <a:ext cx="0" cy="0"/>
          <a:chOff x="0" y="0"/>
          <a:chExt cx="0" cy="0"/>
        </a:xfrm>
      </p:grpSpPr>
      <p:sp>
        <p:nvSpPr>
          <p:cNvPr id="25" name="Rectangle: Rounded Corners 24">
            <a:extLst>
              <a:ext uri="{FF2B5EF4-FFF2-40B4-BE49-F238E27FC236}">
                <a16:creationId xmlns:a16="http://schemas.microsoft.com/office/drawing/2014/main" id="{1D5395A4-2C7C-2C0C-778D-2D97DC7DCBA8}"/>
              </a:ext>
            </a:extLst>
          </p:cNvPr>
          <p:cNvSpPr/>
          <p:nvPr/>
        </p:nvSpPr>
        <p:spPr>
          <a:xfrm>
            <a:off x="6276109" y="202904"/>
            <a:ext cx="5756563" cy="6452191"/>
          </a:xfrm>
          <a:prstGeom prst="roundRect">
            <a:avLst/>
          </a:prstGeom>
          <a:solidFill>
            <a:srgbClr val="F0F2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Graphic 15" descr="Speech with solid fill">
            <a:extLst>
              <a:ext uri="{FF2B5EF4-FFF2-40B4-BE49-F238E27FC236}">
                <a16:creationId xmlns:a16="http://schemas.microsoft.com/office/drawing/2014/main" id="{3088A3FE-05B6-4E0D-79A4-5DD9408D941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90943" y="1291109"/>
            <a:ext cx="7079671" cy="5456353"/>
          </a:xfrm>
          <a:prstGeom prst="rect">
            <a:avLst/>
          </a:prstGeom>
        </p:spPr>
      </p:pic>
      <p:sp>
        <p:nvSpPr>
          <p:cNvPr id="6" name="Title 5">
            <a:extLst>
              <a:ext uri="{FF2B5EF4-FFF2-40B4-BE49-F238E27FC236}">
                <a16:creationId xmlns:a16="http://schemas.microsoft.com/office/drawing/2014/main" id="{A3BF8277-BAF8-1201-A76E-E676383414E9}"/>
              </a:ext>
            </a:extLst>
          </p:cNvPr>
          <p:cNvSpPr>
            <a:spLocks noGrp="1"/>
          </p:cNvSpPr>
          <p:nvPr>
            <p:ph type="title"/>
          </p:nvPr>
        </p:nvSpPr>
        <p:spPr>
          <a:xfrm>
            <a:off x="766174" y="899548"/>
            <a:ext cx="5648481" cy="704117"/>
          </a:xfrm>
        </p:spPr>
        <p:txBody>
          <a:bodyPr/>
          <a:lstStyle/>
          <a:p>
            <a:r>
              <a:rPr lang="en-GB" sz="4000" dirty="0"/>
              <a:t>Time Taken to Carry Out a Repair</a:t>
            </a:r>
            <a:endParaRPr lang="en-001" sz="4000" dirty="0"/>
          </a:p>
        </p:txBody>
      </p:sp>
      <p:sp>
        <p:nvSpPr>
          <p:cNvPr id="7" name="Content Placeholder 6">
            <a:extLst>
              <a:ext uri="{FF2B5EF4-FFF2-40B4-BE49-F238E27FC236}">
                <a16:creationId xmlns:a16="http://schemas.microsoft.com/office/drawing/2014/main" id="{12D5A8C2-9C0B-379F-2EB4-E176D8E08FA1}"/>
              </a:ext>
            </a:extLst>
          </p:cNvPr>
          <p:cNvSpPr>
            <a:spLocks noGrp="1"/>
          </p:cNvSpPr>
          <p:nvPr>
            <p:ph sz="quarter" idx="18"/>
          </p:nvPr>
        </p:nvSpPr>
        <p:spPr>
          <a:xfrm>
            <a:off x="951125" y="2499061"/>
            <a:ext cx="4673822" cy="2904819"/>
          </a:xfrm>
        </p:spPr>
        <p:txBody>
          <a:bodyPr/>
          <a:lstStyle/>
          <a:p>
            <a:r>
              <a:rPr lang="en-GB" sz="3200" b="1" dirty="0">
                <a:solidFill>
                  <a:schemeClr val="bg1"/>
                </a:solidFill>
              </a:rPr>
              <a:t>You Said:</a:t>
            </a:r>
            <a:endParaRPr lang="en-GB" sz="3200" dirty="0">
              <a:solidFill>
                <a:schemeClr val="bg1"/>
              </a:solidFill>
            </a:endParaRPr>
          </a:p>
          <a:p>
            <a:endParaRPr lang="en-US" sz="1000" b="1" dirty="0">
              <a:solidFill>
                <a:schemeClr val="tx2"/>
              </a:solidFill>
            </a:endParaRPr>
          </a:p>
          <a:p>
            <a:r>
              <a:rPr lang="en-US" sz="1800" dirty="0">
                <a:solidFill>
                  <a:schemeClr val="bg1"/>
                </a:solidFill>
              </a:rPr>
              <a:t>“The service is good, overall, but s</a:t>
            </a:r>
            <a:r>
              <a:rPr lang="en-GB" sz="1800" dirty="0" err="1">
                <a:solidFill>
                  <a:schemeClr val="bg1"/>
                </a:solidFill>
              </a:rPr>
              <a:t>ome</a:t>
            </a:r>
            <a:r>
              <a:rPr lang="en-GB" sz="1800" dirty="0">
                <a:solidFill>
                  <a:schemeClr val="bg1"/>
                </a:solidFill>
              </a:rPr>
              <a:t> repairs can take longer or need further visits before they’re fully resolved.”</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001" sz="1400" dirty="0">
              <a:solidFill>
                <a:schemeClr val="tx2"/>
              </a:solidFill>
            </a:endParaRPr>
          </a:p>
        </p:txBody>
      </p:sp>
      <p:sp>
        <p:nvSpPr>
          <p:cNvPr id="5" name="TextBox 4">
            <a:extLst>
              <a:ext uri="{FF2B5EF4-FFF2-40B4-BE49-F238E27FC236}">
                <a16:creationId xmlns:a16="http://schemas.microsoft.com/office/drawing/2014/main" id="{A4D618E2-B821-3476-4A41-2F0687C5ACC6}"/>
              </a:ext>
            </a:extLst>
          </p:cNvPr>
          <p:cNvSpPr txBox="1"/>
          <p:nvPr/>
        </p:nvSpPr>
        <p:spPr>
          <a:xfrm>
            <a:off x="6657108" y="505492"/>
            <a:ext cx="5140038" cy="4967514"/>
          </a:xfrm>
          <a:prstGeom prst="rect">
            <a:avLst/>
          </a:prstGeom>
          <a:noFill/>
        </p:spPr>
        <p:txBody>
          <a:bodyPr wrap="square" rtlCol="0">
            <a:spAutoFit/>
          </a:bodyPr>
          <a:lstStyle/>
          <a:p>
            <a:pPr lvl="0" defTabSz="914400">
              <a:lnSpc>
                <a:spcPct val="90000"/>
              </a:lnSpc>
              <a:spcBef>
                <a:spcPts val="1000"/>
              </a:spcBef>
              <a:defRPr/>
            </a:pPr>
            <a:r>
              <a:rPr lang="en-GB" sz="3200" b="1" dirty="0">
                <a:solidFill>
                  <a:schemeClr val="accent2"/>
                </a:solidFill>
                <a:cs typeface="Calibri Light" panose="020F0302020204030204" pitchFamily="34" charset="0"/>
              </a:rPr>
              <a:t>We Did:</a:t>
            </a:r>
          </a:p>
          <a:p>
            <a:endParaRPr lang="en-GB" dirty="0">
              <a:solidFill>
                <a:schemeClr val="tx2"/>
              </a:solidFill>
            </a:endParaRPr>
          </a:p>
          <a:p>
            <a:r>
              <a:rPr lang="en-GB" dirty="0">
                <a:solidFill>
                  <a:schemeClr val="tx2"/>
                </a:solidFill>
              </a:rPr>
              <a:t>We are reviewing our repairs process so we can understand what causes delays and how we can improve. We are also:</a:t>
            </a:r>
          </a:p>
          <a:p>
            <a:endParaRPr lang="en-GB" dirty="0">
              <a:solidFill>
                <a:schemeClr val="tx2"/>
              </a:solidFill>
            </a:endParaRPr>
          </a:p>
          <a:p>
            <a:pPr marL="285750" indent="-285750">
              <a:buFont typeface="Arial" panose="020B0604020202020204" pitchFamily="34" charset="0"/>
              <a:buChar char="•"/>
            </a:pPr>
            <a:r>
              <a:rPr lang="en-GB" dirty="0">
                <a:solidFill>
                  <a:schemeClr val="tx2"/>
                </a:solidFill>
              </a:rPr>
              <a:t>Carrying out a full review of repairs that took longer than expected to identify areas for improvement.</a:t>
            </a:r>
          </a:p>
          <a:p>
            <a:pPr marL="285750" indent="-285750">
              <a:buFont typeface="Arial" panose="020B0604020202020204" pitchFamily="34" charset="0"/>
              <a:buChar char="•"/>
            </a:pPr>
            <a:r>
              <a:rPr lang="en-GB" dirty="0">
                <a:solidFill>
                  <a:schemeClr val="tx2"/>
                </a:solidFill>
              </a:rPr>
              <a:t>Improving the accuracy of how repairs are diagnosed.</a:t>
            </a:r>
          </a:p>
          <a:p>
            <a:pPr marL="285750" indent="-285750">
              <a:buFont typeface="Arial" panose="020B0604020202020204" pitchFamily="34" charset="0"/>
              <a:buChar char="•"/>
            </a:pPr>
            <a:r>
              <a:rPr lang="en-GB" dirty="0">
                <a:solidFill>
                  <a:schemeClr val="tx2"/>
                </a:solidFill>
              </a:rPr>
              <a:t>Ensuring that resources are in the right place to reduce delays.</a:t>
            </a:r>
          </a:p>
          <a:p>
            <a:pPr marL="285750" indent="-285750">
              <a:buFont typeface="Arial" panose="020B0604020202020204" pitchFamily="34" charset="0"/>
              <a:buChar char="•"/>
            </a:pPr>
            <a:r>
              <a:rPr lang="en-GB" dirty="0">
                <a:solidFill>
                  <a:schemeClr val="tx2"/>
                </a:solidFill>
              </a:rPr>
              <a:t>Making it easier for customers to book follow-on work while operatives are still on site.</a:t>
            </a:r>
          </a:p>
          <a:p>
            <a:endParaRPr lang="en-GB" dirty="0"/>
          </a:p>
        </p:txBody>
      </p:sp>
      <p:pic>
        <p:nvPicPr>
          <p:cNvPr id="21" name="Graphic 20" descr="Clock with solid fill">
            <a:extLst>
              <a:ext uri="{FF2B5EF4-FFF2-40B4-BE49-F238E27FC236}">
                <a16:creationId xmlns:a16="http://schemas.microsoft.com/office/drawing/2014/main" id="{AFE68DC7-26BD-90ED-0D09-D80FEDCA8DA8}"/>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766174" y="5851089"/>
            <a:ext cx="896373" cy="896373"/>
          </a:xfrm>
          <a:prstGeom prst="rect">
            <a:avLst/>
          </a:prstGeom>
        </p:spPr>
      </p:pic>
      <p:cxnSp>
        <p:nvCxnSpPr>
          <p:cNvPr id="23" name="Straight Connector 22">
            <a:extLst>
              <a:ext uri="{FF2B5EF4-FFF2-40B4-BE49-F238E27FC236}">
                <a16:creationId xmlns:a16="http://schemas.microsoft.com/office/drawing/2014/main" id="{E1D10466-F39F-CCA8-E50F-842B7A334CD9}"/>
              </a:ext>
            </a:extLst>
          </p:cNvPr>
          <p:cNvCxnSpPr/>
          <p:nvPr/>
        </p:nvCxnSpPr>
        <p:spPr>
          <a:xfrm>
            <a:off x="6788728" y="1080654"/>
            <a:ext cx="30480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272AD7F1-391C-AB97-FF94-E8B10369D464}"/>
              </a:ext>
            </a:extLst>
          </p:cNvPr>
          <p:cNvCxnSpPr/>
          <p:nvPr/>
        </p:nvCxnSpPr>
        <p:spPr>
          <a:xfrm>
            <a:off x="1085776" y="3135804"/>
            <a:ext cx="3048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42960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931D3-42D1-5257-DF62-8F3156454EB3}"/>
            </a:ext>
          </a:extLst>
        </p:cNvPr>
        <p:cNvGrpSpPr/>
        <p:nvPr/>
      </p:nvGrpSpPr>
      <p:grpSpPr>
        <a:xfrm>
          <a:off x="0" y="0"/>
          <a:ext cx="0" cy="0"/>
          <a:chOff x="0" y="0"/>
          <a:chExt cx="0" cy="0"/>
        </a:xfrm>
      </p:grpSpPr>
      <p:pic>
        <p:nvPicPr>
          <p:cNvPr id="16" name="Graphic 15" descr="Speech with solid fill">
            <a:extLst>
              <a:ext uri="{FF2B5EF4-FFF2-40B4-BE49-F238E27FC236}">
                <a16:creationId xmlns:a16="http://schemas.microsoft.com/office/drawing/2014/main" id="{1B311CD9-37CB-0CB8-2515-966DAF0F239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90943" y="1291109"/>
            <a:ext cx="7079671" cy="5456353"/>
          </a:xfrm>
          <a:prstGeom prst="rect">
            <a:avLst/>
          </a:prstGeom>
        </p:spPr>
      </p:pic>
      <p:sp>
        <p:nvSpPr>
          <p:cNvPr id="6" name="Title 5">
            <a:extLst>
              <a:ext uri="{FF2B5EF4-FFF2-40B4-BE49-F238E27FC236}">
                <a16:creationId xmlns:a16="http://schemas.microsoft.com/office/drawing/2014/main" id="{F2E40C87-814D-2C9F-2D23-8240747CF58F}"/>
              </a:ext>
            </a:extLst>
          </p:cNvPr>
          <p:cNvSpPr>
            <a:spLocks noGrp="1"/>
          </p:cNvSpPr>
          <p:nvPr>
            <p:ph type="title"/>
          </p:nvPr>
        </p:nvSpPr>
        <p:spPr>
          <a:xfrm>
            <a:off x="766174" y="899548"/>
            <a:ext cx="5648481" cy="704117"/>
          </a:xfrm>
        </p:spPr>
        <p:txBody>
          <a:bodyPr/>
          <a:lstStyle/>
          <a:p>
            <a:r>
              <a:rPr lang="en-GB" sz="4000" dirty="0"/>
              <a:t>Complaints</a:t>
            </a:r>
            <a:endParaRPr lang="en-001" sz="4000" dirty="0"/>
          </a:p>
        </p:txBody>
      </p:sp>
      <p:sp>
        <p:nvSpPr>
          <p:cNvPr id="7" name="Content Placeholder 6">
            <a:extLst>
              <a:ext uri="{FF2B5EF4-FFF2-40B4-BE49-F238E27FC236}">
                <a16:creationId xmlns:a16="http://schemas.microsoft.com/office/drawing/2014/main" id="{127E077E-BAAF-D230-1414-6A708FFF4D79}"/>
              </a:ext>
            </a:extLst>
          </p:cNvPr>
          <p:cNvSpPr>
            <a:spLocks noGrp="1"/>
          </p:cNvSpPr>
          <p:nvPr>
            <p:ph sz="quarter" idx="18"/>
          </p:nvPr>
        </p:nvSpPr>
        <p:spPr>
          <a:xfrm>
            <a:off x="951125" y="2499061"/>
            <a:ext cx="4673822" cy="2904819"/>
          </a:xfrm>
        </p:spPr>
        <p:txBody>
          <a:bodyPr/>
          <a:lstStyle/>
          <a:p>
            <a:r>
              <a:rPr lang="en-GB" sz="3200" b="1" dirty="0">
                <a:solidFill>
                  <a:schemeClr val="bg1"/>
                </a:solidFill>
              </a:rPr>
              <a:t>You Said:</a:t>
            </a:r>
            <a:endParaRPr lang="en-GB" sz="3200" dirty="0">
              <a:solidFill>
                <a:schemeClr val="bg1"/>
              </a:solidFill>
            </a:endParaRPr>
          </a:p>
          <a:p>
            <a:endParaRPr lang="en-US" sz="1000" b="1" dirty="0">
              <a:solidFill>
                <a:schemeClr val="tx2"/>
              </a:solidFill>
            </a:endParaRPr>
          </a:p>
          <a:p>
            <a:r>
              <a:rPr lang="en-US" sz="1800" dirty="0">
                <a:solidFill>
                  <a:schemeClr val="bg1"/>
                </a:solidFill>
              </a:rPr>
              <a:t>“My complaint experience could be improved. Customers should receive fair and consistent responses, better communication, and reassurance that lessons will be learned from complaints.”</a:t>
            </a:r>
            <a:endParaRPr lang="en-GB" sz="1800" dirty="0">
              <a:solidFill>
                <a:schemeClr val="bg1"/>
              </a:solidFill>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001" sz="1400" dirty="0">
              <a:solidFill>
                <a:schemeClr val="tx2"/>
              </a:solidFill>
            </a:endParaRPr>
          </a:p>
        </p:txBody>
      </p:sp>
      <p:sp>
        <p:nvSpPr>
          <p:cNvPr id="5" name="TextBox 4">
            <a:extLst>
              <a:ext uri="{FF2B5EF4-FFF2-40B4-BE49-F238E27FC236}">
                <a16:creationId xmlns:a16="http://schemas.microsoft.com/office/drawing/2014/main" id="{3701FC6F-B2F6-8A31-F724-8FB1CA0FB0E0}"/>
              </a:ext>
            </a:extLst>
          </p:cNvPr>
          <p:cNvSpPr txBox="1"/>
          <p:nvPr/>
        </p:nvSpPr>
        <p:spPr>
          <a:xfrm>
            <a:off x="6542099" y="394652"/>
            <a:ext cx="5382491" cy="6075509"/>
          </a:xfrm>
          <a:prstGeom prst="rect">
            <a:avLst/>
          </a:prstGeom>
          <a:noFill/>
        </p:spPr>
        <p:txBody>
          <a:bodyPr wrap="square" rtlCol="0">
            <a:spAutoFit/>
          </a:bodyPr>
          <a:lstStyle/>
          <a:p>
            <a:pPr lvl="0" defTabSz="914400">
              <a:lnSpc>
                <a:spcPct val="90000"/>
              </a:lnSpc>
              <a:spcBef>
                <a:spcPts val="1000"/>
              </a:spcBef>
              <a:defRPr/>
            </a:pPr>
            <a:r>
              <a:rPr lang="en-GB" sz="3200" b="1" dirty="0">
                <a:solidFill>
                  <a:schemeClr val="bg2"/>
                </a:solidFill>
                <a:cs typeface="Calibri Light" panose="020F0302020204030204" pitchFamily="34" charset="0"/>
              </a:rPr>
              <a:t>We Did:</a:t>
            </a:r>
          </a:p>
          <a:p>
            <a:endParaRPr lang="en-GB" dirty="0">
              <a:solidFill>
                <a:schemeClr val="tx2"/>
              </a:solidFill>
            </a:endParaRPr>
          </a:p>
          <a:p>
            <a:r>
              <a:rPr lang="en-GB" dirty="0">
                <a:solidFill>
                  <a:schemeClr val="tx2"/>
                </a:solidFill>
              </a:rPr>
              <a:t>We want complaints to be handled consistently, fairly and in a way that helps us learn. We are:</a:t>
            </a:r>
          </a:p>
          <a:p>
            <a:endParaRPr lang="en-GB" dirty="0">
              <a:solidFill>
                <a:schemeClr val="tx2"/>
              </a:solidFill>
            </a:endParaRPr>
          </a:p>
          <a:p>
            <a:pPr marL="285750" indent="-285750">
              <a:buFont typeface="Arial" panose="020B0604020202020204" pitchFamily="34" charset="0"/>
              <a:buChar char="•"/>
            </a:pPr>
            <a:r>
              <a:rPr lang="en-GB" dirty="0">
                <a:solidFill>
                  <a:schemeClr val="tx2"/>
                </a:solidFill>
              </a:rPr>
              <a:t>Holding regular sessions for Investigating Officers to discuss complaints and share learning.</a:t>
            </a:r>
          </a:p>
          <a:p>
            <a:pPr marL="285750" indent="-285750">
              <a:buFont typeface="Arial" panose="020B0604020202020204" pitchFamily="34" charset="0"/>
              <a:buChar char="•"/>
            </a:pPr>
            <a:r>
              <a:rPr lang="en-GB" dirty="0">
                <a:solidFill>
                  <a:schemeClr val="tx2"/>
                </a:solidFill>
              </a:rPr>
              <a:t>Reviewing closed complaints from start to finish to identify improvements.</a:t>
            </a:r>
          </a:p>
          <a:p>
            <a:pPr marL="285750" indent="-285750">
              <a:buFont typeface="Arial" panose="020B0604020202020204" pitchFamily="34" charset="0"/>
              <a:buChar char="•"/>
            </a:pPr>
            <a:r>
              <a:rPr lang="en-GB" dirty="0">
                <a:solidFill>
                  <a:schemeClr val="tx2"/>
                </a:solidFill>
              </a:rPr>
              <a:t>Involving customers through our Customer Complaints Panel.</a:t>
            </a:r>
          </a:p>
          <a:p>
            <a:pPr marL="285750" indent="-285750">
              <a:buFont typeface="Arial" panose="020B0604020202020204" pitchFamily="34" charset="0"/>
              <a:buChar char="•"/>
            </a:pPr>
            <a:r>
              <a:rPr lang="en-GB" dirty="0">
                <a:solidFill>
                  <a:schemeClr val="tx2"/>
                </a:solidFill>
              </a:rPr>
              <a:t>Providing regular training for staff who investigate complaints.</a:t>
            </a:r>
          </a:p>
          <a:p>
            <a:pPr marL="285750" indent="-285750">
              <a:buFont typeface="Arial" panose="020B0604020202020204" pitchFamily="34" charset="0"/>
              <a:buChar char="•"/>
            </a:pPr>
            <a:r>
              <a:rPr lang="en-GB" dirty="0">
                <a:solidFill>
                  <a:schemeClr val="tx2"/>
                </a:solidFill>
              </a:rPr>
              <a:t>Sharing monthly updates and learning with Investigating Officers.</a:t>
            </a:r>
          </a:p>
          <a:p>
            <a:pPr marL="285750" indent="-285750">
              <a:buFont typeface="Arial" panose="020B0604020202020204" pitchFamily="34" charset="0"/>
              <a:buChar char="•"/>
            </a:pPr>
            <a:r>
              <a:rPr lang="en-GB" dirty="0">
                <a:solidFill>
                  <a:schemeClr val="tx2"/>
                </a:solidFill>
              </a:rPr>
              <a:t>Recognised through the </a:t>
            </a:r>
            <a:r>
              <a:rPr lang="en-GB" dirty="0" err="1">
                <a:solidFill>
                  <a:schemeClr val="tx2"/>
                </a:solidFill>
              </a:rPr>
              <a:t>Housemark</a:t>
            </a:r>
            <a:r>
              <a:rPr lang="en-GB" dirty="0">
                <a:solidFill>
                  <a:schemeClr val="tx2"/>
                </a:solidFill>
              </a:rPr>
              <a:t> Complaints Accreditation, which was achieved in April 2026.</a:t>
            </a:r>
            <a:endParaRPr lang="en-001" dirty="0">
              <a:solidFill>
                <a:schemeClr val="tx2"/>
              </a:solidFill>
            </a:endParaRPr>
          </a:p>
          <a:p>
            <a:endParaRPr lang="en-GB" dirty="0"/>
          </a:p>
        </p:txBody>
      </p:sp>
      <p:pic>
        <p:nvPicPr>
          <p:cNvPr id="21" name="Graphic 20" descr="Megaphone with solid fill">
            <a:extLst>
              <a:ext uri="{FF2B5EF4-FFF2-40B4-BE49-F238E27FC236}">
                <a16:creationId xmlns:a16="http://schemas.microsoft.com/office/drawing/2014/main" id="{3FF38D79-3130-025A-AE08-1AD9E03C5C29}"/>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766174" y="5670981"/>
            <a:ext cx="1076481" cy="1076481"/>
          </a:xfrm>
          <a:prstGeom prst="rect">
            <a:avLst/>
          </a:prstGeom>
        </p:spPr>
      </p:pic>
      <p:cxnSp>
        <p:nvCxnSpPr>
          <p:cNvPr id="23" name="Straight Connector 22">
            <a:extLst>
              <a:ext uri="{FF2B5EF4-FFF2-40B4-BE49-F238E27FC236}">
                <a16:creationId xmlns:a16="http://schemas.microsoft.com/office/drawing/2014/main" id="{B544EC6A-93C7-2DE6-F081-ECC239C8CDBD}"/>
              </a:ext>
            </a:extLst>
          </p:cNvPr>
          <p:cNvCxnSpPr/>
          <p:nvPr/>
        </p:nvCxnSpPr>
        <p:spPr>
          <a:xfrm>
            <a:off x="6702134" y="1025234"/>
            <a:ext cx="3048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4572DF6F-F938-A32F-0693-738BC548ED11}"/>
              </a:ext>
            </a:extLst>
          </p:cNvPr>
          <p:cNvCxnSpPr/>
          <p:nvPr/>
        </p:nvCxnSpPr>
        <p:spPr>
          <a:xfrm>
            <a:off x="1085776" y="3135804"/>
            <a:ext cx="3048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71068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 v">
      <a:dk1>
        <a:srgbClr val="00ADD7"/>
      </a:dk1>
      <a:lt1>
        <a:srgbClr val="FFFFFF"/>
      </a:lt1>
      <a:dk2>
        <a:srgbClr val="2F353D"/>
      </a:dk2>
      <a:lt2>
        <a:srgbClr val="8576B7"/>
      </a:lt2>
      <a:accent1>
        <a:srgbClr val="49A4D1"/>
      </a:accent1>
      <a:accent2>
        <a:srgbClr val="A3C24E"/>
      </a:accent2>
      <a:accent3>
        <a:srgbClr val="FDCE30"/>
      </a:accent3>
      <a:accent4>
        <a:srgbClr val="EA5342"/>
      </a:accent4>
      <a:accent5>
        <a:srgbClr val="49BFB6"/>
      </a:accent5>
      <a:accent6>
        <a:srgbClr val="EA5441"/>
      </a:accent6>
      <a:hlink>
        <a:srgbClr val="49A4D1"/>
      </a:hlink>
      <a:folHlink>
        <a:srgbClr val="49A4D1"/>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 v">
      <a:dk1>
        <a:srgbClr val="00ADD7"/>
      </a:dk1>
      <a:lt1>
        <a:srgbClr val="FFFFFF"/>
      </a:lt1>
      <a:dk2>
        <a:srgbClr val="2F353D"/>
      </a:dk2>
      <a:lt2>
        <a:srgbClr val="8576B7"/>
      </a:lt2>
      <a:accent1>
        <a:srgbClr val="49A4D1"/>
      </a:accent1>
      <a:accent2>
        <a:srgbClr val="A3C24E"/>
      </a:accent2>
      <a:accent3>
        <a:srgbClr val="FDCE30"/>
      </a:accent3>
      <a:accent4>
        <a:srgbClr val="EA5342"/>
      </a:accent4>
      <a:accent5>
        <a:srgbClr val="49BFB6"/>
      </a:accent5>
      <a:accent6>
        <a:srgbClr val="EA5441"/>
      </a:accent6>
      <a:hlink>
        <a:srgbClr val="49A4D1"/>
      </a:hlink>
      <a:folHlink>
        <a:srgbClr val="49A4D1"/>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13849</TotalTime>
  <Words>542</Words>
  <Application>Microsoft Office PowerPoint</Application>
  <PresentationFormat>Widescreen</PresentationFormat>
  <Paragraphs>50</Paragraphs>
  <Slides>5</Slides>
  <Notes>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5</vt:i4>
      </vt:variant>
    </vt:vector>
  </HeadingPairs>
  <TitlesOfParts>
    <vt:vector size="13" baseType="lpstr">
      <vt:lpstr>Arial</vt:lpstr>
      <vt:lpstr>Calibri</vt:lpstr>
      <vt:lpstr>Calibri Light</vt:lpstr>
      <vt:lpstr>Century Gothic</vt:lpstr>
      <vt:lpstr>Franklin Gothic Book</vt:lpstr>
      <vt:lpstr>Franklin Gothic Book Regular</vt:lpstr>
      <vt:lpstr>Office Theme</vt:lpstr>
      <vt:lpstr>1_Office Theme</vt:lpstr>
      <vt:lpstr>PowerPoint Presentation</vt:lpstr>
      <vt:lpstr>Introduction</vt:lpstr>
      <vt:lpstr>Day to Day Repairs</vt:lpstr>
      <vt:lpstr>Time Taken to Carry Out a Repair</vt:lpstr>
      <vt:lpstr>Complaints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Dewa Pastika Bagya</dc:creator>
  <cp:lastModifiedBy>David Barton</cp:lastModifiedBy>
  <cp:revision>731</cp:revision>
  <cp:lastPrinted>2019-01-10T09:28:39Z</cp:lastPrinted>
  <dcterms:created xsi:type="dcterms:W3CDTF">2018-11-21T06:39:41Z</dcterms:created>
  <dcterms:modified xsi:type="dcterms:W3CDTF">2026-10-15T12:37:31Z</dcterms:modified>
</cp:coreProperties>
</file>